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22"/>
  </p:notesMasterIdLst>
  <p:sldIdLst>
    <p:sldId id="436" r:id="rId2"/>
    <p:sldId id="434" r:id="rId3"/>
    <p:sldId id="439" r:id="rId4"/>
    <p:sldId id="437" r:id="rId5"/>
    <p:sldId id="453" r:id="rId6"/>
    <p:sldId id="433" r:id="rId7"/>
    <p:sldId id="261" r:id="rId8"/>
    <p:sldId id="458" r:id="rId9"/>
    <p:sldId id="459" r:id="rId10"/>
    <p:sldId id="461" r:id="rId11"/>
    <p:sldId id="460" r:id="rId12"/>
    <p:sldId id="462" r:id="rId13"/>
    <p:sldId id="463" r:id="rId14"/>
    <p:sldId id="443" r:id="rId15"/>
    <p:sldId id="425" r:id="rId16"/>
    <p:sldId id="450" r:id="rId17"/>
    <p:sldId id="444" r:id="rId18"/>
    <p:sldId id="449" r:id="rId19"/>
    <p:sldId id="454" r:id="rId20"/>
    <p:sldId id="45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069" autoAdjust="0"/>
    <p:restoredTop sz="94660"/>
  </p:normalViewPr>
  <p:slideViewPr>
    <p:cSldViewPr snapToGrid="0">
      <p:cViewPr varScale="1">
        <p:scale>
          <a:sx n="67" d="100"/>
          <a:sy n="67" d="100"/>
        </p:scale>
        <p:origin x="332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C7D4BC-7659-4CE7-8886-8694DD11F19D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39840B-AD51-44E9-84F7-38E2DA9CE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22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Google Shape;2055;g9d74511850_0_10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6" name="Google Shape;2056;g9d74511850_0_10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29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g99bbbcba8d_0_3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1" name="Google Shape;1181;g99bbbcba8d_0_3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168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4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268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"/>
          <p:cNvSpPr txBox="1">
            <a:spLocks noGrp="1"/>
          </p:cNvSpPr>
          <p:nvPr>
            <p:ph type="title"/>
          </p:nvPr>
        </p:nvSpPr>
        <p:spPr>
          <a:xfrm>
            <a:off x="848033" y="1568967"/>
            <a:ext cx="4661200" cy="3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5200"/>
            </a:lvl1pPr>
            <a:lvl2pPr lvl="1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1" name="Google Shape;51;p3"/>
          <p:cNvSpPr txBox="1">
            <a:spLocks noGrp="1"/>
          </p:cNvSpPr>
          <p:nvPr>
            <p:ph type="subTitle" idx="1"/>
          </p:nvPr>
        </p:nvSpPr>
        <p:spPr>
          <a:xfrm>
            <a:off x="6582633" y="1568967"/>
            <a:ext cx="3442800" cy="17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16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title" idx="2" hasCustomPrompt="1"/>
          </p:nvPr>
        </p:nvSpPr>
        <p:spPr>
          <a:xfrm>
            <a:off x="848037" y="927567"/>
            <a:ext cx="4380000" cy="85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520277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Title and one column">
    <p:bg>
      <p:bgPr>
        <a:solidFill>
          <a:srgbClr val="F4EAD7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6"/>
          <p:cNvSpPr/>
          <p:nvPr/>
        </p:nvSpPr>
        <p:spPr>
          <a:xfrm>
            <a:off x="3120969" y="6689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16"/>
          <p:cNvSpPr/>
          <p:nvPr/>
        </p:nvSpPr>
        <p:spPr>
          <a:xfrm>
            <a:off x="333203" y="33608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8" name="Google Shape;218;p16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19" name="Google Shape;219;p16"/>
          <p:cNvSpPr txBox="1">
            <a:spLocks noGrp="1"/>
          </p:cNvSpPr>
          <p:nvPr>
            <p:ph type="subTitle" idx="1"/>
          </p:nvPr>
        </p:nvSpPr>
        <p:spPr>
          <a:xfrm>
            <a:off x="3778440" y="3147267"/>
            <a:ext cx="3728800" cy="17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20" name="Google Shape;220;p16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16"/>
          <p:cNvSpPr/>
          <p:nvPr/>
        </p:nvSpPr>
        <p:spPr>
          <a:xfrm>
            <a:off x="10678446" y="5589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2" name="Google Shape;222;p16"/>
          <p:cNvGrpSpPr/>
          <p:nvPr/>
        </p:nvGrpSpPr>
        <p:grpSpPr>
          <a:xfrm>
            <a:off x="10638441" y="3685179"/>
            <a:ext cx="201655" cy="183855"/>
            <a:chOff x="1474943" y="3859420"/>
            <a:chExt cx="118956" cy="108456"/>
          </a:xfrm>
        </p:grpSpPr>
        <p:sp>
          <p:nvSpPr>
            <p:cNvPr id="223" name="Google Shape;223;p1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" name="Google Shape;226;p16"/>
          <p:cNvGrpSpPr/>
          <p:nvPr/>
        </p:nvGrpSpPr>
        <p:grpSpPr>
          <a:xfrm>
            <a:off x="1502941" y="915346"/>
            <a:ext cx="201655" cy="183855"/>
            <a:chOff x="1474943" y="3859420"/>
            <a:chExt cx="118956" cy="108456"/>
          </a:xfrm>
        </p:grpSpPr>
        <p:sp>
          <p:nvSpPr>
            <p:cNvPr id="227" name="Google Shape;227;p1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0" name="Google Shape;230;p16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16"/>
          <p:cNvSpPr/>
          <p:nvPr/>
        </p:nvSpPr>
        <p:spPr>
          <a:xfrm>
            <a:off x="9308536" y="21604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6"/>
          <p:cNvSpPr/>
          <p:nvPr/>
        </p:nvSpPr>
        <p:spPr>
          <a:xfrm>
            <a:off x="578829" y="24909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16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16"/>
          <p:cNvSpPr txBox="1">
            <a:spLocks noGrp="1"/>
          </p:cNvSpPr>
          <p:nvPr>
            <p:ph type="subTitle" idx="2"/>
          </p:nvPr>
        </p:nvSpPr>
        <p:spPr>
          <a:xfrm>
            <a:off x="3778400" y="2629933"/>
            <a:ext cx="37288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667">
                <a:solidFill>
                  <a:schemeClr val="accent3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797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932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33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644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048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55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286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711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232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548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8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microsoft.com/office/2007/relationships/hdphoto" Target="../media/hdphoto8.wdp"/><Relationship Id="rId5" Type="http://schemas.openxmlformats.org/officeDocument/2006/relationships/image" Target="../media/image27.png"/><Relationship Id="rId4" Type="http://schemas.openxmlformats.org/officeDocument/2006/relationships/image" Target="../media/image1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31.png"/><Relationship Id="rId2" Type="http://schemas.microsoft.com/office/2007/relationships/media" Target="../media/media13.m4a"/><Relationship Id="rId1" Type="http://schemas.openxmlformats.org/officeDocument/2006/relationships/tags" Target="../tags/tag1.xml"/><Relationship Id="rId6" Type="http://schemas.openxmlformats.org/officeDocument/2006/relationships/image" Target="../media/image30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media16.m4a"/><Relationship Id="rId7" Type="http://schemas.openxmlformats.org/officeDocument/2006/relationships/image" Target="../media/image36.png"/><Relationship Id="rId12" Type="http://schemas.microsoft.com/office/2007/relationships/hdphoto" Target="../media/hdphoto10.wdp"/><Relationship Id="rId2" Type="http://schemas.microsoft.com/office/2007/relationships/media" Target="../media/media16.m4a"/><Relationship Id="rId1" Type="http://schemas.openxmlformats.org/officeDocument/2006/relationships/tags" Target="../tags/tag2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1.png"/><Relationship Id="rId10" Type="http://schemas.openxmlformats.org/officeDocument/2006/relationships/image" Target="../media/image38.png"/><Relationship Id="rId4" Type="http://schemas.openxmlformats.org/officeDocument/2006/relationships/slideLayout" Target="../slideLayouts/slideLayout2.xml"/><Relationship Id="rId9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jpe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44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45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46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3"/><Relationship Id="rId7" Type="http://schemas.openxmlformats.org/officeDocument/2006/relationships/image" Target="../media/image3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47.jpe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4.wdp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17" Type="http://schemas.microsoft.com/office/2007/relationships/hdphoto" Target="../media/hdphoto6.wdp"/><Relationship Id="rId2" Type="http://schemas.openxmlformats.org/officeDocument/2006/relationships/audio" Target="../media/media4.m4a"/><Relationship Id="rId16" Type="http://schemas.openxmlformats.org/officeDocument/2006/relationships/image" Target="../media/image10.png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openxmlformats.org/officeDocument/2006/relationships/image" Target="../media/image1.png"/><Relationship Id="rId15" Type="http://schemas.microsoft.com/office/2007/relationships/hdphoto" Target="../media/hdphoto5.wdp"/><Relationship Id="rId10" Type="http://schemas.openxmlformats.org/officeDocument/2006/relationships/image" Target="../media/image7.png"/><Relationship Id="rId19" Type="http://schemas.microsoft.com/office/2007/relationships/hdphoto" Target="../media/hdphoto7.wdp"/><Relationship Id="rId4" Type="http://schemas.openxmlformats.org/officeDocument/2006/relationships/notesSlide" Target="../notesSlides/notesSlide1.xml"/><Relationship Id="rId9" Type="http://schemas.microsoft.com/office/2007/relationships/hdphoto" Target="../media/hdphoto2.wdp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2.jpe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4.png"/><Relationship Id="rId5" Type="http://schemas.openxmlformats.org/officeDocument/2006/relationships/image" Target="../media/image3.jpe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image" Target="../media/image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F66F56A-195C-4530-87EE-4B0F6D3899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2" name="Em-yeu-truong-em-Nhac-Beat">
            <a:hlinkClick r:id="" action="ppaction://media"/>
            <a:extLst>
              <a:ext uri="{FF2B5EF4-FFF2-40B4-BE49-F238E27FC236}">
                <a16:creationId xmlns:a16="http://schemas.microsoft.com/office/drawing/2014/main" id="{1A900754-08F2-4924-9250-17DF90F41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4" name="Picture 2" descr="Hình nền pp dễ thương - Phụ Kiện MacBook Chính Hãng">
            <a:extLst>
              <a:ext uri="{FF2B5EF4-FFF2-40B4-BE49-F238E27FC236}">
                <a16:creationId xmlns:a16="http://schemas.microsoft.com/office/drawing/2014/main" id="{661F2904-FBFF-4B5A-9AD7-2EF2F0B20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67951" y="1151453"/>
            <a:ext cx="8665699" cy="22775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endParaRPr lang="en-US" sz="32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endParaRPr lang="en-US" sz="32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MĨ THUẬT LỚP 1</a:t>
            </a:r>
          </a:p>
        </p:txBody>
      </p:sp>
    </p:spTree>
    <p:extLst>
      <p:ext uri="{BB962C8B-B14F-4D97-AF65-F5344CB8AC3E}">
        <p14:creationId xmlns:p14="http://schemas.microsoft.com/office/powerpoint/2010/main" val="346717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0"/>
    </mc:Choice>
    <mc:Fallback xmlns="">
      <p:transition spd="slow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1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5" objId="2"/>
        <p14:stopEvt time="15973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EB3351D-ED4C-475A-A281-DFD0BB4A98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82510" y="2217048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CB82C4-6631-44D2-A723-9F96B18278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3545" y="548034"/>
            <a:ext cx="6875543" cy="6905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396C23-F87D-4DF7-BFA7-A268F04EF5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3004" y="1813705"/>
            <a:ext cx="2781688" cy="27626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4B2B732-D1D5-481D-8D67-679C93723375}"/>
              </a:ext>
            </a:extLst>
          </p:cNvPr>
          <p:cNvSpPr/>
          <p:nvPr/>
        </p:nvSpPr>
        <p:spPr>
          <a:xfrm>
            <a:off x="3379294" y="5129167"/>
            <a:ext cx="7231511" cy="834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- </a:t>
            </a:r>
            <a:r>
              <a:rPr lang="en-US" sz="2800" b="1" dirty="0" err="1">
                <a:solidFill>
                  <a:schemeClr val="tx1"/>
                </a:solidFill>
              </a:rPr>
              <a:t>Xung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quanh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em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có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vật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gì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màu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vàng</a:t>
            </a:r>
            <a:r>
              <a:rPr lang="en-US" sz="2800" b="1" dirty="0">
                <a:solidFill>
                  <a:schemeClr val="tx1"/>
                </a:solidFill>
              </a:rPr>
              <a:t>?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- </a:t>
            </a:r>
            <a:r>
              <a:rPr lang="en-US" sz="2800" b="1" dirty="0" err="1">
                <a:solidFill>
                  <a:schemeClr val="tx1"/>
                </a:solidFill>
              </a:rPr>
              <a:t>Từ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màu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vàng</a:t>
            </a:r>
            <a:r>
              <a:rPr lang="en-US" sz="2800" b="1" dirty="0">
                <a:solidFill>
                  <a:schemeClr val="tx1"/>
                </a:solidFill>
              </a:rPr>
              <a:t>, </a:t>
            </a:r>
            <a:r>
              <a:rPr lang="en-US" sz="2800" b="1" dirty="0" err="1">
                <a:solidFill>
                  <a:schemeClr val="tx1"/>
                </a:solidFill>
              </a:rPr>
              <a:t>em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liên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tưởng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đến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vật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gì</a:t>
            </a:r>
            <a:r>
              <a:rPr lang="en-US" sz="2800" b="1" dirty="0">
                <a:solidFill>
                  <a:schemeClr val="tx1"/>
                </a:solidFill>
              </a:rPr>
              <a:t>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F1F18D4-AAF0-43DD-99F5-EBA5E62D8CED}"/>
              </a:ext>
            </a:extLst>
          </p:cNvPr>
          <p:cNvGrpSpPr/>
          <p:nvPr/>
        </p:nvGrpSpPr>
        <p:grpSpPr>
          <a:xfrm>
            <a:off x="10265317" y="900332"/>
            <a:ext cx="1951795" cy="5970785"/>
            <a:chOff x="7471219" y="695687"/>
            <a:chExt cx="1672773" cy="3437871"/>
          </a:xfrm>
        </p:grpSpPr>
        <p:grpSp>
          <p:nvGrpSpPr>
            <p:cNvPr id="9" name="Google Shape;2061;p37">
              <a:extLst>
                <a:ext uri="{FF2B5EF4-FFF2-40B4-BE49-F238E27FC236}">
                  <a16:creationId xmlns:a16="http://schemas.microsoft.com/office/drawing/2014/main" id="{2F8F559F-9E49-40E6-AF27-370FEB09F3E1}"/>
                </a:ext>
              </a:extLst>
            </p:cNvPr>
            <p:cNvGrpSpPr/>
            <p:nvPr/>
          </p:nvGrpSpPr>
          <p:grpSpPr>
            <a:xfrm flipH="1">
              <a:off x="8554650" y="2134709"/>
              <a:ext cx="151241" cy="137891"/>
              <a:chOff x="1474943" y="3859420"/>
              <a:chExt cx="118956" cy="108456"/>
            </a:xfrm>
          </p:grpSpPr>
          <p:sp>
            <p:nvSpPr>
              <p:cNvPr id="48" name="Google Shape;2062;p37">
                <a:extLst>
                  <a:ext uri="{FF2B5EF4-FFF2-40B4-BE49-F238E27FC236}">
                    <a16:creationId xmlns:a16="http://schemas.microsoft.com/office/drawing/2014/main" id="{D6B11342-AFBE-44AB-AD48-7530F778CE3D}"/>
                  </a:ext>
                </a:extLst>
              </p:cNvPr>
              <p:cNvSpPr/>
              <p:nvPr/>
            </p:nvSpPr>
            <p:spPr>
              <a:xfrm>
                <a:off x="1474943" y="3931517"/>
                <a:ext cx="46859" cy="36359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347" extrusionOk="0">
                    <a:moveTo>
                      <a:pt x="868" y="0"/>
                    </a:moveTo>
                    <a:cubicBezTo>
                      <a:pt x="1" y="0"/>
                      <a:pt x="1" y="1347"/>
                      <a:pt x="868" y="1347"/>
                    </a:cubicBezTo>
                    <a:cubicBezTo>
                      <a:pt x="1736" y="1347"/>
                      <a:pt x="1736" y="0"/>
                      <a:pt x="8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2063;p37">
                <a:extLst>
                  <a:ext uri="{FF2B5EF4-FFF2-40B4-BE49-F238E27FC236}">
                    <a16:creationId xmlns:a16="http://schemas.microsoft.com/office/drawing/2014/main" id="{7BD23A2A-10CF-4C0D-A5A6-87C3593FD25F}"/>
                  </a:ext>
                </a:extLst>
              </p:cNvPr>
              <p:cNvSpPr/>
              <p:nvPr/>
            </p:nvSpPr>
            <p:spPr>
              <a:xfrm>
                <a:off x="1511302" y="3859420"/>
                <a:ext cx="46238" cy="35765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325" extrusionOk="0">
                    <a:moveTo>
                      <a:pt x="868" y="1"/>
                    </a:moveTo>
                    <a:cubicBezTo>
                      <a:pt x="0" y="1"/>
                      <a:pt x="0" y="1324"/>
                      <a:pt x="868" y="1324"/>
                    </a:cubicBezTo>
                    <a:cubicBezTo>
                      <a:pt x="1712" y="1324"/>
                      <a:pt x="1712" y="1"/>
                      <a:pt x="8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2064;p37">
                <a:extLst>
                  <a:ext uri="{FF2B5EF4-FFF2-40B4-BE49-F238E27FC236}">
                    <a16:creationId xmlns:a16="http://schemas.microsoft.com/office/drawing/2014/main" id="{3F9FDFD6-3F95-4653-9E20-9A88D81E6F4D}"/>
                  </a:ext>
                </a:extLst>
              </p:cNvPr>
              <p:cNvSpPr/>
              <p:nvPr/>
            </p:nvSpPr>
            <p:spPr>
              <a:xfrm>
                <a:off x="1547040" y="3931517"/>
                <a:ext cx="46859" cy="36359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347" extrusionOk="0">
                    <a:moveTo>
                      <a:pt x="868" y="0"/>
                    </a:moveTo>
                    <a:cubicBezTo>
                      <a:pt x="0" y="0"/>
                      <a:pt x="0" y="1347"/>
                      <a:pt x="868" y="1347"/>
                    </a:cubicBezTo>
                    <a:cubicBezTo>
                      <a:pt x="1735" y="1347"/>
                      <a:pt x="1735" y="0"/>
                      <a:pt x="8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2065;p37">
              <a:extLst>
                <a:ext uri="{FF2B5EF4-FFF2-40B4-BE49-F238E27FC236}">
                  <a16:creationId xmlns:a16="http://schemas.microsoft.com/office/drawing/2014/main" id="{0BD1B9A5-1D3F-45FC-ABF3-493CDEFB8E4F}"/>
                </a:ext>
              </a:extLst>
            </p:cNvPr>
            <p:cNvSpPr/>
            <p:nvPr/>
          </p:nvSpPr>
          <p:spPr>
            <a:xfrm flipH="1">
              <a:off x="8746540" y="1496781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066;p37">
              <a:extLst>
                <a:ext uri="{FF2B5EF4-FFF2-40B4-BE49-F238E27FC236}">
                  <a16:creationId xmlns:a16="http://schemas.microsoft.com/office/drawing/2014/main" id="{F298FD6B-8C31-4E8C-B840-9984EAACCC7E}"/>
                </a:ext>
              </a:extLst>
            </p:cNvPr>
            <p:cNvSpPr/>
            <p:nvPr/>
          </p:nvSpPr>
          <p:spPr>
            <a:xfrm flipH="1">
              <a:off x="8690476" y="1384654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067;p37">
              <a:extLst>
                <a:ext uri="{FF2B5EF4-FFF2-40B4-BE49-F238E27FC236}">
                  <a16:creationId xmlns:a16="http://schemas.microsoft.com/office/drawing/2014/main" id="{C8E9ED4B-2400-4C0B-B338-6423C068075B}"/>
                </a:ext>
              </a:extLst>
            </p:cNvPr>
            <p:cNvSpPr/>
            <p:nvPr/>
          </p:nvSpPr>
          <p:spPr>
            <a:xfrm flipH="1">
              <a:off x="8634413" y="1496781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068;p37">
              <a:extLst>
                <a:ext uri="{FF2B5EF4-FFF2-40B4-BE49-F238E27FC236}">
                  <a16:creationId xmlns:a16="http://schemas.microsoft.com/office/drawing/2014/main" id="{23CBAABE-C885-42DC-80A8-846BF42256E6}"/>
                </a:ext>
              </a:extLst>
            </p:cNvPr>
            <p:cNvSpPr/>
            <p:nvPr/>
          </p:nvSpPr>
          <p:spPr>
            <a:xfrm flipH="1">
              <a:off x="8293912" y="2304607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069;p37">
              <a:extLst>
                <a:ext uri="{FF2B5EF4-FFF2-40B4-BE49-F238E27FC236}">
                  <a16:creationId xmlns:a16="http://schemas.microsoft.com/office/drawing/2014/main" id="{12620859-011F-46EF-8D07-DA2B0D323E4D}"/>
                </a:ext>
              </a:extLst>
            </p:cNvPr>
            <p:cNvSpPr/>
            <p:nvPr/>
          </p:nvSpPr>
          <p:spPr>
            <a:xfrm flipH="1">
              <a:off x="9051608" y="2750809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070;p37">
              <a:extLst>
                <a:ext uri="{FF2B5EF4-FFF2-40B4-BE49-F238E27FC236}">
                  <a16:creationId xmlns:a16="http://schemas.microsoft.com/office/drawing/2014/main" id="{6F0EF765-8898-408D-929A-A341D574B16A}"/>
                </a:ext>
              </a:extLst>
            </p:cNvPr>
            <p:cNvSpPr/>
            <p:nvPr/>
          </p:nvSpPr>
          <p:spPr>
            <a:xfrm flipH="1">
              <a:off x="8560662" y="3011759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071;p37">
              <a:extLst>
                <a:ext uri="{FF2B5EF4-FFF2-40B4-BE49-F238E27FC236}">
                  <a16:creationId xmlns:a16="http://schemas.microsoft.com/office/drawing/2014/main" id="{B80A41F5-AAB5-4CEC-8C14-5619FEAFB4C1}"/>
                </a:ext>
              </a:extLst>
            </p:cNvPr>
            <p:cNvSpPr/>
            <p:nvPr/>
          </p:nvSpPr>
          <p:spPr>
            <a:xfrm flipH="1">
              <a:off x="7792772" y="1122441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072;p37">
              <a:extLst>
                <a:ext uri="{FF2B5EF4-FFF2-40B4-BE49-F238E27FC236}">
                  <a16:creationId xmlns:a16="http://schemas.microsoft.com/office/drawing/2014/main" id="{1A4A5039-860D-4578-8C2F-0BA6D862177C}"/>
                </a:ext>
              </a:extLst>
            </p:cNvPr>
            <p:cNvSpPr/>
            <p:nvPr/>
          </p:nvSpPr>
          <p:spPr>
            <a:xfrm flipH="1">
              <a:off x="8056400" y="1263490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073;p37">
              <a:extLst>
                <a:ext uri="{FF2B5EF4-FFF2-40B4-BE49-F238E27FC236}">
                  <a16:creationId xmlns:a16="http://schemas.microsoft.com/office/drawing/2014/main" id="{E0A3009A-7F07-4886-A35A-96554F34AD43}"/>
                </a:ext>
              </a:extLst>
            </p:cNvPr>
            <p:cNvSpPr/>
            <p:nvPr/>
          </p:nvSpPr>
          <p:spPr>
            <a:xfrm flipH="1">
              <a:off x="8521630" y="1699846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074;p37">
              <a:extLst>
                <a:ext uri="{FF2B5EF4-FFF2-40B4-BE49-F238E27FC236}">
                  <a16:creationId xmlns:a16="http://schemas.microsoft.com/office/drawing/2014/main" id="{5C03EBCB-D932-45A6-BD27-938D9C6E0A98}"/>
                </a:ext>
              </a:extLst>
            </p:cNvPr>
            <p:cNvSpPr/>
            <p:nvPr/>
          </p:nvSpPr>
          <p:spPr>
            <a:xfrm flipH="1">
              <a:off x="8056147" y="1308481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75;p37">
              <a:extLst>
                <a:ext uri="{FF2B5EF4-FFF2-40B4-BE49-F238E27FC236}">
                  <a16:creationId xmlns:a16="http://schemas.microsoft.com/office/drawing/2014/main" id="{F3EB701F-FAAA-42D3-A791-EA576914D34A}"/>
                </a:ext>
              </a:extLst>
            </p:cNvPr>
            <p:cNvSpPr/>
            <p:nvPr/>
          </p:nvSpPr>
          <p:spPr>
            <a:xfrm flipH="1">
              <a:off x="8267032" y="1569025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076;p37">
              <a:extLst>
                <a:ext uri="{FF2B5EF4-FFF2-40B4-BE49-F238E27FC236}">
                  <a16:creationId xmlns:a16="http://schemas.microsoft.com/office/drawing/2014/main" id="{47B93786-FF34-4A94-9620-1B6F882C669F}"/>
                </a:ext>
              </a:extLst>
            </p:cNvPr>
            <p:cNvSpPr/>
            <p:nvPr/>
          </p:nvSpPr>
          <p:spPr>
            <a:xfrm flipH="1">
              <a:off x="8502833" y="1696037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077;p37">
              <a:extLst>
                <a:ext uri="{FF2B5EF4-FFF2-40B4-BE49-F238E27FC236}">
                  <a16:creationId xmlns:a16="http://schemas.microsoft.com/office/drawing/2014/main" id="{4BBB797A-8283-4016-BECF-C9F35240BC9D}"/>
                </a:ext>
              </a:extLst>
            </p:cNvPr>
            <p:cNvSpPr/>
            <p:nvPr/>
          </p:nvSpPr>
          <p:spPr>
            <a:xfrm flipH="1">
              <a:off x="8910936" y="2026487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078;p37">
              <a:extLst>
                <a:ext uri="{FF2B5EF4-FFF2-40B4-BE49-F238E27FC236}">
                  <a16:creationId xmlns:a16="http://schemas.microsoft.com/office/drawing/2014/main" id="{C2DC682D-C342-4A85-8C57-D46F4A47B5B1}"/>
                </a:ext>
              </a:extLst>
            </p:cNvPr>
            <p:cNvSpPr/>
            <p:nvPr/>
          </p:nvSpPr>
          <p:spPr>
            <a:xfrm flipH="1">
              <a:off x="7471219" y="6956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079;p37">
              <a:extLst>
                <a:ext uri="{FF2B5EF4-FFF2-40B4-BE49-F238E27FC236}">
                  <a16:creationId xmlns:a16="http://schemas.microsoft.com/office/drawing/2014/main" id="{6C5B2DEC-A7BC-4768-AEBC-1B6B076D4D92}"/>
                </a:ext>
              </a:extLst>
            </p:cNvPr>
            <p:cNvSpPr/>
            <p:nvPr/>
          </p:nvSpPr>
          <p:spPr>
            <a:xfrm flipH="1">
              <a:off x="8127644" y="12546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080;p37">
              <a:extLst>
                <a:ext uri="{FF2B5EF4-FFF2-40B4-BE49-F238E27FC236}">
                  <a16:creationId xmlns:a16="http://schemas.microsoft.com/office/drawing/2014/main" id="{0285268B-945D-4B5E-9DCE-F7B62D7D2F0D}"/>
                </a:ext>
              </a:extLst>
            </p:cNvPr>
            <p:cNvSpPr/>
            <p:nvPr/>
          </p:nvSpPr>
          <p:spPr>
            <a:xfrm flipH="1">
              <a:off x="8747766" y="20238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081;p37">
              <a:extLst>
                <a:ext uri="{FF2B5EF4-FFF2-40B4-BE49-F238E27FC236}">
                  <a16:creationId xmlns:a16="http://schemas.microsoft.com/office/drawing/2014/main" id="{1EACACE9-D1D1-4E2C-AE14-5E28B6F756B7}"/>
                </a:ext>
              </a:extLst>
            </p:cNvPr>
            <p:cNvSpPr/>
            <p:nvPr/>
          </p:nvSpPr>
          <p:spPr>
            <a:xfrm flipH="1">
              <a:off x="8835551" y="23280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082;p37">
              <a:extLst>
                <a:ext uri="{FF2B5EF4-FFF2-40B4-BE49-F238E27FC236}">
                  <a16:creationId xmlns:a16="http://schemas.microsoft.com/office/drawing/2014/main" id="{A1D0E340-7A25-4526-BADC-7DFF6A5228B1}"/>
                </a:ext>
              </a:extLst>
            </p:cNvPr>
            <p:cNvSpPr/>
            <p:nvPr/>
          </p:nvSpPr>
          <p:spPr>
            <a:xfrm flipH="1">
              <a:off x="8937158" y="2494896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083;p37">
              <a:extLst>
                <a:ext uri="{FF2B5EF4-FFF2-40B4-BE49-F238E27FC236}">
                  <a16:creationId xmlns:a16="http://schemas.microsoft.com/office/drawing/2014/main" id="{A53D231C-8C81-410D-AA4A-F9CC3B3BE919}"/>
                </a:ext>
              </a:extLst>
            </p:cNvPr>
            <p:cNvSpPr/>
            <p:nvPr/>
          </p:nvSpPr>
          <p:spPr>
            <a:xfrm flipH="1">
              <a:off x="8917597" y="266878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084;p37">
              <a:extLst>
                <a:ext uri="{FF2B5EF4-FFF2-40B4-BE49-F238E27FC236}">
                  <a16:creationId xmlns:a16="http://schemas.microsoft.com/office/drawing/2014/main" id="{FC766431-D523-4219-868D-681CFA4C7A8B}"/>
                </a:ext>
              </a:extLst>
            </p:cNvPr>
            <p:cNvSpPr/>
            <p:nvPr/>
          </p:nvSpPr>
          <p:spPr>
            <a:xfrm flipH="1">
              <a:off x="9040559" y="2780012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085;p37">
              <a:extLst>
                <a:ext uri="{FF2B5EF4-FFF2-40B4-BE49-F238E27FC236}">
                  <a16:creationId xmlns:a16="http://schemas.microsoft.com/office/drawing/2014/main" id="{2C1835CB-0082-4ACE-BAD2-9A7D6E8D5765}"/>
                </a:ext>
              </a:extLst>
            </p:cNvPr>
            <p:cNvSpPr/>
            <p:nvPr/>
          </p:nvSpPr>
          <p:spPr>
            <a:xfrm flipH="1">
              <a:off x="9069214" y="308832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086;p37">
              <a:extLst>
                <a:ext uri="{FF2B5EF4-FFF2-40B4-BE49-F238E27FC236}">
                  <a16:creationId xmlns:a16="http://schemas.microsoft.com/office/drawing/2014/main" id="{E6DA8EDD-367C-4BF3-91FB-34F5AFE97ACB}"/>
                </a:ext>
              </a:extLst>
            </p:cNvPr>
            <p:cNvSpPr/>
            <p:nvPr/>
          </p:nvSpPr>
          <p:spPr>
            <a:xfrm flipH="1">
              <a:off x="9078171" y="333998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087;p37">
              <a:extLst>
                <a:ext uri="{FF2B5EF4-FFF2-40B4-BE49-F238E27FC236}">
                  <a16:creationId xmlns:a16="http://schemas.microsoft.com/office/drawing/2014/main" id="{59CCDBF5-0363-43EB-8EA5-5A85D5F62D6B}"/>
                </a:ext>
              </a:extLst>
            </p:cNvPr>
            <p:cNvSpPr/>
            <p:nvPr/>
          </p:nvSpPr>
          <p:spPr>
            <a:xfrm flipH="1">
              <a:off x="8617736" y="15255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088;p37">
              <a:extLst>
                <a:ext uri="{FF2B5EF4-FFF2-40B4-BE49-F238E27FC236}">
                  <a16:creationId xmlns:a16="http://schemas.microsoft.com/office/drawing/2014/main" id="{5ECE7F88-7B14-4E6B-A63B-568C2A031A1D}"/>
                </a:ext>
              </a:extLst>
            </p:cNvPr>
            <p:cNvSpPr/>
            <p:nvPr/>
          </p:nvSpPr>
          <p:spPr>
            <a:xfrm flipH="1">
              <a:off x="8389552" y="1721076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089;p37">
              <a:extLst>
                <a:ext uri="{FF2B5EF4-FFF2-40B4-BE49-F238E27FC236}">
                  <a16:creationId xmlns:a16="http://schemas.microsoft.com/office/drawing/2014/main" id="{E77EE69D-52AF-404B-A724-B3855FCB7FF7}"/>
                </a:ext>
              </a:extLst>
            </p:cNvPr>
            <p:cNvSpPr/>
            <p:nvPr/>
          </p:nvSpPr>
          <p:spPr>
            <a:xfrm flipH="1">
              <a:off x="8230233" y="2187852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090;p37">
              <a:extLst>
                <a:ext uri="{FF2B5EF4-FFF2-40B4-BE49-F238E27FC236}">
                  <a16:creationId xmlns:a16="http://schemas.microsoft.com/office/drawing/2014/main" id="{4D35A75F-89BB-4151-8B4C-6FC4E5F5A948}"/>
                </a:ext>
              </a:extLst>
            </p:cNvPr>
            <p:cNvSpPr/>
            <p:nvPr/>
          </p:nvSpPr>
          <p:spPr>
            <a:xfrm flipH="1">
              <a:off x="7972517" y="1938736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091;p37">
              <a:extLst>
                <a:ext uri="{FF2B5EF4-FFF2-40B4-BE49-F238E27FC236}">
                  <a16:creationId xmlns:a16="http://schemas.microsoft.com/office/drawing/2014/main" id="{02E39644-0159-4F82-BCDE-BF76EC5F6C18}"/>
                </a:ext>
              </a:extLst>
            </p:cNvPr>
            <p:cNvSpPr/>
            <p:nvPr/>
          </p:nvSpPr>
          <p:spPr>
            <a:xfrm flipH="1">
              <a:off x="8360269" y="2173747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092;p37">
              <a:extLst>
                <a:ext uri="{FF2B5EF4-FFF2-40B4-BE49-F238E27FC236}">
                  <a16:creationId xmlns:a16="http://schemas.microsoft.com/office/drawing/2014/main" id="{A0B253B1-0DE2-4449-BB64-F8E8644F646F}"/>
                </a:ext>
              </a:extLst>
            </p:cNvPr>
            <p:cNvSpPr/>
            <p:nvPr/>
          </p:nvSpPr>
          <p:spPr>
            <a:xfrm flipH="1">
              <a:off x="8042238" y="1673970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093;p37">
              <a:extLst>
                <a:ext uri="{FF2B5EF4-FFF2-40B4-BE49-F238E27FC236}">
                  <a16:creationId xmlns:a16="http://schemas.microsoft.com/office/drawing/2014/main" id="{3A6C909E-B075-4CBE-ACD8-18203E21D8CF}"/>
                </a:ext>
              </a:extLst>
            </p:cNvPr>
            <p:cNvSpPr/>
            <p:nvPr/>
          </p:nvSpPr>
          <p:spPr>
            <a:xfrm flipH="1">
              <a:off x="7597296" y="1428383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094;p37">
              <a:extLst>
                <a:ext uri="{FF2B5EF4-FFF2-40B4-BE49-F238E27FC236}">
                  <a16:creationId xmlns:a16="http://schemas.microsoft.com/office/drawing/2014/main" id="{2A9FDE63-D6DF-4E94-BA74-64BC70DEF276}"/>
                </a:ext>
              </a:extLst>
            </p:cNvPr>
            <p:cNvSpPr/>
            <p:nvPr/>
          </p:nvSpPr>
          <p:spPr>
            <a:xfrm flipH="1">
              <a:off x="7845596" y="1767213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095;p37">
              <a:extLst>
                <a:ext uri="{FF2B5EF4-FFF2-40B4-BE49-F238E27FC236}">
                  <a16:creationId xmlns:a16="http://schemas.microsoft.com/office/drawing/2014/main" id="{447627F6-1E11-45A3-AF13-1DE1CEA5010E}"/>
                </a:ext>
              </a:extLst>
            </p:cNvPr>
            <p:cNvSpPr/>
            <p:nvPr/>
          </p:nvSpPr>
          <p:spPr>
            <a:xfrm flipH="1">
              <a:off x="8220041" y="1359890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096;p37">
              <a:extLst>
                <a:ext uri="{FF2B5EF4-FFF2-40B4-BE49-F238E27FC236}">
                  <a16:creationId xmlns:a16="http://schemas.microsoft.com/office/drawing/2014/main" id="{0A5F7A39-694A-473A-B2E9-B2C613114BB2}"/>
                </a:ext>
              </a:extLst>
            </p:cNvPr>
            <p:cNvSpPr/>
            <p:nvPr/>
          </p:nvSpPr>
          <p:spPr>
            <a:xfrm flipH="1">
              <a:off x="8029311" y="9360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097;p37">
              <a:extLst>
                <a:ext uri="{FF2B5EF4-FFF2-40B4-BE49-F238E27FC236}">
                  <a16:creationId xmlns:a16="http://schemas.microsoft.com/office/drawing/2014/main" id="{268735A6-25DF-4C78-9244-B6211A37AF97}"/>
                </a:ext>
              </a:extLst>
            </p:cNvPr>
            <p:cNvSpPr/>
            <p:nvPr/>
          </p:nvSpPr>
          <p:spPr>
            <a:xfrm flipH="1">
              <a:off x="8116870" y="80310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098;p37">
              <a:extLst>
                <a:ext uri="{FF2B5EF4-FFF2-40B4-BE49-F238E27FC236}">
                  <a16:creationId xmlns:a16="http://schemas.microsoft.com/office/drawing/2014/main" id="{099093E5-3EB4-4E28-B068-9573C7F61CBC}"/>
                </a:ext>
              </a:extLst>
            </p:cNvPr>
            <p:cNvSpPr/>
            <p:nvPr/>
          </p:nvSpPr>
          <p:spPr>
            <a:xfrm flipH="1">
              <a:off x="8847487" y="1064823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099;p37">
              <a:extLst>
                <a:ext uri="{FF2B5EF4-FFF2-40B4-BE49-F238E27FC236}">
                  <a16:creationId xmlns:a16="http://schemas.microsoft.com/office/drawing/2014/main" id="{470ECDDF-2270-4F85-8E7F-EE07A4E846CA}"/>
                </a:ext>
              </a:extLst>
            </p:cNvPr>
            <p:cNvSpPr/>
            <p:nvPr/>
          </p:nvSpPr>
          <p:spPr>
            <a:xfrm flipH="1">
              <a:off x="8975935" y="1321487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100;p37">
              <a:extLst>
                <a:ext uri="{FF2B5EF4-FFF2-40B4-BE49-F238E27FC236}">
                  <a16:creationId xmlns:a16="http://schemas.microsoft.com/office/drawing/2014/main" id="{EA9FBB41-714A-4D4D-870F-E28BEE3FD6EC}"/>
                </a:ext>
              </a:extLst>
            </p:cNvPr>
            <p:cNvSpPr/>
            <p:nvPr/>
          </p:nvSpPr>
          <p:spPr>
            <a:xfrm flipH="1">
              <a:off x="8832615" y="1279647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101;p37">
              <a:extLst>
                <a:ext uri="{FF2B5EF4-FFF2-40B4-BE49-F238E27FC236}">
                  <a16:creationId xmlns:a16="http://schemas.microsoft.com/office/drawing/2014/main" id="{729FFE8C-73D6-415A-8D96-03FC7089F9E8}"/>
                </a:ext>
              </a:extLst>
            </p:cNvPr>
            <p:cNvSpPr/>
            <p:nvPr/>
          </p:nvSpPr>
          <p:spPr>
            <a:xfrm flipH="1">
              <a:off x="8809120" y="1693566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102;p37">
              <a:extLst>
                <a:ext uri="{FF2B5EF4-FFF2-40B4-BE49-F238E27FC236}">
                  <a16:creationId xmlns:a16="http://schemas.microsoft.com/office/drawing/2014/main" id="{2E65D2BD-E234-4117-9316-2B6C5A3539B5}"/>
                </a:ext>
              </a:extLst>
            </p:cNvPr>
            <p:cNvSpPr/>
            <p:nvPr/>
          </p:nvSpPr>
          <p:spPr>
            <a:xfrm flipH="1">
              <a:off x="8881937" y="1945016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A3F64AC-560A-4AF6-A4C8-50757CAD69EF}"/>
              </a:ext>
            </a:extLst>
          </p:cNvPr>
          <p:cNvGrpSpPr/>
          <p:nvPr/>
        </p:nvGrpSpPr>
        <p:grpSpPr>
          <a:xfrm>
            <a:off x="74269" y="3917947"/>
            <a:ext cx="2080389" cy="2829941"/>
            <a:chOff x="74269" y="3917947"/>
            <a:chExt cx="2080389" cy="2829941"/>
          </a:xfrm>
        </p:grpSpPr>
        <p:grpSp>
          <p:nvGrpSpPr>
            <p:cNvPr id="52" name="Google Shape;2129;p37">
              <a:extLst>
                <a:ext uri="{FF2B5EF4-FFF2-40B4-BE49-F238E27FC236}">
                  <a16:creationId xmlns:a16="http://schemas.microsoft.com/office/drawing/2014/main" id="{7C291D17-DFC0-425B-ABE3-0F33DE819E1C}"/>
                </a:ext>
              </a:extLst>
            </p:cNvPr>
            <p:cNvGrpSpPr/>
            <p:nvPr/>
          </p:nvGrpSpPr>
          <p:grpSpPr>
            <a:xfrm rot="17282975">
              <a:off x="186905" y="4059489"/>
              <a:ext cx="1389844" cy="1106759"/>
              <a:chOff x="8757948" y="1920174"/>
              <a:chExt cx="1090443" cy="865316"/>
            </a:xfrm>
          </p:grpSpPr>
          <p:sp>
            <p:nvSpPr>
              <p:cNvPr id="127" name="Google Shape;2130;p37">
                <a:extLst>
                  <a:ext uri="{FF2B5EF4-FFF2-40B4-BE49-F238E27FC236}">
                    <a16:creationId xmlns:a16="http://schemas.microsoft.com/office/drawing/2014/main" id="{FA1B11EC-52C3-4962-83A5-57339C3C4697}"/>
                  </a:ext>
                </a:extLst>
              </p:cNvPr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2131;p37">
                <a:extLst>
                  <a:ext uri="{FF2B5EF4-FFF2-40B4-BE49-F238E27FC236}">
                    <a16:creationId xmlns:a16="http://schemas.microsoft.com/office/drawing/2014/main" id="{86043073-12E1-4D94-BA61-2D7A609D19BF}"/>
                  </a:ext>
                </a:extLst>
              </p:cNvPr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2132;p37">
                <a:extLst>
                  <a:ext uri="{FF2B5EF4-FFF2-40B4-BE49-F238E27FC236}">
                    <a16:creationId xmlns:a16="http://schemas.microsoft.com/office/drawing/2014/main" id="{50AB961E-F3F6-430B-8EBC-9A82826E428B}"/>
                  </a:ext>
                </a:extLst>
              </p:cNvPr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2133;p37">
                <a:extLst>
                  <a:ext uri="{FF2B5EF4-FFF2-40B4-BE49-F238E27FC236}">
                    <a16:creationId xmlns:a16="http://schemas.microsoft.com/office/drawing/2014/main" id="{FE01926D-4B63-40EB-8FB0-2AA39812B58C}"/>
                  </a:ext>
                </a:extLst>
              </p:cNvPr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2134;p37">
                <a:extLst>
                  <a:ext uri="{FF2B5EF4-FFF2-40B4-BE49-F238E27FC236}">
                    <a16:creationId xmlns:a16="http://schemas.microsoft.com/office/drawing/2014/main" id="{3B13F94A-23AC-4483-9BCC-6F7F2D281E44}"/>
                  </a:ext>
                </a:extLst>
              </p:cNvPr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2135;p37">
                <a:extLst>
                  <a:ext uri="{FF2B5EF4-FFF2-40B4-BE49-F238E27FC236}">
                    <a16:creationId xmlns:a16="http://schemas.microsoft.com/office/drawing/2014/main" id="{5F20F39E-BB28-4362-9B4E-634ADF9D9A93}"/>
                  </a:ext>
                </a:extLst>
              </p:cNvPr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2136;p37">
                <a:extLst>
                  <a:ext uri="{FF2B5EF4-FFF2-40B4-BE49-F238E27FC236}">
                    <a16:creationId xmlns:a16="http://schemas.microsoft.com/office/drawing/2014/main" id="{E4164A00-5C6F-4331-9A79-E5BD263A311A}"/>
                  </a:ext>
                </a:extLst>
              </p:cNvPr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2137;p37">
                <a:extLst>
                  <a:ext uri="{FF2B5EF4-FFF2-40B4-BE49-F238E27FC236}">
                    <a16:creationId xmlns:a16="http://schemas.microsoft.com/office/drawing/2014/main" id="{0A972DEE-4F69-4489-B9B1-E9F2D93F1FD9}"/>
                  </a:ext>
                </a:extLst>
              </p:cNvPr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2138;p37">
                <a:extLst>
                  <a:ext uri="{FF2B5EF4-FFF2-40B4-BE49-F238E27FC236}">
                    <a16:creationId xmlns:a16="http://schemas.microsoft.com/office/drawing/2014/main" id="{0B9BC849-0D38-462C-917D-950EC6B15431}"/>
                  </a:ext>
                </a:extLst>
              </p:cNvPr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2139;p37">
                <a:extLst>
                  <a:ext uri="{FF2B5EF4-FFF2-40B4-BE49-F238E27FC236}">
                    <a16:creationId xmlns:a16="http://schemas.microsoft.com/office/drawing/2014/main" id="{70BED18B-8D9A-45BB-B85B-02B70BD12AE6}"/>
                  </a:ext>
                </a:extLst>
              </p:cNvPr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2140;p37">
                <a:extLst>
                  <a:ext uri="{FF2B5EF4-FFF2-40B4-BE49-F238E27FC236}">
                    <a16:creationId xmlns:a16="http://schemas.microsoft.com/office/drawing/2014/main" id="{76CFD97C-880D-44C4-B17B-C5FFDD941A23}"/>
                  </a:ext>
                </a:extLst>
              </p:cNvPr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2141;p37">
                <a:extLst>
                  <a:ext uri="{FF2B5EF4-FFF2-40B4-BE49-F238E27FC236}">
                    <a16:creationId xmlns:a16="http://schemas.microsoft.com/office/drawing/2014/main" id="{E777C625-2AE5-45EC-92F0-422D0DB082B3}"/>
                  </a:ext>
                </a:extLst>
              </p:cNvPr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2142;p37">
                <a:extLst>
                  <a:ext uri="{FF2B5EF4-FFF2-40B4-BE49-F238E27FC236}">
                    <a16:creationId xmlns:a16="http://schemas.microsoft.com/office/drawing/2014/main" id="{0D8B54F4-7EC7-4AC5-ADA9-BA41F7E1FF54}"/>
                  </a:ext>
                </a:extLst>
              </p:cNvPr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2143;p37">
                <a:extLst>
                  <a:ext uri="{FF2B5EF4-FFF2-40B4-BE49-F238E27FC236}">
                    <a16:creationId xmlns:a16="http://schemas.microsoft.com/office/drawing/2014/main" id="{5C487ABE-E476-4022-B230-BCC6F247FEBD}"/>
                  </a:ext>
                </a:extLst>
              </p:cNvPr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2144;p37">
                <a:extLst>
                  <a:ext uri="{FF2B5EF4-FFF2-40B4-BE49-F238E27FC236}">
                    <a16:creationId xmlns:a16="http://schemas.microsoft.com/office/drawing/2014/main" id="{0951C24F-3B6C-4FB7-A18C-C3AA3437B51D}"/>
                  </a:ext>
                </a:extLst>
              </p:cNvPr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2145;p37">
                <a:extLst>
                  <a:ext uri="{FF2B5EF4-FFF2-40B4-BE49-F238E27FC236}">
                    <a16:creationId xmlns:a16="http://schemas.microsoft.com/office/drawing/2014/main" id="{9C4874F2-84E3-40C1-860E-18A68C838B38}"/>
                  </a:ext>
                </a:extLst>
              </p:cNvPr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2146;p37">
                <a:extLst>
                  <a:ext uri="{FF2B5EF4-FFF2-40B4-BE49-F238E27FC236}">
                    <a16:creationId xmlns:a16="http://schemas.microsoft.com/office/drawing/2014/main" id="{0FFECF66-F49D-425E-A0EA-EFFAF6FAF146}"/>
                  </a:ext>
                </a:extLst>
              </p:cNvPr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2147;p37">
                <a:extLst>
                  <a:ext uri="{FF2B5EF4-FFF2-40B4-BE49-F238E27FC236}">
                    <a16:creationId xmlns:a16="http://schemas.microsoft.com/office/drawing/2014/main" id="{4670B78C-51DF-4726-9EB4-58F6D8E2276D}"/>
                  </a:ext>
                </a:extLst>
              </p:cNvPr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2148;p37">
                <a:extLst>
                  <a:ext uri="{FF2B5EF4-FFF2-40B4-BE49-F238E27FC236}">
                    <a16:creationId xmlns:a16="http://schemas.microsoft.com/office/drawing/2014/main" id="{2320BDE3-A587-4AAF-91B5-0F8E6549549E}"/>
                  </a:ext>
                </a:extLst>
              </p:cNvPr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2149;p37">
                <a:extLst>
                  <a:ext uri="{FF2B5EF4-FFF2-40B4-BE49-F238E27FC236}">
                    <a16:creationId xmlns:a16="http://schemas.microsoft.com/office/drawing/2014/main" id="{F49A230A-15AC-4F13-825A-1D7C3C136495}"/>
                  </a:ext>
                </a:extLst>
              </p:cNvPr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2150;p37">
                <a:extLst>
                  <a:ext uri="{FF2B5EF4-FFF2-40B4-BE49-F238E27FC236}">
                    <a16:creationId xmlns:a16="http://schemas.microsoft.com/office/drawing/2014/main" id="{FAF7136D-FC64-4C89-95EA-749B99AD808F}"/>
                  </a:ext>
                </a:extLst>
              </p:cNvPr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2151;p37">
                <a:extLst>
                  <a:ext uri="{FF2B5EF4-FFF2-40B4-BE49-F238E27FC236}">
                    <a16:creationId xmlns:a16="http://schemas.microsoft.com/office/drawing/2014/main" id="{A2D5599C-47E4-4304-AC81-D6A2B42B5B93}"/>
                  </a:ext>
                </a:extLst>
              </p:cNvPr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" name="Google Shape;2103;p37">
              <a:extLst>
                <a:ext uri="{FF2B5EF4-FFF2-40B4-BE49-F238E27FC236}">
                  <a16:creationId xmlns:a16="http://schemas.microsoft.com/office/drawing/2014/main" id="{A79C8EC8-BA1E-4E13-A529-77724970266D}"/>
                </a:ext>
              </a:extLst>
            </p:cNvPr>
            <p:cNvGrpSpPr/>
            <p:nvPr/>
          </p:nvGrpSpPr>
          <p:grpSpPr>
            <a:xfrm rot="16200000">
              <a:off x="-58118" y="4853918"/>
              <a:ext cx="1298435" cy="1033661"/>
              <a:chOff x="8757948" y="1920174"/>
              <a:chExt cx="1090443" cy="865316"/>
            </a:xfrm>
          </p:grpSpPr>
          <p:sp>
            <p:nvSpPr>
              <p:cNvPr id="109" name="Google Shape;2104;p37">
                <a:extLst>
                  <a:ext uri="{FF2B5EF4-FFF2-40B4-BE49-F238E27FC236}">
                    <a16:creationId xmlns:a16="http://schemas.microsoft.com/office/drawing/2014/main" id="{B9D1A52F-7F1C-4A8C-B607-9E18A6FD7201}"/>
                  </a:ext>
                </a:extLst>
              </p:cNvPr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2105;p37">
                <a:extLst>
                  <a:ext uri="{FF2B5EF4-FFF2-40B4-BE49-F238E27FC236}">
                    <a16:creationId xmlns:a16="http://schemas.microsoft.com/office/drawing/2014/main" id="{F521E003-0A59-4341-A120-6892683EDF88}"/>
                  </a:ext>
                </a:extLst>
              </p:cNvPr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2106;p37">
                <a:extLst>
                  <a:ext uri="{FF2B5EF4-FFF2-40B4-BE49-F238E27FC236}">
                    <a16:creationId xmlns:a16="http://schemas.microsoft.com/office/drawing/2014/main" id="{D7F8D840-31C0-4BCA-B0C3-FA04F643A9F8}"/>
                  </a:ext>
                </a:extLst>
              </p:cNvPr>
              <p:cNvSpPr/>
              <p:nvPr/>
            </p:nvSpPr>
            <p:spPr>
              <a:xfrm flipH="1">
                <a:off x="8831994" y="2476592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2107;p37">
                <a:extLst>
                  <a:ext uri="{FF2B5EF4-FFF2-40B4-BE49-F238E27FC236}">
                    <a16:creationId xmlns:a16="http://schemas.microsoft.com/office/drawing/2014/main" id="{496A4722-7A63-4D72-955C-7335FC2F44C6}"/>
                  </a:ext>
                </a:extLst>
              </p:cNvPr>
              <p:cNvSpPr/>
              <p:nvPr/>
            </p:nvSpPr>
            <p:spPr>
              <a:xfrm flipH="1">
                <a:off x="8944010" y="2344672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2108;p37">
                <a:extLst>
                  <a:ext uri="{FF2B5EF4-FFF2-40B4-BE49-F238E27FC236}">
                    <a16:creationId xmlns:a16="http://schemas.microsoft.com/office/drawing/2014/main" id="{E001C061-D51D-4988-AABC-1173E58DE3B2}"/>
                  </a:ext>
                </a:extLst>
              </p:cNvPr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2109;p37">
                <a:extLst>
                  <a:ext uri="{FF2B5EF4-FFF2-40B4-BE49-F238E27FC236}">
                    <a16:creationId xmlns:a16="http://schemas.microsoft.com/office/drawing/2014/main" id="{CAD9901A-E6B1-4537-B050-EE2F8E1840F7}"/>
                  </a:ext>
                </a:extLst>
              </p:cNvPr>
              <p:cNvSpPr/>
              <p:nvPr/>
            </p:nvSpPr>
            <p:spPr>
              <a:xfrm flipH="1">
                <a:off x="9317732" y="2105609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2110;p37">
                <a:extLst>
                  <a:ext uri="{FF2B5EF4-FFF2-40B4-BE49-F238E27FC236}">
                    <a16:creationId xmlns:a16="http://schemas.microsoft.com/office/drawing/2014/main" id="{209C32B1-5405-4AB1-9535-FE6CE060B7AB}"/>
                  </a:ext>
                </a:extLst>
              </p:cNvPr>
              <p:cNvSpPr/>
              <p:nvPr/>
            </p:nvSpPr>
            <p:spPr>
              <a:xfrm flipH="1">
                <a:off x="9470533" y="198069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2111;p37">
                <a:extLst>
                  <a:ext uri="{FF2B5EF4-FFF2-40B4-BE49-F238E27FC236}">
                    <a16:creationId xmlns:a16="http://schemas.microsoft.com/office/drawing/2014/main" id="{FE41550F-98C1-48DA-A5E8-53D487FC8CCE}"/>
                  </a:ext>
                </a:extLst>
              </p:cNvPr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2112;p37">
                <a:extLst>
                  <a:ext uri="{FF2B5EF4-FFF2-40B4-BE49-F238E27FC236}">
                    <a16:creationId xmlns:a16="http://schemas.microsoft.com/office/drawing/2014/main" id="{6F1F813C-8B69-49DB-ADCA-2B1C28FA2884}"/>
                  </a:ext>
                </a:extLst>
              </p:cNvPr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2113;p37">
                <a:extLst>
                  <a:ext uri="{FF2B5EF4-FFF2-40B4-BE49-F238E27FC236}">
                    <a16:creationId xmlns:a16="http://schemas.microsoft.com/office/drawing/2014/main" id="{4775B854-C374-412A-93C9-D8CED4744D01}"/>
                  </a:ext>
                </a:extLst>
              </p:cNvPr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2114;p37">
                <a:extLst>
                  <a:ext uri="{FF2B5EF4-FFF2-40B4-BE49-F238E27FC236}">
                    <a16:creationId xmlns:a16="http://schemas.microsoft.com/office/drawing/2014/main" id="{EC00A633-CF94-482A-8C79-78E0D60779F4}"/>
                  </a:ext>
                </a:extLst>
              </p:cNvPr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2115;p37">
                <a:extLst>
                  <a:ext uri="{FF2B5EF4-FFF2-40B4-BE49-F238E27FC236}">
                    <a16:creationId xmlns:a16="http://schemas.microsoft.com/office/drawing/2014/main" id="{FB7BF367-17C1-4FEF-93E1-4235B5F4A55A}"/>
                  </a:ext>
                </a:extLst>
              </p:cNvPr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2116;p37">
                <a:extLst>
                  <a:ext uri="{FF2B5EF4-FFF2-40B4-BE49-F238E27FC236}">
                    <a16:creationId xmlns:a16="http://schemas.microsoft.com/office/drawing/2014/main" id="{74612580-224D-45F8-BC05-C57886BF934A}"/>
                  </a:ext>
                </a:extLst>
              </p:cNvPr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2117;p37">
                <a:extLst>
                  <a:ext uri="{FF2B5EF4-FFF2-40B4-BE49-F238E27FC236}">
                    <a16:creationId xmlns:a16="http://schemas.microsoft.com/office/drawing/2014/main" id="{743F799D-D621-4EB7-AB2C-AFD15228500F}"/>
                  </a:ext>
                </a:extLst>
              </p:cNvPr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2118;p37">
                <a:extLst>
                  <a:ext uri="{FF2B5EF4-FFF2-40B4-BE49-F238E27FC236}">
                    <a16:creationId xmlns:a16="http://schemas.microsoft.com/office/drawing/2014/main" id="{B3761391-4068-4C41-878C-2189314BB647}"/>
                  </a:ext>
                </a:extLst>
              </p:cNvPr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2119;p37">
                <a:extLst>
                  <a:ext uri="{FF2B5EF4-FFF2-40B4-BE49-F238E27FC236}">
                    <a16:creationId xmlns:a16="http://schemas.microsoft.com/office/drawing/2014/main" id="{C8BF266D-1B23-4AED-9475-52B3A3D3CEFB}"/>
                  </a:ext>
                </a:extLst>
              </p:cNvPr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2120;p37">
                <a:extLst>
                  <a:ext uri="{FF2B5EF4-FFF2-40B4-BE49-F238E27FC236}">
                    <a16:creationId xmlns:a16="http://schemas.microsoft.com/office/drawing/2014/main" id="{B0E951EE-E487-4F2C-91AB-EF9EF1D148E1}"/>
                  </a:ext>
                </a:extLst>
              </p:cNvPr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2121;p37">
                <a:extLst>
                  <a:ext uri="{FF2B5EF4-FFF2-40B4-BE49-F238E27FC236}">
                    <a16:creationId xmlns:a16="http://schemas.microsoft.com/office/drawing/2014/main" id="{134C6BD8-B329-42B4-BAAA-BC99AE5F6195}"/>
                  </a:ext>
                </a:extLst>
              </p:cNvPr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4" name="Google Shape;2122;p37">
              <a:extLst>
                <a:ext uri="{FF2B5EF4-FFF2-40B4-BE49-F238E27FC236}">
                  <a16:creationId xmlns:a16="http://schemas.microsoft.com/office/drawing/2014/main" id="{AA5CE72C-6A33-48F7-8BC2-24DFFFC98A52}"/>
                </a:ext>
              </a:extLst>
            </p:cNvPr>
            <p:cNvGrpSpPr/>
            <p:nvPr/>
          </p:nvGrpSpPr>
          <p:grpSpPr>
            <a:xfrm rot="2298408">
              <a:off x="1368258" y="5521283"/>
              <a:ext cx="557783" cy="798476"/>
              <a:chOff x="80379" y="4370393"/>
              <a:chExt cx="545279" cy="773107"/>
            </a:xfrm>
          </p:grpSpPr>
          <p:sp>
            <p:nvSpPr>
              <p:cNvPr id="103" name="Google Shape;2123;p37">
                <a:extLst>
                  <a:ext uri="{FF2B5EF4-FFF2-40B4-BE49-F238E27FC236}">
                    <a16:creationId xmlns:a16="http://schemas.microsoft.com/office/drawing/2014/main" id="{F871A108-1D4B-4242-9C20-DA17805F5470}"/>
                  </a:ext>
                </a:extLst>
              </p:cNvPr>
              <p:cNvSpPr/>
              <p:nvPr/>
            </p:nvSpPr>
            <p:spPr>
              <a:xfrm flipH="1">
                <a:off x="367865" y="4592741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2124;p37">
                <a:extLst>
                  <a:ext uri="{FF2B5EF4-FFF2-40B4-BE49-F238E27FC236}">
                    <a16:creationId xmlns:a16="http://schemas.microsoft.com/office/drawing/2014/main" id="{72B09212-0B9E-4980-A9A4-2B8892F92F74}"/>
                  </a:ext>
                </a:extLst>
              </p:cNvPr>
              <p:cNvSpPr/>
              <p:nvPr/>
            </p:nvSpPr>
            <p:spPr>
              <a:xfrm flipH="1">
                <a:off x="352628" y="4370393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2125;p37">
                <a:extLst>
                  <a:ext uri="{FF2B5EF4-FFF2-40B4-BE49-F238E27FC236}">
                    <a16:creationId xmlns:a16="http://schemas.microsoft.com/office/drawing/2014/main" id="{D9651C60-D058-4516-8BD5-86D88A6C4B2B}"/>
                  </a:ext>
                </a:extLst>
              </p:cNvPr>
              <p:cNvSpPr/>
              <p:nvPr/>
            </p:nvSpPr>
            <p:spPr>
              <a:xfrm flipH="1">
                <a:off x="80379" y="4483438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2126;p37">
                <a:extLst>
                  <a:ext uri="{FF2B5EF4-FFF2-40B4-BE49-F238E27FC236}">
                    <a16:creationId xmlns:a16="http://schemas.microsoft.com/office/drawing/2014/main" id="{C7EB5E67-B3CA-4B6A-872A-914A42C38C01}"/>
                  </a:ext>
                </a:extLst>
              </p:cNvPr>
              <p:cNvSpPr/>
              <p:nvPr/>
            </p:nvSpPr>
            <p:spPr>
              <a:xfrm flipH="1">
                <a:off x="182204" y="4465283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2127;p37">
                <a:extLst>
                  <a:ext uri="{FF2B5EF4-FFF2-40B4-BE49-F238E27FC236}">
                    <a16:creationId xmlns:a16="http://schemas.microsoft.com/office/drawing/2014/main" id="{970FDF11-A955-49BA-937C-5DFED248ED0D}"/>
                  </a:ext>
                </a:extLst>
              </p:cNvPr>
              <p:cNvSpPr/>
              <p:nvPr/>
            </p:nvSpPr>
            <p:spPr>
              <a:xfrm flipH="1">
                <a:off x="134430" y="4587422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2128;p37">
                <a:extLst>
                  <a:ext uri="{FF2B5EF4-FFF2-40B4-BE49-F238E27FC236}">
                    <a16:creationId xmlns:a16="http://schemas.microsoft.com/office/drawing/2014/main" id="{C1A1822A-E877-4D09-B263-A728CAD0993E}"/>
                  </a:ext>
                </a:extLst>
              </p:cNvPr>
              <p:cNvSpPr/>
              <p:nvPr/>
            </p:nvSpPr>
            <p:spPr>
              <a:xfrm flipH="1">
                <a:off x="329221" y="4669374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5" name="Google Shape;2154;p37">
              <a:extLst>
                <a:ext uri="{FF2B5EF4-FFF2-40B4-BE49-F238E27FC236}">
                  <a16:creationId xmlns:a16="http://schemas.microsoft.com/office/drawing/2014/main" id="{D989D11C-1170-465B-AA01-3C794D366288}"/>
                </a:ext>
              </a:extLst>
            </p:cNvPr>
            <p:cNvGrpSpPr/>
            <p:nvPr/>
          </p:nvGrpSpPr>
          <p:grpSpPr>
            <a:xfrm flipH="1">
              <a:off x="505903" y="4806463"/>
              <a:ext cx="1648755" cy="1941425"/>
              <a:chOff x="5298125" y="2598407"/>
              <a:chExt cx="1724510" cy="2005604"/>
            </a:xfrm>
          </p:grpSpPr>
          <p:sp>
            <p:nvSpPr>
              <p:cNvPr id="56" name="Google Shape;2155;p37">
                <a:extLst>
                  <a:ext uri="{FF2B5EF4-FFF2-40B4-BE49-F238E27FC236}">
                    <a16:creationId xmlns:a16="http://schemas.microsoft.com/office/drawing/2014/main" id="{B1EFE32A-96A2-4335-A097-36FA94C6B0E0}"/>
                  </a:ext>
                </a:extLst>
              </p:cNvPr>
              <p:cNvSpPr/>
              <p:nvPr/>
            </p:nvSpPr>
            <p:spPr>
              <a:xfrm>
                <a:off x="5298125" y="4059336"/>
                <a:ext cx="1703107" cy="544675"/>
              </a:xfrm>
              <a:custGeom>
                <a:avLst/>
                <a:gdLst/>
                <a:ahLst/>
                <a:cxnLst/>
                <a:rect l="l" t="t" r="r" b="b"/>
                <a:pathLst>
                  <a:path w="61830" h="19774" extrusionOk="0">
                    <a:moveTo>
                      <a:pt x="32603" y="0"/>
                    </a:moveTo>
                    <a:cubicBezTo>
                      <a:pt x="32029" y="0"/>
                      <a:pt x="31454" y="10"/>
                      <a:pt x="30877" y="29"/>
                    </a:cubicBezTo>
                    <a:cubicBezTo>
                      <a:pt x="25213" y="180"/>
                      <a:pt x="19674" y="1458"/>
                      <a:pt x="14161" y="2736"/>
                    </a:cubicBezTo>
                    <a:cubicBezTo>
                      <a:pt x="11729" y="3312"/>
                      <a:pt x="9123" y="3588"/>
                      <a:pt x="6993" y="4866"/>
                    </a:cubicBezTo>
                    <a:cubicBezTo>
                      <a:pt x="4887" y="6145"/>
                      <a:pt x="2682" y="7673"/>
                      <a:pt x="827" y="9328"/>
                    </a:cubicBezTo>
                    <a:cubicBezTo>
                      <a:pt x="426" y="9704"/>
                      <a:pt x="0" y="10305"/>
                      <a:pt x="326" y="10731"/>
                    </a:cubicBezTo>
                    <a:cubicBezTo>
                      <a:pt x="501" y="11007"/>
                      <a:pt x="852" y="11057"/>
                      <a:pt x="1153" y="11082"/>
                    </a:cubicBezTo>
                    <a:cubicBezTo>
                      <a:pt x="3276" y="11328"/>
                      <a:pt x="5423" y="11450"/>
                      <a:pt x="7561" y="11450"/>
                    </a:cubicBezTo>
                    <a:cubicBezTo>
                      <a:pt x="8477" y="11450"/>
                      <a:pt x="9391" y="11428"/>
                      <a:pt x="10301" y="11383"/>
                    </a:cubicBezTo>
                    <a:cubicBezTo>
                      <a:pt x="10386" y="11379"/>
                      <a:pt x="10474" y="11376"/>
                      <a:pt x="10564" y="11376"/>
                    </a:cubicBezTo>
                    <a:cubicBezTo>
                      <a:pt x="11052" y="11376"/>
                      <a:pt x="11575" y="11456"/>
                      <a:pt x="11830" y="11859"/>
                    </a:cubicBezTo>
                    <a:cubicBezTo>
                      <a:pt x="12005" y="12135"/>
                      <a:pt x="11980" y="12485"/>
                      <a:pt x="11955" y="12811"/>
                    </a:cubicBezTo>
                    <a:cubicBezTo>
                      <a:pt x="11830" y="14215"/>
                      <a:pt x="11729" y="15593"/>
                      <a:pt x="11604" y="16997"/>
                    </a:cubicBezTo>
                    <a:cubicBezTo>
                      <a:pt x="11579" y="17398"/>
                      <a:pt x="11554" y="17799"/>
                      <a:pt x="11679" y="18175"/>
                    </a:cubicBezTo>
                    <a:cubicBezTo>
                      <a:pt x="11880" y="18651"/>
                      <a:pt x="12306" y="18977"/>
                      <a:pt x="12732" y="19202"/>
                    </a:cubicBezTo>
                    <a:cubicBezTo>
                      <a:pt x="13516" y="19605"/>
                      <a:pt x="14374" y="19773"/>
                      <a:pt x="15247" y="19773"/>
                    </a:cubicBezTo>
                    <a:cubicBezTo>
                      <a:pt x="16329" y="19773"/>
                      <a:pt x="17434" y="19515"/>
                      <a:pt x="18446" y="19127"/>
                    </a:cubicBezTo>
                    <a:cubicBezTo>
                      <a:pt x="20276" y="18425"/>
                      <a:pt x="21930" y="17323"/>
                      <a:pt x="23735" y="16521"/>
                    </a:cubicBezTo>
                    <a:cubicBezTo>
                      <a:pt x="26466" y="15317"/>
                      <a:pt x="29364" y="14889"/>
                      <a:pt x="32330" y="14889"/>
                    </a:cubicBezTo>
                    <a:cubicBezTo>
                      <a:pt x="36712" y="14889"/>
                      <a:pt x="41240" y="15823"/>
                      <a:pt x="45589" y="16571"/>
                    </a:cubicBezTo>
                    <a:cubicBezTo>
                      <a:pt x="46583" y="16750"/>
                      <a:pt x="47616" y="16907"/>
                      <a:pt x="48625" y="16907"/>
                    </a:cubicBezTo>
                    <a:cubicBezTo>
                      <a:pt x="49727" y="16907"/>
                      <a:pt x="50799" y="16720"/>
                      <a:pt x="51755" y="16170"/>
                    </a:cubicBezTo>
                    <a:cubicBezTo>
                      <a:pt x="53584" y="15117"/>
                      <a:pt x="54361" y="12135"/>
                      <a:pt x="52632" y="10907"/>
                    </a:cubicBezTo>
                    <a:cubicBezTo>
                      <a:pt x="55514" y="10831"/>
                      <a:pt x="58497" y="10706"/>
                      <a:pt x="61028" y="9378"/>
                    </a:cubicBezTo>
                    <a:cubicBezTo>
                      <a:pt x="61404" y="9177"/>
                      <a:pt x="61830" y="8826"/>
                      <a:pt x="61780" y="8400"/>
                    </a:cubicBezTo>
                    <a:cubicBezTo>
                      <a:pt x="61730" y="8125"/>
                      <a:pt x="61504" y="7924"/>
                      <a:pt x="61279" y="7749"/>
                    </a:cubicBezTo>
                    <a:cubicBezTo>
                      <a:pt x="57519" y="4816"/>
                      <a:pt x="52507" y="3287"/>
                      <a:pt x="47995" y="2059"/>
                    </a:cubicBezTo>
                    <a:cubicBezTo>
                      <a:pt x="44537" y="1107"/>
                      <a:pt x="41028" y="505"/>
                      <a:pt x="37469" y="205"/>
                    </a:cubicBezTo>
                    <a:cubicBezTo>
                      <a:pt x="35840" y="75"/>
                      <a:pt x="34225" y="0"/>
                      <a:pt x="32603" y="0"/>
                    </a:cubicBezTo>
                    <a:close/>
                  </a:path>
                </a:pathLst>
              </a:custGeom>
              <a:solidFill>
                <a:srgbClr val="663D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2156;p37">
                <a:extLst>
                  <a:ext uri="{FF2B5EF4-FFF2-40B4-BE49-F238E27FC236}">
                    <a16:creationId xmlns:a16="http://schemas.microsoft.com/office/drawing/2014/main" id="{645736E8-B960-4E5D-A69F-070FB9165F5D}"/>
                  </a:ext>
                </a:extLst>
              </p:cNvPr>
              <p:cNvSpPr/>
              <p:nvPr/>
            </p:nvSpPr>
            <p:spPr>
              <a:xfrm>
                <a:off x="5311925" y="3586095"/>
                <a:ext cx="1710710" cy="959365"/>
              </a:xfrm>
              <a:custGeom>
                <a:avLst/>
                <a:gdLst/>
                <a:ahLst/>
                <a:cxnLst/>
                <a:rect l="l" t="t" r="r" b="b"/>
                <a:pathLst>
                  <a:path w="62106" h="34829" extrusionOk="0">
                    <a:moveTo>
                      <a:pt x="30750" y="1"/>
                    </a:moveTo>
                    <a:cubicBezTo>
                      <a:pt x="24785" y="1"/>
                      <a:pt x="18794" y="793"/>
                      <a:pt x="12858" y="2148"/>
                    </a:cubicBezTo>
                    <a:cubicBezTo>
                      <a:pt x="11805" y="2398"/>
                      <a:pt x="10401" y="2273"/>
                      <a:pt x="9424" y="2574"/>
                    </a:cubicBezTo>
                    <a:cubicBezTo>
                      <a:pt x="6993" y="3351"/>
                      <a:pt x="7770" y="6057"/>
                      <a:pt x="8045" y="8037"/>
                    </a:cubicBezTo>
                    <a:cubicBezTo>
                      <a:pt x="8421" y="10769"/>
                      <a:pt x="7569" y="13852"/>
                      <a:pt x="7043" y="16534"/>
                    </a:cubicBezTo>
                    <a:cubicBezTo>
                      <a:pt x="6817" y="17611"/>
                      <a:pt x="6567" y="18739"/>
                      <a:pt x="6015" y="19717"/>
                    </a:cubicBezTo>
                    <a:cubicBezTo>
                      <a:pt x="5439" y="20744"/>
                      <a:pt x="4537" y="21546"/>
                      <a:pt x="3685" y="22373"/>
                    </a:cubicBezTo>
                    <a:cubicBezTo>
                      <a:pt x="2557" y="23451"/>
                      <a:pt x="1479" y="24604"/>
                      <a:pt x="476" y="25807"/>
                    </a:cubicBezTo>
                    <a:cubicBezTo>
                      <a:pt x="276" y="26032"/>
                      <a:pt x="75" y="26283"/>
                      <a:pt x="50" y="26584"/>
                    </a:cubicBezTo>
                    <a:cubicBezTo>
                      <a:pt x="0" y="27336"/>
                      <a:pt x="953" y="27687"/>
                      <a:pt x="1680" y="27737"/>
                    </a:cubicBezTo>
                    <a:cubicBezTo>
                      <a:pt x="1871" y="27746"/>
                      <a:pt x="2061" y="27751"/>
                      <a:pt x="2251" y="27751"/>
                    </a:cubicBezTo>
                    <a:cubicBezTo>
                      <a:pt x="5076" y="27751"/>
                      <a:pt x="7779" y="26756"/>
                      <a:pt x="10527" y="26333"/>
                    </a:cubicBezTo>
                    <a:cubicBezTo>
                      <a:pt x="11197" y="26232"/>
                      <a:pt x="11963" y="26054"/>
                      <a:pt x="12634" y="26054"/>
                    </a:cubicBezTo>
                    <a:cubicBezTo>
                      <a:pt x="13294" y="26054"/>
                      <a:pt x="13863" y="26226"/>
                      <a:pt x="14161" y="26809"/>
                    </a:cubicBezTo>
                    <a:cubicBezTo>
                      <a:pt x="14787" y="27937"/>
                      <a:pt x="13910" y="30644"/>
                      <a:pt x="13534" y="31747"/>
                    </a:cubicBezTo>
                    <a:cubicBezTo>
                      <a:pt x="13309" y="32348"/>
                      <a:pt x="13058" y="33050"/>
                      <a:pt x="13359" y="33601"/>
                    </a:cubicBezTo>
                    <a:cubicBezTo>
                      <a:pt x="13534" y="33902"/>
                      <a:pt x="13835" y="34103"/>
                      <a:pt x="14136" y="34253"/>
                    </a:cubicBezTo>
                    <a:cubicBezTo>
                      <a:pt x="14933" y="34659"/>
                      <a:pt x="15780" y="34829"/>
                      <a:pt x="16645" y="34829"/>
                    </a:cubicBezTo>
                    <a:cubicBezTo>
                      <a:pt x="18608" y="34829"/>
                      <a:pt x="20665" y="33957"/>
                      <a:pt x="22457" y="33000"/>
                    </a:cubicBezTo>
                    <a:cubicBezTo>
                      <a:pt x="25401" y="31451"/>
                      <a:pt x="28148" y="30457"/>
                      <a:pt x="31115" y="30457"/>
                    </a:cubicBezTo>
                    <a:cubicBezTo>
                      <a:pt x="32518" y="30457"/>
                      <a:pt x="33970" y="30679"/>
                      <a:pt x="35514" y="31170"/>
                    </a:cubicBezTo>
                    <a:cubicBezTo>
                      <a:pt x="37820" y="31897"/>
                      <a:pt x="40176" y="32474"/>
                      <a:pt x="42557" y="32875"/>
                    </a:cubicBezTo>
                    <a:cubicBezTo>
                      <a:pt x="43788" y="33084"/>
                      <a:pt x="45054" y="33251"/>
                      <a:pt x="46304" y="33251"/>
                    </a:cubicBezTo>
                    <a:cubicBezTo>
                      <a:pt x="47600" y="33251"/>
                      <a:pt x="48877" y="33071"/>
                      <a:pt x="50076" y="32574"/>
                    </a:cubicBezTo>
                    <a:cubicBezTo>
                      <a:pt x="50803" y="32273"/>
                      <a:pt x="51580" y="31646"/>
                      <a:pt x="51404" y="30869"/>
                    </a:cubicBezTo>
                    <a:cubicBezTo>
                      <a:pt x="51304" y="30519"/>
                      <a:pt x="51028" y="30243"/>
                      <a:pt x="50727" y="30042"/>
                    </a:cubicBezTo>
                    <a:cubicBezTo>
                      <a:pt x="49625" y="29240"/>
                      <a:pt x="48221" y="28965"/>
                      <a:pt x="46918" y="28514"/>
                    </a:cubicBezTo>
                    <a:cubicBezTo>
                      <a:pt x="45615" y="28062"/>
                      <a:pt x="44286" y="27311"/>
                      <a:pt x="43810" y="26032"/>
                    </a:cubicBezTo>
                    <a:cubicBezTo>
                      <a:pt x="43774" y="25937"/>
                      <a:pt x="43973" y="25899"/>
                      <a:pt x="44300" y="25899"/>
                    </a:cubicBezTo>
                    <a:cubicBezTo>
                      <a:pt x="45341" y="25899"/>
                      <a:pt x="47680" y="26276"/>
                      <a:pt x="47870" y="26333"/>
                    </a:cubicBezTo>
                    <a:cubicBezTo>
                      <a:pt x="49274" y="26709"/>
                      <a:pt x="50677" y="26885"/>
                      <a:pt x="52081" y="27160"/>
                    </a:cubicBezTo>
                    <a:cubicBezTo>
                      <a:pt x="53256" y="27389"/>
                      <a:pt x="54494" y="27539"/>
                      <a:pt x="55730" y="27539"/>
                    </a:cubicBezTo>
                    <a:cubicBezTo>
                      <a:pt x="57604" y="27539"/>
                      <a:pt x="59472" y="27194"/>
                      <a:pt x="61103" y="26258"/>
                    </a:cubicBezTo>
                    <a:cubicBezTo>
                      <a:pt x="61504" y="26032"/>
                      <a:pt x="61905" y="25732"/>
                      <a:pt x="61981" y="25306"/>
                    </a:cubicBezTo>
                    <a:cubicBezTo>
                      <a:pt x="62106" y="24529"/>
                      <a:pt x="61254" y="24002"/>
                      <a:pt x="60552" y="23702"/>
                    </a:cubicBezTo>
                    <a:cubicBezTo>
                      <a:pt x="58873" y="22975"/>
                      <a:pt x="57294" y="22072"/>
                      <a:pt x="55815" y="21045"/>
                    </a:cubicBezTo>
                    <a:cubicBezTo>
                      <a:pt x="54712" y="20268"/>
                      <a:pt x="53635" y="19391"/>
                      <a:pt x="53033" y="18188"/>
                    </a:cubicBezTo>
                    <a:cubicBezTo>
                      <a:pt x="52482" y="17085"/>
                      <a:pt x="52407" y="15807"/>
                      <a:pt x="52306" y="14579"/>
                    </a:cubicBezTo>
                    <a:lnTo>
                      <a:pt x="51805" y="6534"/>
                    </a:lnTo>
                    <a:cubicBezTo>
                      <a:pt x="51755" y="5907"/>
                      <a:pt x="51705" y="5280"/>
                      <a:pt x="51479" y="4704"/>
                    </a:cubicBezTo>
                    <a:cubicBezTo>
                      <a:pt x="51078" y="3802"/>
                      <a:pt x="50001" y="3100"/>
                      <a:pt x="49098" y="2799"/>
                    </a:cubicBezTo>
                    <a:cubicBezTo>
                      <a:pt x="43069" y="849"/>
                      <a:pt x="36924" y="1"/>
                      <a:pt x="30750" y="1"/>
                    </a:cubicBezTo>
                    <a:close/>
                  </a:path>
                </a:pathLst>
              </a:custGeom>
              <a:solidFill>
                <a:srgbClr val="CB88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2157;p37">
                <a:extLst>
                  <a:ext uri="{FF2B5EF4-FFF2-40B4-BE49-F238E27FC236}">
                    <a16:creationId xmlns:a16="http://schemas.microsoft.com/office/drawing/2014/main" id="{2BD64C81-4FCA-475C-B62A-E6E1512BE94D}"/>
                  </a:ext>
                </a:extLst>
              </p:cNvPr>
              <p:cNvSpPr/>
              <p:nvPr/>
            </p:nvSpPr>
            <p:spPr>
              <a:xfrm>
                <a:off x="5529388" y="3570671"/>
                <a:ext cx="1221951" cy="278260"/>
              </a:xfrm>
              <a:custGeom>
                <a:avLst/>
                <a:gdLst/>
                <a:ahLst/>
                <a:cxnLst/>
                <a:rect l="l" t="t" r="r" b="b"/>
                <a:pathLst>
                  <a:path w="44362" h="10102" extrusionOk="0">
                    <a:moveTo>
                      <a:pt x="24717" y="1"/>
                    </a:moveTo>
                    <a:cubicBezTo>
                      <a:pt x="22046" y="1"/>
                      <a:pt x="19374" y="162"/>
                      <a:pt x="16717" y="402"/>
                    </a:cubicBezTo>
                    <a:cubicBezTo>
                      <a:pt x="11504" y="853"/>
                      <a:pt x="6642" y="1354"/>
                      <a:pt x="1654" y="3159"/>
                    </a:cubicBezTo>
                    <a:cubicBezTo>
                      <a:pt x="902" y="3459"/>
                      <a:pt x="0" y="4111"/>
                      <a:pt x="326" y="4838"/>
                    </a:cubicBezTo>
                    <a:cubicBezTo>
                      <a:pt x="476" y="5214"/>
                      <a:pt x="902" y="5389"/>
                      <a:pt x="1278" y="5515"/>
                    </a:cubicBezTo>
                    <a:cubicBezTo>
                      <a:pt x="5539" y="6893"/>
                      <a:pt x="10251" y="6367"/>
                      <a:pt x="14486" y="7845"/>
                    </a:cubicBezTo>
                    <a:cubicBezTo>
                      <a:pt x="16842" y="8647"/>
                      <a:pt x="19073" y="10101"/>
                      <a:pt x="21579" y="10101"/>
                    </a:cubicBezTo>
                    <a:cubicBezTo>
                      <a:pt x="21606" y="10101"/>
                      <a:pt x="21632" y="10102"/>
                      <a:pt x="21659" y="10102"/>
                    </a:cubicBezTo>
                    <a:cubicBezTo>
                      <a:pt x="23634" y="10102"/>
                      <a:pt x="25489" y="9190"/>
                      <a:pt x="27344" y="8547"/>
                    </a:cubicBezTo>
                    <a:cubicBezTo>
                      <a:pt x="31930" y="6968"/>
                      <a:pt x="36893" y="6993"/>
                      <a:pt x="41604" y="5941"/>
                    </a:cubicBezTo>
                    <a:cubicBezTo>
                      <a:pt x="42306" y="5790"/>
                      <a:pt x="43083" y="5565"/>
                      <a:pt x="43434" y="4938"/>
                    </a:cubicBezTo>
                    <a:cubicBezTo>
                      <a:pt x="44361" y="3309"/>
                      <a:pt x="38622" y="1780"/>
                      <a:pt x="34537" y="953"/>
                    </a:cubicBezTo>
                    <a:cubicBezTo>
                      <a:pt x="32832" y="627"/>
                      <a:pt x="31404" y="402"/>
                      <a:pt x="30903" y="327"/>
                    </a:cubicBezTo>
                    <a:cubicBezTo>
                      <a:pt x="28847" y="97"/>
                      <a:pt x="26783" y="1"/>
                      <a:pt x="24717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2158;p37">
                <a:extLst>
                  <a:ext uri="{FF2B5EF4-FFF2-40B4-BE49-F238E27FC236}">
                    <a16:creationId xmlns:a16="http://schemas.microsoft.com/office/drawing/2014/main" id="{8538263E-792D-4D79-880C-C26BBAC2206D}"/>
                  </a:ext>
                </a:extLst>
              </p:cNvPr>
              <p:cNvSpPr/>
              <p:nvPr/>
            </p:nvSpPr>
            <p:spPr>
              <a:xfrm>
                <a:off x="5630173" y="3819782"/>
                <a:ext cx="78035" cy="102991"/>
              </a:xfrm>
              <a:custGeom>
                <a:avLst/>
                <a:gdLst/>
                <a:ahLst/>
                <a:cxnLst/>
                <a:rect l="l" t="t" r="r" b="b"/>
                <a:pathLst>
                  <a:path w="2833" h="3739" extrusionOk="0">
                    <a:moveTo>
                      <a:pt x="855" y="1"/>
                    </a:moveTo>
                    <a:cubicBezTo>
                      <a:pt x="797" y="1"/>
                      <a:pt x="742" y="26"/>
                      <a:pt x="702" y="80"/>
                    </a:cubicBezTo>
                    <a:cubicBezTo>
                      <a:pt x="176" y="806"/>
                      <a:pt x="101" y="1759"/>
                      <a:pt x="75" y="2511"/>
                    </a:cubicBezTo>
                    <a:cubicBezTo>
                      <a:pt x="50" y="2736"/>
                      <a:pt x="0" y="3438"/>
                      <a:pt x="502" y="3664"/>
                    </a:cubicBezTo>
                    <a:cubicBezTo>
                      <a:pt x="602" y="3714"/>
                      <a:pt x="702" y="3739"/>
                      <a:pt x="802" y="3739"/>
                    </a:cubicBezTo>
                    <a:cubicBezTo>
                      <a:pt x="1053" y="3739"/>
                      <a:pt x="1354" y="3588"/>
                      <a:pt x="1629" y="3313"/>
                    </a:cubicBezTo>
                    <a:cubicBezTo>
                      <a:pt x="2131" y="2786"/>
                      <a:pt x="2532" y="2185"/>
                      <a:pt x="2807" y="1508"/>
                    </a:cubicBezTo>
                    <a:cubicBezTo>
                      <a:pt x="2832" y="1408"/>
                      <a:pt x="2782" y="1283"/>
                      <a:pt x="2682" y="1232"/>
                    </a:cubicBezTo>
                    <a:cubicBezTo>
                      <a:pt x="2665" y="1228"/>
                      <a:pt x="2647" y="1226"/>
                      <a:pt x="2629" y="1226"/>
                    </a:cubicBezTo>
                    <a:cubicBezTo>
                      <a:pt x="2541" y="1226"/>
                      <a:pt x="2448" y="1275"/>
                      <a:pt x="2406" y="1358"/>
                    </a:cubicBezTo>
                    <a:cubicBezTo>
                      <a:pt x="2156" y="1959"/>
                      <a:pt x="1805" y="2536"/>
                      <a:pt x="1329" y="3012"/>
                    </a:cubicBezTo>
                    <a:cubicBezTo>
                      <a:pt x="1266" y="3095"/>
                      <a:pt x="1030" y="3318"/>
                      <a:pt x="808" y="3318"/>
                    </a:cubicBezTo>
                    <a:cubicBezTo>
                      <a:pt x="763" y="3318"/>
                      <a:pt x="719" y="3309"/>
                      <a:pt x="677" y="3288"/>
                    </a:cubicBezTo>
                    <a:cubicBezTo>
                      <a:pt x="527" y="3212"/>
                      <a:pt x="451" y="2962"/>
                      <a:pt x="476" y="2536"/>
                    </a:cubicBezTo>
                    <a:cubicBezTo>
                      <a:pt x="527" y="1834"/>
                      <a:pt x="577" y="957"/>
                      <a:pt x="1053" y="330"/>
                    </a:cubicBezTo>
                    <a:cubicBezTo>
                      <a:pt x="1128" y="230"/>
                      <a:pt x="1103" y="105"/>
                      <a:pt x="1003" y="55"/>
                    </a:cubicBezTo>
                    <a:cubicBezTo>
                      <a:pt x="956" y="20"/>
                      <a:pt x="904" y="1"/>
                      <a:pt x="855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2159;p37">
                <a:extLst>
                  <a:ext uri="{FF2B5EF4-FFF2-40B4-BE49-F238E27FC236}">
                    <a16:creationId xmlns:a16="http://schemas.microsoft.com/office/drawing/2014/main" id="{BF173109-E65F-4C9C-AC0A-01771AE86318}"/>
                  </a:ext>
                </a:extLst>
              </p:cNvPr>
              <p:cNvSpPr/>
              <p:nvPr/>
            </p:nvSpPr>
            <p:spPr>
              <a:xfrm>
                <a:off x="5717847" y="3812841"/>
                <a:ext cx="138083" cy="667057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24217" extrusionOk="0">
                    <a:moveTo>
                      <a:pt x="3298" y="1"/>
                    </a:moveTo>
                    <a:cubicBezTo>
                      <a:pt x="3285" y="1"/>
                      <a:pt x="3271" y="3"/>
                      <a:pt x="3258" y="6"/>
                    </a:cubicBezTo>
                    <a:cubicBezTo>
                      <a:pt x="3133" y="31"/>
                      <a:pt x="3058" y="156"/>
                      <a:pt x="3083" y="256"/>
                    </a:cubicBezTo>
                    <a:cubicBezTo>
                      <a:pt x="4587" y="8201"/>
                      <a:pt x="3534" y="16597"/>
                      <a:pt x="50" y="23916"/>
                    </a:cubicBezTo>
                    <a:cubicBezTo>
                      <a:pt x="0" y="24016"/>
                      <a:pt x="50" y="24141"/>
                      <a:pt x="151" y="24191"/>
                    </a:cubicBezTo>
                    <a:cubicBezTo>
                      <a:pt x="176" y="24191"/>
                      <a:pt x="226" y="24216"/>
                      <a:pt x="251" y="24216"/>
                    </a:cubicBezTo>
                    <a:cubicBezTo>
                      <a:pt x="326" y="24216"/>
                      <a:pt x="401" y="24166"/>
                      <a:pt x="426" y="24091"/>
                    </a:cubicBezTo>
                    <a:cubicBezTo>
                      <a:pt x="3935" y="16698"/>
                      <a:pt x="5013" y="8201"/>
                      <a:pt x="3484" y="181"/>
                    </a:cubicBezTo>
                    <a:cubicBezTo>
                      <a:pt x="3484" y="72"/>
                      <a:pt x="3389" y="1"/>
                      <a:pt x="3298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2160;p37">
                <a:extLst>
                  <a:ext uri="{FF2B5EF4-FFF2-40B4-BE49-F238E27FC236}">
                    <a16:creationId xmlns:a16="http://schemas.microsoft.com/office/drawing/2014/main" id="{BB76F3DE-00E5-4430-9846-FA997E8012DC}"/>
                  </a:ext>
                </a:extLst>
              </p:cNvPr>
              <p:cNvSpPr/>
              <p:nvPr/>
            </p:nvSpPr>
            <p:spPr>
              <a:xfrm>
                <a:off x="5842100" y="3832921"/>
                <a:ext cx="86326" cy="157502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5718" extrusionOk="0">
                    <a:moveTo>
                      <a:pt x="233" y="0"/>
                    </a:moveTo>
                    <a:cubicBezTo>
                      <a:pt x="223" y="0"/>
                      <a:pt x="212" y="1"/>
                      <a:pt x="201" y="4"/>
                    </a:cubicBezTo>
                    <a:cubicBezTo>
                      <a:pt x="101" y="4"/>
                      <a:pt x="1" y="104"/>
                      <a:pt x="1" y="229"/>
                    </a:cubicBezTo>
                    <a:cubicBezTo>
                      <a:pt x="76" y="1808"/>
                      <a:pt x="151" y="3588"/>
                      <a:pt x="878" y="5141"/>
                    </a:cubicBezTo>
                    <a:cubicBezTo>
                      <a:pt x="1103" y="5593"/>
                      <a:pt x="1354" y="5718"/>
                      <a:pt x="1554" y="5718"/>
                    </a:cubicBezTo>
                    <a:lnTo>
                      <a:pt x="1579" y="5718"/>
                    </a:lnTo>
                    <a:cubicBezTo>
                      <a:pt x="1930" y="5693"/>
                      <a:pt x="2131" y="5367"/>
                      <a:pt x="2181" y="5242"/>
                    </a:cubicBezTo>
                    <a:cubicBezTo>
                      <a:pt x="2908" y="4039"/>
                      <a:pt x="3008" y="2585"/>
                      <a:pt x="3108" y="1307"/>
                    </a:cubicBezTo>
                    <a:cubicBezTo>
                      <a:pt x="3133" y="1207"/>
                      <a:pt x="3133" y="856"/>
                      <a:pt x="2933" y="655"/>
                    </a:cubicBezTo>
                    <a:cubicBezTo>
                      <a:pt x="2858" y="580"/>
                      <a:pt x="2732" y="530"/>
                      <a:pt x="2632" y="530"/>
                    </a:cubicBezTo>
                    <a:cubicBezTo>
                      <a:pt x="2507" y="530"/>
                      <a:pt x="2407" y="630"/>
                      <a:pt x="2432" y="755"/>
                    </a:cubicBezTo>
                    <a:cubicBezTo>
                      <a:pt x="2432" y="856"/>
                      <a:pt x="2507" y="956"/>
                      <a:pt x="2632" y="956"/>
                    </a:cubicBezTo>
                    <a:cubicBezTo>
                      <a:pt x="2657" y="956"/>
                      <a:pt x="2707" y="1106"/>
                      <a:pt x="2707" y="1257"/>
                    </a:cubicBezTo>
                    <a:cubicBezTo>
                      <a:pt x="2607" y="2510"/>
                      <a:pt x="2482" y="3913"/>
                      <a:pt x="1830" y="5041"/>
                    </a:cubicBezTo>
                    <a:cubicBezTo>
                      <a:pt x="1730" y="5192"/>
                      <a:pt x="1630" y="5292"/>
                      <a:pt x="1554" y="5292"/>
                    </a:cubicBezTo>
                    <a:cubicBezTo>
                      <a:pt x="1479" y="5292"/>
                      <a:pt x="1354" y="5167"/>
                      <a:pt x="1254" y="4966"/>
                    </a:cubicBezTo>
                    <a:cubicBezTo>
                      <a:pt x="577" y="3487"/>
                      <a:pt x="502" y="1733"/>
                      <a:pt x="427" y="204"/>
                    </a:cubicBezTo>
                    <a:cubicBezTo>
                      <a:pt x="427" y="113"/>
                      <a:pt x="343" y="0"/>
                      <a:pt x="233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2161;p37">
                <a:extLst>
                  <a:ext uri="{FF2B5EF4-FFF2-40B4-BE49-F238E27FC236}">
                    <a16:creationId xmlns:a16="http://schemas.microsoft.com/office/drawing/2014/main" id="{0362B189-EDD0-44BF-B664-0DF5B5F010C9}"/>
                  </a:ext>
                </a:extLst>
              </p:cNvPr>
              <p:cNvSpPr/>
              <p:nvPr/>
            </p:nvSpPr>
            <p:spPr>
              <a:xfrm>
                <a:off x="5815878" y="3933651"/>
                <a:ext cx="146374" cy="544868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19781" extrusionOk="0">
                    <a:moveTo>
                      <a:pt x="4748" y="1"/>
                    </a:moveTo>
                    <a:cubicBezTo>
                      <a:pt x="4668" y="1"/>
                      <a:pt x="4608" y="66"/>
                      <a:pt x="4587" y="131"/>
                    </a:cubicBezTo>
                    <a:cubicBezTo>
                      <a:pt x="4386" y="657"/>
                      <a:pt x="4336" y="1184"/>
                      <a:pt x="4286" y="1710"/>
                    </a:cubicBezTo>
                    <a:cubicBezTo>
                      <a:pt x="4261" y="1986"/>
                      <a:pt x="4236" y="2261"/>
                      <a:pt x="4186" y="2512"/>
                    </a:cubicBezTo>
                    <a:cubicBezTo>
                      <a:pt x="4110" y="3038"/>
                      <a:pt x="3835" y="3966"/>
                      <a:pt x="3108" y="4292"/>
                    </a:cubicBezTo>
                    <a:cubicBezTo>
                      <a:pt x="2983" y="4349"/>
                      <a:pt x="2839" y="4377"/>
                      <a:pt x="2693" y="4377"/>
                    </a:cubicBezTo>
                    <a:cubicBezTo>
                      <a:pt x="2458" y="4377"/>
                      <a:pt x="2215" y="4305"/>
                      <a:pt x="2030" y="4166"/>
                    </a:cubicBezTo>
                    <a:cubicBezTo>
                      <a:pt x="1880" y="4066"/>
                      <a:pt x="1679" y="3865"/>
                      <a:pt x="1704" y="3540"/>
                    </a:cubicBezTo>
                    <a:cubicBezTo>
                      <a:pt x="1729" y="3439"/>
                      <a:pt x="1629" y="3339"/>
                      <a:pt x="1529" y="3314"/>
                    </a:cubicBezTo>
                    <a:cubicBezTo>
                      <a:pt x="1516" y="3311"/>
                      <a:pt x="1503" y="3310"/>
                      <a:pt x="1490" y="3310"/>
                    </a:cubicBezTo>
                    <a:cubicBezTo>
                      <a:pt x="1384" y="3310"/>
                      <a:pt x="1303" y="3400"/>
                      <a:pt x="1303" y="3489"/>
                    </a:cubicBezTo>
                    <a:cubicBezTo>
                      <a:pt x="1253" y="3891"/>
                      <a:pt x="1429" y="4266"/>
                      <a:pt x="1780" y="4517"/>
                    </a:cubicBezTo>
                    <a:cubicBezTo>
                      <a:pt x="2061" y="4705"/>
                      <a:pt x="2401" y="4804"/>
                      <a:pt x="2726" y="4804"/>
                    </a:cubicBezTo>
                    <a:cubicBezTo>
                      <a:pt x="2922" y="4804"/>
                      <a:pt x="3114" y="4768"/>
                      <a:pt x="3283" y="4693"/>
                    </a:cubicBezTo>
                    <a:cubicBezTo>
                      <a:pt x="4186" y="4266"/>
                      <a:pt x="4511" y="3189"/>
                      <a:pt x="4612" y="2587"/>
                    </a:cubicBezTo>
                    <a:cubicBezTo>
                      <a:pt x="4637" y="2312"/>
                      <a:pt x="4662" y="2036"/>
                      <a:pt x="4687" y="1760"/>
                    </a:cubicBezTo>
                    <a:lnTo>
                      <a:pt x="4687" y="1760"/>
                    </a:lnTo>
                    <a:cubicBezTo>
                      <a:pt x="4812" y="3941"/>
                      <a:pt x="4612" y="6121"/>
                      <a:pt x="4361" y="8327"/>
                    </a:cubicBezTo>
                    <a:cubicBezTo>
                      <a:pt x="4136" y="10407"/>
                      <a:pt x="3885" y="12437"/>
                      <a:pt x="3258" y="14342"/>
                    </a:cubicBezTo>
                    <a:cubicBezTo>
                      <a:pt x="2582" y="16497"/>
                      <a:pt x="1479" y="18226"/>
                      <a:pt x="100" y="19404"/>
                    </a:cubicBezTo>
                    <a:cubicBezTo>
                      <a:pt x="25" y="19480"/>
                      <a:pt x="0" y="19630"/>
                      <a:pt x="75" y="19705"/>
                    </a:cubicBezTo>
                    <a:cubicBezTo>
                      <a:pt x="125" y="19755"/>
                      <a:pt x="176" y="19780"/>
                      <a:pt x="251" y="19780"/>
                    </a:cubicBezTo>
                    <a:cubicBezTo>
                      <a:pt x="276" y="19780"/>
                      <a:pt x="326" y="19755"/>
                      <a:pt x="376" y="19730"/>
                    </a:cubicBezTo>
                    <a:cubicBezTo>
                      <a:pt x="1805" y="18502"/>
                      <a:pt x="2958" y="16698"/>
                      <a:pt x="3659" y="14467"/>
                    </a:cubicBezTo>
                    <a:cubicBezTo>
                      <a:pt x="4286" y="12537"/>
                      <a:pt x="4537" y="10482"/>
                      <a:pt x="4787" y="8377"/>
                    </a:cubicBezTo>
                    <a:cubicBezTo>
                      <a:pt x="5088" y="5595"/>
                      <a:pt x="5313" y="2888"/>
                      <a:pt x="4988" y="181"/>
                    </a:cubicBezTo>
                    <a:cubicBezTo>
                      <a:pt x="4963" y="81"/>
                      <a:pt x="4887" y="6"/>
                      <a:pt x="4787" y="6"/>
                    </a:cubicBezTo>
                    <a:cubicBezTo>
                      <a:pt x="4774" y="2"/>
                      <a:pt x="4761" y="1"/>
                      <a:pt x="4748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2162;p37">
                <a:extLst>
                  <a:ext uri="{FF2B5EF4-FFF2-40B4-BE49-F238E27FC236}">
                    <a16:creationId xmlns:a16="http://schemas.microsoft.com/office/drawing/2014/main" id="{623196D1-5426-4DC2-9CC6-A728E9F83E34}"/>
                  </a:ext>
                </a:extLst>
              </p:cNvPr>
              <p:cNvSpPr/>
              <p:nvPr/>
            </p:nvSpPr>
            <p:spPr>
              <a:xfrm>
                <a:off x="5802050" y="4178879"/>
                <a:ext cx="84949" cy="245095"/>
              </a:xfrm>
              <a:custGeom>
                <a:avLst/>
                <a:gdLst/>
                <a:ahLst/>
                <a:cxnLst/>
                <a:rect l="l" t="t" r="r" b="b"/>
                <a:pathLst>
                  <a:path w="3084" h="8898" extrusionOk="0">
                    <a:moveTo>
                      <a:pt x="2708" y="0"/>
                    </a:moveTo>
                    <a:cubicBezTo>
                      <a:pt x="2607" y="25"/>
                      <a:pt x="2507" y="125"/>
                      <a:pt x="2532" y="226"/>
                    </a:cubicBezTo>
                    <a:cubicBezTo>
                      <a:pt x="2658" y="1353"/>
                      <a:pt x="2307" y="2481"/>
                      <a:pt x="1956" y="3559"/>
                    </a:cubicBezTo>
                    <a:cubicBezTo>
                      <a:pt x="1379" y="5263"/>
                      <a:pt x="703" y="6968"/>
                      <a:pt x="51" y="8647"/>
                    </a:cubicBezTo>
                    <a:cubicBezTo>
                      <a:pt x="1" y="8747"/>
                      <a:pt x="51" y="8847"/>
                      <a:pt x="176" y="8897"/>
                    </a:cubicBezTo>
                    <a:lnTo>
                      <a:pt x="226" y="8897"/>
                    </a:lnTo>
                    <a:cubicBezTo>
                      <a:pt x="327" y="8897"/>
                      <a:pt x="402" y="8847"/>
                      <a:pt x="452" y="8772"/>
                    </a:cubicBezTo>
                    <a:cubicBezTo>
                      <a:pt x="1104" y="7118"/>
                      <a:pt x="1780" y="5389"/>
                      <a:pt x="2357" y="3684"/>
                    </a:cubicBezTo>
                    <a:cubicBezTo>
                      <a:pt x="2733" y="2582"/>
                      <a:pt x="3084" y="1404"/>
                      <a:pt x="2933" y="201"/>
                    </a:cubicBezTo>
                    <a:cubicBezTo>
                      <a:pt x="2933" y="75"/>
                      <a:pt x="2833" y="0"/>
                      <a:pt x="2708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2163;p37">
                <a:extLst>
                  <a:ext uri="{FF2B5EF4-FFF2-40B4-BE49-F238E27FC236}">
                    <a16:creationId xmlns:a16="http://schemas.microsoft.com/office/drawing/2014/main" id="{4BC7232B-1967-4820-BA2C-25781C2D7698}"/>
                  </a:ext>
                </a:extLst>
              </p:cNvPr>
              <p:cNvSpPr/>
              <p:nvPr/>
            </p:nvSpPr>
            <p:spPr>
              <a:xfrm>
                <a:off x="5926331" y="3890296"/>
                <a:ext cx="130508" cy="556464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0202" extrusionOk="0">
                    <a:moveTo>
                      <a:pt x="4186" y="1"/>
                    </a:moveTo>
                    <a:cubicBezTo>
                      <a:pt x="4060" y="1"/>
                      <a:pt x="3985" y="101"/>
                      <a:pt x="3985" y="226"/>
                    </a:cubicBezTo>
                    <a:cubicBezTo>
                      <a:pt x="4336" y="5690"/>
                      <a:pt x="3684" y="11104"/>
                      <a:pt x="2080" y="16342"/>
                    </a:cubicBezTo>
                    <a:cubicBezTo>
                      <a:pt x="1704" y="17595"/>
                      <a:pt x="1203" y="18998"/>
                      <a:pt x="100" y="19825"/>
                    </a:cubicBezTo>
                    <a:cubicBezTo>
                      <a:pt x="25" y="19901"/>
                      <a:pt x="0" y="20026"/>
                      <a:pt x="75" y="20126"/>
                    </a:cubicBezTo>
                    <a:cubicBezTo>
                      <a:pt x="100" y="20176"/>
                      <a:pt x="176" y="20201"/>
                      <a:pt x="226" y="20201"/>
                    </a:cubicBezTo>
                    <a:cubicBezTo>
                      <a:pt x="276" y="20201"/>
                      <a:pt x="326" y="20201"/>
                      <a:pt x="351" y="20176"/>
                    </a:cubicBezTo>
                    <a:cubicBezTo>
                      <a:pt x="1504" y="19299"/>
                      <a:pt x="2055" y="17871"/>
                      <a:pt x="2481" y="16467"/>
                    </a:cubicBezTo>
                    <a:cubicBezTo>
                      <a:pt x="4110" y="11179"/>
                      <a:pt x="4737" y="5715"/>
                      <a:pt x="4411" y="201"/>
                    </a:cubicBezTo>
                    <a:cubicBezTo>
                      <a:pt x="4386" y="76"/>
                      <a:pt x="4311" y="1"/>
                      <a:pt x="4186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2164;p37">
                <a:extLst>
                  <a:ext uri="{FF2B5EF4-FFF2-40B4-BE49-F238E27FC236}">
                    <a16:creationId xmlns:a16="http://schemas.microsoft.com/office/drawing/2014/main" id="{D98184E1-B7C3-45B8-9BFD-5B5405D9C123}"/>
                  </a:ext>
                </a:extLst>
              </p:cNvPr>
              <p:cNvSpPr/>
              <p:nvPr/>
            </p:nvSpPr>
            <p:spPr>
              <a:xfrm>
                <a:off x="6128590" y="3892940"/>
                <a:ext cx="412872" cy="538642"/>
              </a:xfrm>
              <a:custGeom>
                <a:avLst/>
                <a:gdLst/>
                <a:ahLst/>
                <a:cxnLst/>
                <a:rect l="l" t="t" r="r" b="b"/>
                <a:pathLst>
                  <a:path w="14989" h="19555" extrusionOk="0">
                    <a:moveTo>
                      <a:pt x="241" y="0"/>
                    </a:moveTo>
                    <a:cubicBezTo>
                      <a:pt x="227" y="0"/>
                      <a:pt x="214" y="2"/>
                      <a:pt x="201" y="5"/>
                    </a:cubicBezTo>
                    <a:cubicBezTo>
                      <a:pt x="76" y="30"/>
                      <a:pt x="1" y="130"/>
                      <a:pt x="26" y="256"/>
                    </a:cubicBezTo>
                    <a:cubicBezTo>
                      <a:pt x="652" y="3589"/>
                      <a:pt x="1655" y="6847"/>
                      <a:pt x="3008" y="9980"/>
                    </a:cubicBezTo>
                    <a:cubicBezTo>
                      <a:pt x="3660" y="11509"/>
                      <a:pt x="4537" y="13238"/>
                      <a:pt x="5840" y="14617"/>
                    </a:cubicBezTo>
                    <a:cubicBezTo>
                      <a:pt x="6993" y="15795"/>
                      <a:pt x="8447" y="16647"/>
                      <a:pt x="9700" y="17298"/>
                    </a:cubicBezTo>
                    <a:cubicBezTo>
                      <a:pt x="11304" y="18151"/>
                      <a:pt x="12983" y="18902"/>
                      <a:pt x="14687" y="19529"/>
                    </a:cubicBezTo>
                    <a:cubicBezTo>
                      <a:pt x="14712" y="19554"/>
                      <a:pt x="14738" y="19554"/>
                      <a:pt x="14763" y="19554"/>
                    </a:cubicBezTo>
                    <a:cubicBezTo>
                      <a:pt x="14838" y="19554"/>
                      <a:pt x="14913" y="19504"/>
                      <a:pt x="14963" y="19404"/>
                    </a:cubicBezTo>
                    <a:cubicBezTo>
                      <a:pt x="14988" y="19303"/>
                      <a:pt x="14938" y="19178"/>
                      <a:pt x="14838" y="19153"/>
                    </a:cubicBezTo>
                    <a:cubicBezTo>
                      <a:pt x="13133" y="18526"/>
                      <a:pt x="11479" y="17775"/>
                      <a:pt x="9900" y="16948"/>
                    </a:cubicBezTo>
                    <a:cubicBezTo>
                      <a:pt x="8672" y="16296"/>
                      <a:pt x="7269" y="15469"/>
                      <a:pt x="6141" y="14316"/>
                    </a:cubicBezTo>
                    <a:cubicBezTo>
                      <a:pt x="4863" y="12988"/>
                      <a:pt x="4036" y="11308"/>
                      <a:pt x="3384" y="9805"/>
                    </a:cubicBezTo>
                    <a:cubicBezTo>
                      <a:pt x="2056" y="6722"/>
                      <a:pt x="1053" y="3489"/>
                      <a:pt x="427" y="181"/>
                    </a:cubicBezTo>
                    <a:cubicBezTo>
                      <a:pt x="427" y="71"/>
                      <a:pt x="332" y="0"/>
                      <a:pt x="241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2165;p37">
                <a:extLst>
                  <a:ext uri="{FF2B5EF4-FFF2-40B4-BE49-F238E27FC236}">
                    <a16:creationId xmlns:a16="http://schemas.microsoft.com/office/drawing/2014/main" id="{729ADA37-708B-44E8-BFB0-9A0E21DC4783}"/>
                  </a:ext>
                </a:extLst>
              </p:cNvPr>
              <p:cNvSpPr/>
              <p:nvPr/>
            </p:nvSpPr>
            <p:spPr>
              <a:xfrm>
                <a:off x="6290138" y="4026311"/>
                <a:ext cx="153288" cy="274100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9951" extrusionOk="0">
                    <a:moveTo>
                      <a:pt x="1604" y="0"/>
                    </a:moveTo>
                    <a:cubicBezTo>
                      <a:pt x="1128" y="0"/>
                      <a:pt x="652" y="301"/>
                      <a:pt x="376" y="777"/>
                    </a:cubicBezTo>
                    <a:cubicBezTo>
                      <a:pt x="126" y="1228"/>
                      <a:pt x="75" y="1755"/>
                      <a:pt x="50" y="2105"/>
                    </a:cubicBezTo>
                    <a:cubicBezTo>
                      <a:pt x="0" y="3709"/>
                      <a:pt x="527" y="5364"/>
                      <a:pt x="1504" y="6767"/>
                    </a:cubicBezTo>
                    <a:cubicBezTo>
                      <a:pt x="2406" y="8045"/>
                      <a:pt x="3685" y="9123"/>
                      <a:pt x="5238" y="9925"/>
                    </a:cubicBezTo>
                    <a:cubicBezTo>
                      <a:pt x="5263" y="9950"/>
                      <a:pt x="5289" y="9950"/>
                      <a:pt x="5314" y="9950"/>
                    </a:cubicBezTo>
                    <a:cubicBezTo>
                      <a:pt x="5389" y="9950"/>
                      <a:pt x="5464" y="9925"/>
                      <a:pt x="5514" y="9850"/>
                    </a:cubicBezTo>
                    <a:cubicBezTo>
                      <a:pt x="5564" y="9750"/>
                      <a:pt x="5514" y="9624"/>
                      <a:pt x="5414" y="9574"/>
                    </a:cubicBezTo>
                    <a:cubicBezTo>
                      <a:pt x="3935" y="8797"/>
                      <a:pt x="2707" y="7745"/>
                      <a:pt x="1855" y="6542"/>
                    </a:cubicBezTo>
                    <a:cubicBezTo>
                      <a:pt x="903" y="5188"/>
                      <a:pt x="426" y="3634"/>
                      <a:pt x="476" y="2131"/>
                    </a:cubicBezTo>
                    <a:cubicBezTo>
                      <a:pt x="502" y="1805"/>
                      <a:pt x="527" y="1354"/>
                      <a:pt x="752" y="978"/>
                    </a:cubicBezTo>
                    <a:cubicBezTo>
                      <a:pt x="953" y="627"/>
                      <a:pt x="1278" y="401"/>
                      <a:pt x="1604" y="401"/>
                    </a:cubicBezTo>
                    <a:cubicBezTo>
                      <a:pt x="2106" y="401"/>
                      <a:pt x="2507" y="902"/>
                      <a:pt x="2707" y="1203"/>
                    </a:cubicBezTo>
                    <a:cubicBezTo>
                      <a:pt x="3409" y="2306"/>
                      <a:pt x="3659" y="3659"/>
                      <a:pt x="3384" y="4938"/>
                    </a:cubicBezTo>
                    <a:cubicBezTo>
                      <a:pt x="3359" y="5113"/>
                      <a:pt x="3284" y="5339"/>
                      <a:pt x="3133" y="5439"/>
                    </a:cubicBezTo>
                    <a:cubicBezTo>
                      <a:pt x="3089" y="5468"/>
                      <a:pt x="3036" y="5480"/>
                      <a:pt x="2985" y="5480"/>
                    </a:cubicBezTo>
                    <a:cubicBezTo>
                      <a:pt x="2949" y="5480"/>
                      <a:pt x="2914" y="5474"/>
                      <a:pt x="2882" y="5464"/>
                    </a:cubicBezTo>
                    <a:cubicBezTo>
                      <a:pt x="2682" y="5389"/>
                      <a:pt x="2431" y="5163"/>
                      <a:pt x="2281" y="4862"/>
                    </a:cubicBezTo>
                    <a:cubicBezTo>
                      <a:pt x="1930" y="4186"/>
                      <a:pt x="1705" y="3409"/>
                      <a:pt x="1654" y="2632"/>
                    </a:cubicBezTo>
                    <a:cubicBezTo>
                      <a:pt x="1654" y="2607"/>
                      <a:pt x="1679" y="2582"/>
                      <a:pt x="1679" y="2532"/>
                    </a:cubicBezTo>
                    <a:cubicBezTo>
                      <a:pt x="1700" y="2538"/>
                      <a:pt x="1720" y="2541"/>
                      <a:pt x="1739" y="2541"/>
                    </a:cubicBezTo>
                    <a:cubicBezTo>
                      <a:pt x="1793" y="2541"/>
                      <a:pt x="1843" y="2518"/>
                      <a:pt x="1880" y="2481"/>
                    </a:cubicBezTo>
                    <a:cubicBezTo>
                      <a:pt x="1955" y="2381"/>
                      <a:pt x="1955" y="2256"/>
                      <a:pt x="1855" y="2181"/>
                    </a:cubicBezTo>
                    <a:cubicBezTo>
                      <a:pt x="1790" y="2132"/>
                      <a:pt x="1715" y="2104"/>
                      <a:pt x="1636" y="2104"/>
                    </a:cubicBezTo>
                    <a:cubicBezTo>
                      <a:pt x="1593" y="2104"/>
                      <a:pt x="1548" y="2113"/>
                      <a:pt x="1504" y="2131"/>
                    </a:cubicBezTo>
                    <a:cubicBezTo>
                      <a:pt x="1329" y="2231"/>
                      <a:pt x="1228" y="2481"/>
                      <a:pt x="1253" y="2682"/>
                    </a:cubicBezTo>
                    <a:cubicBezTo>
                      <a:pt x="1304" y="3484"/>
                      <a:pt x="1529" y="4311"/>
                      <a:pt x="1905" y="5063"/>
                    </a:cubicBezTo>
                    <a:cubicBezTo>
                      <a:pt x="2080" y="5364"/>
                      <a:pt x="2381" y="5740"/>
                      <a:pt x="2757" y="5865"/>
                    </a:cubicBezTo>
                    <a:cubicBezTo>
                      <a:pt x="2828" y="5883"/>
                      <a:pt x="2899" y="5891"/>
                      <a:pt x="2969" y="5891"/>
                    </a:cubicBezTo>
                    <a:cubicBezTo>
                      <a:pt x="3097" y="5891"/>
                      <a:pt x="3220" y="5863"/>
                      <a:pt x="3334" y="5815"/>
                    </a:cubicBezTo>
                    <a:cubicBezTo>
                      <a:pt x="3634" y="5639"/>
                      <a:pt x="3735" y="5263"/>
                      <a:pt x="3785" y="5013"/>
                    </a:cubicBezTo>
                    <a:cubicBezTo>
                      <a:pt x="4086" y="3634"/>
                      <a:pt x="3810" y="2181"/>
                      <a:pt x="3058" y="978"/>
                    </a:cubicBezTo>
                    <a:cubicBezTo>
                      <a:pt x="2757" y="527"/>
                      <a:pt x="2281" y="0"/>
                      <a:pt x="1604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2166;p37">
                <a:extLst>
                  <a:ext uri="{FF2B5EF4-FFF2-40B4-BE49-F238E27FC236}">
                    <a16:creationId xmlns:a16="http://schemas.microsoft.com/office/drawing/2014/main" id="{7B3488FA-3321-4867-A658-FB829BF45389}"/>
                  </a:ext>
                </a:extLst>
              </p:cNvPr>
              <p:cNvSpPr/>
              <p:nvPr/>
            </p:nvSpPr>
            <p:spPr>
              <a:xfrm>
                <a:off x="6234911" y="3941997"/>
                <a:ext cx="189179" cy="234821"/>
              </a:xfrm>
              <a:custGeom>
                <a:avLst/>
                <a:gdLst/>
                <a:ahLst/>
                <a:cxnLst/>
                <a:rect l="l" t="t" r="r" b="b"/>
                <a:pathLst>
                  <a:path w="6868" h="8525" extrusionOk="0">
                    <a:moveTo>
                      <a:pt x="3452" y="0"/>
                    </a:moveTo>
                    <a:cubicBezTo>
                      <a:pt x="3050" y="0"/>
                      <a:pt x="2595" y="129"/>
                      <a:pt x="2181" y="405"/>
                    </a:cubicBezTo>
                    <a:cubicBezTo>
                      <a:pt x="1053" y="1106"/>
                      <a:pt x="301" y="2510"/>
                      <a:pt x="151" y="4139"/>
                    </a:cubicBezTo>
                    <a:cubicBezTo>
                      <a:pt x="0" y="5567"/>
                      <a:pt x="301" y="6996"/>
                      <a:pt x="602" y="8349"/>
                    </a:cubicBezTo>
                    <a:cubicBezTo>
                      <a:pt x="627" y="8450"/>
                      <a:pt x="727" y="8525"/>
                      <a:pt x="802" y="8525"/>
                    </a:cubicBezTo>
                    <a:lnTo>
                      <a:pt x="852" y="8525"/>
                    </a:lnTo>
                    <a:cubicBezTo>
                      <a:pt x="978" y="8500"/>
                      <a:pt x="1028" y="8374"/>
                      <a:pt x="1028" y="8274"/>
                    </a:cubicBezTo>
                    <a:cubicBezTo>
                      <a:pt x="727" y="6921"/>
                      <a:pt x="426" y="5542"/>
                      <a:pt x="552" y="4164"/>
                    </a:cubicBezTo>
                    <a:cubicBezTo>
                      <a:pt x="702" y="2685"/>
                      <a:pt x="1379" y="1407"/>
                      <a:pt x="2406" y="755"/>
                    </a:cubicBezTo>
                    <a:cubicBezTo>
                      <a:pt x="2630" y="599"/>
                      <a:pt x="2994" y="422"/>
                      <a:pt x="3374" y="422"/>
                    </a:cubicBezTo>
                    <a:cubicBezTo>
                      <a:pt x="3419" y="422"/>
                      <a:pt x="3464" y="424"/>
                      <a:pt x="3509" y="430"/>
                    </a:cubicBezTo>
                    <a:cubicBezTo>
                      <a:pt x="4035" y="480"/>
                      <a:pt x="4486" y="881"/>
                      <a:pt x="4988" y="1633"/>
                    </a:cubicBezTo>
                    <a:cubicBezTo>
                      <a:pt x="5664" y="2685"/>
                      <a:pt x="6141" y="3838"/>
                      <a:pt x="6441" y="5066"/>
                    </a:cubicBezTo>
                    <a:cubicBezTo>
                      <a:pt x="6462" y="5171"/>
                      <a:pt x="6535" y="5223"/>
                      <a:pt x="6632" y="5223"/>
                    </a:cubicBezTo>
                    <a:cubicBezTo>
                      <a:pt x="6651" y="5223"/>
                      <a:pt x="6671" y="5221"/>
                      <a:pt x="6692" y="5217"/>
                    </a:cubicBezTo>
                    <a:cubicBezTo>
                      <a:pt x="6792" y="5192"/>
                      <a:pt x="6867" y="5091"/>
                      <a:pt x="6842" y="4966"/>
                    </a:cubicBezTo>
                    <a:cubicBezTo>
                      <a:pt x="6542" y="3713"/>
                      <a:pt x="6040" y="2510"/>
                      <a:pt x="5339" y="1407"/>
                    </a:cubicBezTo>
                    <a:cubicBezTo>
                      <a:pt x="4988" y="856"/>
                      <a:pt x="4411" y="104"/>
                      <a:pt x="3559" y="4"/>
                    </a:cubicBezTo>
                    <a:cubicBezTo>
                      <a:pt x="3524" y="1"/>
                      <a:pt x="3488" y="0"/>
                      <a:pt x="3452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2167;p37">
                <a:extLst>
                  <a:ext uri="{FF2B5EF4-FFF2-40B4-BE49-F238E27FC236}">
                    <a16:creationId xmlns:a16="http://schemas.microsoft.com/office/drawing/2014/main" id="{F7B7A8F2-EDC9-47A4-81D9-5511B3409B1A}"/>
                  </a:ext>
                </a:extLst>
              </p:cNvPr>
              <p:cNvSpPr/>
              <p:nvPr/>
            </p:nvSpPr>
            <p:spPr>
              <a:xfrm>
                <a:off x="6321896" y="3835235"/>
                <a:ext cx="109794" cy="130343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4732" extrusionOk="0">
                    <a:moveTo>
                      <a:pt x="245" y="0"/>
                    </a:moveTo>
                    <a:cubicBezTo>
                      <a:pt x="216" y="0"/>
                      <a:pt x="184" y="6"/>
                      <a:pt x="151" y="20"/>
                    </a:cubicBezTo>
                    <a:cubicBezTo>
                      <a:pt x="50" y="70"/>
                      <a:pt x="0" y="195"/>
                      <a:pt x="50" y="296"/>
                    </a:cubicBezTo>
                    <a:cubicBezTo>
                      <a:pt x="426" y="1173"/>
                      <a:pt x="827" y="2075"/>
                      <a:pt x="1404" y="2852"/>
                    </a:cubicBezTo>
                    <a:cubicBezTo>
                      <a:pt x="2055" y="3779"/>
                      <a:pt x="2832" y="4406"/>
                      <a:pt x="3684" y="4707"/>
                    </a:cubicBezTo>
                    <a:cubicBezTo>
                      <a:pt x="3709" y="4732"/>
                      <a:pt x="3735" y="4732"/>
                      <a:pt x="3760" y="4732"/>
                    </a:cubicBezTo>
                    <a:cubicBezTo>
                      <a:pt x="3835" y="4732"/>
                      <a:pt x="3935" y="4682"/>
                      <a:pt x="3960" y="4581"/>
                    </a:cubicBezTo>
                    <a:cubicBezTo>
                      <a:pt x="3985" y="4481"/>
                      <a:pt x="3935" y="4356"/>
                      <a:pt x="3835" y="4306"/>
                    </a:cubicBezTo>
                    <a:cubicBezTo>
                      <a:pt x="2857" y="3980"/>
                      <a:pt x="2156" y="3203"/>
                      <a:pt x="1729" y="2626"/>
                    </a:cubicBezTo>
                    <a:cubicBezTo>
                      <a:pt x="1203" y="1849"/>
                      <a:pt x="802" y="972"/>
                      <a:pt x="426" y="120"/>
                    </a:cubicBezTo>
                    <a:cubicBezTo>
                      <a:pt x="390" y="47"/>
                      <a:pt x="326" y="0"/>
                      <a:pt x="245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2168;p37">
                <a:extLst>
                  <a:ext uri="{FF2B5EF4-FFF2-40B4-BE49-F238E27FC236}">
                    <a16:creationId xmlns:a16="http://schemas.microsoft.com/office/drawing/2014/main" id="{D272D6AB-E7B9-4A85-B464-FF3B88786F54}"/>
                  </a:ext>
                </a:extLst>
              </p:cNvPr>
              <p:cNvSpPr/>
              <p:nvPr/>
            </p:nvSpPr>
            <p:spPr>
              <a:xfrm>
                <a:off x="6189353" y="3840744"/>
                <a:ext cx="87703" cy="168327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6111" extrusionOk="0">
                    <a:moveTo>
                      <a:pt x="2938" y="1"/>
                    </a:moveTo>
                    <a:cubicBezTo>
                      <a:pt x="2857" y="1"/>
                      <a:pt x="2794" y="47"/>
                      <a:pt x="2757" y="121"/>
                    </a:cubicBezTo>
                    <a:cubicBezTo>
                      <a:pt x="2481" y="722"/>
                      <a:pt x="2055" y="1273"/>
                      <a:pt x="1629" y="1825"/>
                    </a:cubicBezTo>
                    <a:cubicBezTo>
                      <a:pt x="1178" y="2376"/>
                      <a:pt x="727" y="2978"/>
                      <a:pt x="426" y="3629"/>
                    </a:cubicBezTo>
                    <a:cubicBezTo>
                      <a:pt x="100" y="4381"/>
                      <a:pt x="0" y="5208"/>
                      <a:pt x="150" y="5935"/>
                    </a:cubicBezTo>
                    <a:cubicBezTo>
                      <a:pt x="176" y="6035"/>
                      <a:pt x="251" y="6111"/>
                      <a:pt x="351" y="6111"/>
                    </a:cubicBezTo>
                    <a:cubicBezTo>
                      <a:pt x="351" y="6111"/>
                      <a:pt x="376" y="6111"/>
                      <a:pt x="401" y="6086"/>
                    </a:cubicBezTo>
                    <a:cubicBezTo>
                      <a:pt x="501" y="6060"/>
                      <a:pt x="577" y="5960"/>
                      <a:pt x="551" y="5860"/>
                    </a:cubicBezTo>
                    <a:cubicBezTo>
                      <a:pt x="426" y="5208"/>
                      <a:pt x="526" y="4482"/>
                      <a:pt x="802" y="3805"/>
                    </a:cubicBezTo>
                    <a:cubicBezTo>
                      <a:pt x="1078" y="3178"/>
                      <a:pt x="1504" y="2652"/>
                      <a:pt x="1955" y="2076"/>
                    </a:cubicBezTo>
                    <a:cubicBezTo>
                      <a:pt x="2381" y="1524"/>
                      <a:pt x="2832" y="948"/>
                      <a:pt x="3133" y="296"/>
                    </a:cubicBezTo>
                    <a:cubicBezTo>
                      <a:pt x="3183" y="171"/>
                      <a:pt x="3133" y="45"/>
                      <a:pt x="3033" y="20"/>
                    </a:cubicBezTo>
                    <a:cubicBezTo>
                      <a:pt x="2999" y="7"/>
                      <a:pt x="2967" y="1"/>
                      <a:pt x="2938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2169;p37">
                <a:extLst>
                  <a:ext uri="{FF2B5EF4-FFF2-40B4-BE49-F238E27FC236}">
                    <a16:creationId xmlns:a16="http://schemas.microsoft.com/office/drawing/2014/main" id="{D9C4B1FA-85F5-44CA-9EB9-4B16C2BDF93D}"/>
                  </a:ext>
                </a:extLst>
              </p:cNvPr>
              <p:cNvSpPr/>
              <p:nvPr/>
            </p:nvSpPr>
            <p:spPr>
              <a:xfrm>
                <a:off x="6466863" y="3834216"/>
                <a:ext cx="158797" cy="437883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15897" extrusionOk="0">
                    <a:moveTo>
                      <a:pt x="252" y="0"/>
                    </a:moveTo>
                    <a:cubicBezTo>
                      <a:pt x="235" y="0"/>
                      <a:pt x="218" y="3"/>
                      <a:pt x="201" y="7"/>
                    </a:cubicBezTo>
                    <a:cubicBezTo>
                      <a:pt x="76" y="32"/>
                      <a:pt x="0" y="132"/>
                      <a:pt x="25" y="232"/>
                    </a:cubicBezTo>
                    <a:cubicBezTo>
                      <a:pt x="326" y="1661"/>
                      <a:pt x="477" y="3140"/>
                      <a:pt x="602" y="4568"/>
                    </a:cubicBezTo>
                    <a:cubicBezTo>
                      <a:pt x="802" y="6799"/>
                      <a:pt x="1003" y="9105"/>
                      <a:pt x="1880" y="11235"/>
                    </a:cubicBezTo>
                    <a:cubicBezTo>
                      <a:pt x="2632" y="13039"/>
                      <a:pt x="3835" y="14643"/>
                      <a:pt x="5389" y="15871"/>
                    </a:cubicBezTo>
                    <a:cubicBezTo>
                      <a:pt x="5439" y="15897"/>
                      <a:pt x="5489" y="15897"/>
                      <a:pt x="5514" y="15897"/>
                    </a:cubicBezTo>
                    <a:cubicBezTo>
                      <a:pt x="5589" y="15897"/>
                      <a:pt x="5639" y="15871"/>
                      <a:pt x="5690" y="15821"/>
                    </a:cubicBezTo>
                    <a:cubicBezTo>
                      <a:pt x="5765" y="15746"/>
                      <a:pt x="5740" y="15596"/>
                      <a:pt x="5665" y="15546"/>
                    </a:cubicBezTo>
                    <a:cubicBezTo>
                      <a:pt x="4161" y="14368"/>
                      <a:pt x="2983" y="12814"/>
                      <a:pt x="2256" y="11059"/>
                    </a:cubicBezTo>
                    <a:cubicBezTo>
                      <a:pt x="1429" y="9004"/>
                      <a:pt x="1203" y="6724"/>
                      <a:pt x="1003" y="4518"/>
                    </a:cubicBezTo>
                    <a:cubicBezTo>
                      <a:pt x="878" y="3089"/>
                      <a:pt x="752" y="1586"/>
                      <a:pt x="451" y="157"/>
                    </a:cubicBezTo>
                    <a:cubicBezTo>
                      <a:pt x="431" y="53"/>
                      <a:pt x="340" y="0"/>
                      <a:pt x="252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2170;p37">
                <a:extLst>
                  <a:ext uri="{FF2B5EF4-FFF2-40B4-BE49-F238E27FC236}">
                    <a16:creationId xmlns:a16="http://schemas.microsoft.com/office/drawing/2014/main" id="{0A5EB804-0DF9-4436-BE7E-B6BEE8FB4075}"/>
                  </a:ext>
                </a:extLst>
              </p:cNvPr>
              <p:cNvSpPr/>
              <p:nvPr/>
            </p:nvSpPr>
            <p:spPr>
              <a:xfrm>
                <a:off x="6527598" y="3852918"/>
                <a:ext cx="234766" cy="425405"/>
              </a:xfrm>
              <a:custGeom>
                <a:avLst/>
                <a:gdLst/>
                <a:ahLst/>
                <a:cxnLst/>
                <a:rect l="l" t="t" r="r" b="b"/>
                <a:pathLst>
                  <a:path w="8523" h="15444" extrusionOk="0">
                    <a:moveTo>
                      <a:pt x="215" y="1"/>
                    </a:moveTo>
                    <a:cubicBezTo>
                      <a:pt x="202" y="1"/>
                      <a:pt x="190" y="2"/>
                      <a:pt x="176" y="4"/>
                    </a:cubicBezTo>
                    <a:cubicBezTo>
                      <a:pt x="76" y="29"/>
                      <a:pt x="1" y="130"/>
                      <a:pt x="1" y="255"/>
                    </a:cubicBezTo>
                    <a:cubicBezTo>
                      <a:pt x="878" y="5393"/>
                      <a:pt x="2156" y="10631"/>
                      <a:pt x="5690" y="14315"/>
                    </a:cubicBezTo>
                    <a:cubicBezTo>
                      <a:pt x="6141" y="14791"/>
                      <a:pt x="6843" y="15443"/>
                      <a:pt x="7695" y="15443"/>
                    </a:cubicBezTo>
                    <a:lnTo>
                      <a:pt x="7820" y="15443"/>
                    </a:lnTo>
                    <a:cubicBezTo>
                      <a:pt x="8071" y="15418"/>
                      <a:pt x="8247" y="15343"/>
                      <a:pt x="8372" y="15192"/>
                    </a:cubicBezTo>
                    <a:cubicBezTo>
                      <a:pt x="8522" y="14967"/>
                      <a:pt x="8497" y="14716"/>
                      <a:pt x="8447" y="14491"/>
                    </a:cubicBezTo>
                    <a:cubicBezTo>
                      <a:pt x="8347" y="14040"/>
                      <a:pt x="8171" y="13463"/>
                      <a:pt x="7720" y="13137"/>
                    </a:cubicBezTo>
                    <a:cubicBezTo>
                      <a:pt x="7536" y="13004"/>
                      <a:pt x="7308" y="12937"/>
                      <a:pt x="7080" y="12937"/>
                    </a:cubicBezTo>
                    <a:cubicBezTo>
                      <a:pt x="6966" y="12937"/>
                      <a:pt x="6851" y="12954"/>
                      <a:pt x="6743" y="12987"/>
                    </a:cubicBezTo>
                    <a:cubicBezTo>
                      <a:pt x="6467" y="13087"/>
                      <a:pt x="6292" y="13263"/>
                      <a:pt x="6216" y="13513"/>
                    </a:cubicBezTo>
                    <a:cubicBezTo>
                      <a:pt x="6166" y="13614"/>
                      <a:pt x="6242" y="13739"/>
                      <a:pt x="6342" y="13764"/>
                    </a:cubicBezTo>
                    <a:cubicBezTo>
                      <a:pt x="6369" y="13775"/>
                      <a:pt x="6396" y="13780"/>
                      <a:pt x="6420" y="13780"/>
                    </a:cubicBezTo>
                    <a:cubicBezTo>
                      <a:pt x="6509" y="13780"/>
                      <a:pt x="6578" y="13717"/>
                      <a:pt x="6617" y="13639"/>
                    </a:cubicBezTo>
                    <a:cubicBezTo>
                      <a:pt x="6643" y="13488"/>
                      <a:pt x="6768" y="13438"/>
                      <a:pt x="6868" y="13388"/>
                    </a:cubicBezTo>
                    <a:cubicBezTo>
                      <a:pt x="6932" y="13372"/>
                      <a:pt x="7000" y="13364"/>
                      <a:pt x="7069" y="13364"/>
                    </a:cubicBezTo>
                    <a:cubicBezTo>
                      <a:pt x="7217" y="13364"/>
                      <a:pt x="7367" y="13403"/>
                      <a:pt x="7470" y="13488"/>
                    </a:cubicBezTo>
                    <a:cubicBezTo>
                      <a:pt x="7795" y="13714"/>
                      <a:pt x="7946" y="14165"/>
                      <a:pt x="8046" y="14591"/>
                    </a:cubicBezTo>
                    <a:cubicBezTo>
                      <a:pt x="8071" y="14716"/>
                      <a:pt x="8096" y="14867"/>
                      <a:pt x="8021" y="14942"/>
                    </a:cubicBezTo>
                    <a:cubicBezTo>
                      <a:pt x="7996" y="14967"/>
                      <a:pt x="7896" y="15017"/>
                      <a:pt x="7770" y="15017"/>
                    </a:cubicBezTo>
                    <a:cubicBezTo>
                      <a:pt x="7743" y="15019"/>
                      <a:pt x="7715" y="15020"/>
                      <a:pt x="7688" y="15020"/>
                    </a:cubicBezTo>
                    <a:cubicBezTo>
                      <a:pt x="7018" y="15020"/>
                      <a:pt x="6400" y="14449"/>
                      <a:pt x="5991" y="14040"/>
                    </a:cubicBezTo>
                    <a:cubicBezTo>
                      <a:pt x="2557" y="10431"/>
                      <a:pt x="1279" y="5243"/>
                      <a:pt x="427" y="180"/>
                    </a:cubicBezTo>
                    <a:cubicBezTo>
                      <a:pt x="405" y="90"/>
                      <a:pt x="322" y="1"/>
                      <a:pt x="215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2171;p37">
                <a:extLst>
                  <a:ext uri="{FF2B5EF4-FFF2-40B4-BE49-F238E27FC236}">
                    <a16:creationId xmlns:a16="http://schemas.microsoft.com/office/drawing/2014/main" id="{8EDA356A-E578-4058-9CD8-75D84AB8101A}"/>
                  </a:ext>
                </a:extLst>
              </p:cNvPr>
              <p:cNvSpPr/>
              <p:nvPr/>
            </p:nvSpPr>
            <p:spPr>
              <a:xfrm>
                <a:off x="6644965" y="4103435"/>
                <a:ext cx="153977" cy="186617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6775" extrusionOk="0">
                    <a:moveTo>
                      <a:pt x="241" y="1"/>
                    </a:moveTo>
                    <a:cubicBezTo>
                      <a:pt x="144" y="1"/>
                      <a:pt x="67" y="53"/>
                      <a:pt x="26" y="158"/>
                    </a:cubicBezTo>
                    <a:cubicBezTo>
                      <a:pt x="1" y="258"/>
                      <a:pt x="76" y="383"/>
                      <a:pt x="176" y="408"/>
                    </a:cubicBezTo>
                    <a:cubicBezTo>
                      <a:pt x="2858" y="1235"/>
                      <a:pt x="4913" y="3767"/>
                      <a:pt x="5163" y="6574"/>
                    </a:cubicBezTo>
                    <a:cubicBezTo>
                      <a:pt x="5163" y="6674"/>
                      <a:pt x="5264" y="6774"/>
                      <a:pt x="5364" y="6774"/>
                    </a:cubicBezTo>
                    <a:lnTo>
                      <a:pt x="5389" y="6774"/>
                    </a:lnTo>
                    <a:cubicBezTo>
                      <a:pt x="5489" y="6749"/>
                      <a:pt x="5590" y="6649"/>
                      <a:pt x="5564" y="6549"/>
                    </a:cubicBezTo>
                    <a:cubicBezTo>
                      <a:pt x="5314" y="3566"/>
                      <a:pt x="3133" y="884"/>
                      <a:pt x="301" y="7"/>
                    </a:cubicBezTo>
                    <a:cubicBezTo>
                      <a:pt x="280" y="3"/>
                      <a:pt x="260" y="1"/>
                      <a:pt x="241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2172;p37">
                <a:extLst>
                  <a:ext uri="{FF2B5EF4-FFF2-40B4-BE49-F238E27FC236}">
                    <a16:creationId xmlns:a16="http://schemas.microsoft.com/office/drawing/2014/main" id="{B50E929A-3E2A-4CE8-BA91-5A1F54838F06}"/>
                  </a:ext>
                </a:extLst>
              </p:cNvPr>
              <p:cNvSpPr/>
              <p:nvPr/>
            </p:nvSpPr>
            <p:spPr>
              <a:xfrm>
                <a:off x="6620809" y="4007663"/>
                <a:ext cx="222316" cy="300323"/>
              </a:xfrm>
              <a:custGeom>
                <a:avLst/>
                <a:gdLst/>
                <a:ahLst/>
                <a:cxnLst/>
                <a:rect l="l" t="t" r="r" b="b"/>
                <a:pathLst>
                  <a:path w="8071" h="10903" extrusionOk="0">
                    <a:moveTo>
                      <a:pt x="201" y="0"/>
                    </a:moveTo>
                    <a:cubicBezTo>
                      <a:pt x="76" y="0"/>
                      <a:pt x="0" y="101"/>
                      <a:pt x="0" y="226"/>
                    </a:cubicBezTo>
                    <a:cubicBezTo>
                      <a:pt x="0" y="326"/>
                      <a:pt x="76" y="427"/>
                      <a:pt x="201" y="427"/>
                    </a:cubicBezTo>
                    <a:cubicBezTo>
                      <a:pt x="953" y="452"/>
                      <a:pt x="1629" y="978"/>
                      <a:pt x="2181" y="1504"/>
                    </a:cubicBezTo>
                    <a:cubicBezTo>
                      <a:pt x="4812" y="4036"/>
                      <a:pt x="6692" y="7219"/>
                      <a:pt x="7645" y="10752"/>
                    </a:cubicBezTo>
                    <a:cubicBezTo>
                      <a:pt x="7670" y="10828"/>
                      <a:pt x="7745" y="10903"/>
                      <a:pt x="7845" y="10903"/>
                    </a:cubicBezTo>
                    <a:cubicBezTo>
                      <a:pt x="7845" y="10903"/>
                      <a:pt x="7870" y="10903"/>
                      <a:pt x="7895" y="10878"/>
                    </a:cubicBezTo>
                    <a:cubicBezTo>
                      <a:pt x="7995" y="10853"/>
                      <a:pt x="8071" y="10752"/>
                      <a:pt x="8046" y="10627"/>
                    </a:cubicBezTo>
                    <a:cubicBezTo>
                      <a:pt x="7093" y="7043"/>
                      <a:pt x="5163" y="3785"/>
                      <a:pt x="2457" y="1204"/>
                    </a:cubicBezTo>
                    <a:cubicBezTo>
                      <a:pt x="1855" y="627"/>
                      <a:pt x="1103" y="26"/>
                      <a:pt x="201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2173;p37">
                <a:extLst>
                  <a:ext uri="{FF2B5EF4-FFF2-40B4-BE49-F238E27FC236}">
                    <a16:creationId xmlns:a16="http://schemas.microsoft.com/office/drawing/2014/main" id="{10ECFCD7-BF93-4FDF-B086-A00100337F22}"/>
                  </a:ext>
                </a:extLst>
              </p:cNvPr>
              <p:cNvSpPr/>
              <p:nvPr/>
            </p:nvSpPr>
            <p:spPr>
              <a:xfrm>
                <a:off x="6624252" y="3800556"/>
                <a:ext cx="104285" cy="231984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8422" extrusionOk="0">
                    <a:moveTo>
                      <a:pt x="301" y="1"/>
                    </a:moveTo>
                    <a:cubicBezTo>
                      <a:pt x="201" y="1"/>
                      <a:pt x="101" y="76"/>
                      <a:pt x="76" y="201"/>
                    </a:cubicBezTo>
                    <a:cubicBezTo>
                      <a:pt x="1" y="1555"/>
                      <a:pt x="326" y="3033"/>
                      <a:pt x="1053" y="4562"/>
                    </a:cubicBezTo>
                    <a:cubicBezTo>
                      <a:pt x="1680" y="5915"/>
                      <a:pt x="2557" y="7144"/>
                      <a:pt x="3384" y="8347"/>
                    </a:cubicBezTo>
                    <a:cubicBezTo>
                      <a:pt x="3434" y="8397"/>
                      <a:pt x="3484" y="8422"/>
                      <a:pt x="3560" y="8422"/>
                    </a:cubicBezTo>
                    <a:cubicBezTo>
                      <a:pt x="3610" y="8422"/>
                      <a:pt x="3635" y="8422"/>
                      <a:pt x="3685" y="8397"/>
                    </a:cubicBezTo>
                    <a:cubicBezTo>
                      <a:pt x="3785" y="8321"/>
                      <a:pt x="3785" y="8196"/>
                      <a:pt x="3735" y="8096"/>
                    </a:cubicBezTo>
                    <a:cubicBezTo>
                      <a:pt x="2908" y="6918"/>
                      <a:pt x="2056" y="5715"/>
                      <a:pt x="1429" y="4387"/>
                    </a:cubicBezTo>
                    <a:cubicBezTo>
                      <a:pt x="727" y="2908"/>
                      <a:pt x="427" y="1529"/>
                      <a:pt x="502" y="226"/>
                    </a:cubicBezTo>
                    <a:cubicBezTo>
                      <a:pt x="502" y="101"/>
                      <a:pt x="427" y="1"/>
                      <a:pt x="301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2174;p37">
                <a:extLst>
                  <a:ext uri="{FF2B5EF4-FFF2-40B4-BE49-F238E27FC236}">
                    <a16:creationId xmlns:a16="http://schemas.microsoft.com/office/drawing/2014/main" id="{7D100CED-65E8-449A-8A7A-4EC2054E112D}"/>
                  </a:ext>
                </a:extLst>
              </p:cNvPr>
              <p:cNvSpPr/>
              <p:nvPr/>
            </p:nvSpPr>
            <p:spPr>
              <a:xfrm>
                <a:off x="6154812" y="4108999"/>
                <a:ext cx="184359" cy="320486"/>
              </a:xfrm>
              <a:custGeom>
                <a:avLst/>
                <a:gdLst/>
                <a:ahLst/>
                <a:cxnLst/>
                <a:rect l="l" t="t" r="r" b="b"/>
                <a:pathLst>
                  <a:path w="6693" h="11635" extrusionOk="0">
                    <a:moveTo>
                      <a:pt x="242" y="1"/>
                    </a:moveTo>
                    <a:cubicBezTo>
                      <a:pt x="228" y="1"/>
                      <a:pt x="215" y="2"/>
                      <a:pt x="201" y="6"/>
                    </a:cubicBezTo>
                    <a:cubicBezTo>
                      <a:pt x="76" y="6"/>
                      <a:pt x="1" y="131"/>
                      <a:pt x="26" y="231"/>
                    </a:cubicBezTo>
                    <a:lnTo>
                      <a:pt x="803" y="4642"/>
                    </a:lnTo>
                    <a:cubicBezTo>
                      <a:pt x="1104" y="6246"/>
                      <a:pt x="1455" y="8226"/>
                      <a:pt x="2733" y="9580"/>
                    </a:cubicBezTo>
                    <a:cubicBezTo>
                      <a:pt x="3735" y="10632"/>
                      <a:pt x="5139" y="11159"/>
                      <a:pt x="6392" y="11610"/>
                    </a:cubicBezTo>
                    <a:cubicBezTo>
                      <a:pt x="6417" y="11635"/>
                      <a:pt x="6442" y="11635"/>
                      <a:pt x="6467" y="11635"/>
                    </a:cubicBezTo>
                    <a:cubicBezTo>
                      <a:pt x="6542" y="11635"/>
                      <a:pt x="6618" y="11585"/>
                      <a:pt x="6643" y="11484"/>
                    </a:cubicBezTo>
                    <a:cubicBezTo>
                      <a:pt x="6693" y="11384"/>
                      <a:pt x="6643" y="11259"/>
                      <a:pt x="6542" y="11234"/>
                    </a:cubicBezTo>
                    <a:cubicBezTo>
                      <a:pt x="5339" y="10783"/>
                      <a:pt x="3986" y="10281"/>
                      <a:pt x="3059" y="9304"/>
                    </a:cubicBezTo>
                    <a:cubicBezTo>
                      <a:pt x="1831" y="8026"/>
                      <a:pt x="1505" y="6121"/>
                      <a:pt x="1229" y="4567"/>
                    </a:cubicBezTo>
                    <a:lnTo>
                      <a:pt x="452" y="156"/>
                    </a:lnTo>
                    <a:cubicBezTo>
                      <a:pt x="430" y="69"/>
                      <a:pt x="333" y="1"/>
                      <a:pt x="242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2175;p37">
                <a:extLst>
                  <a:ext uri="{FF2B5EF4-FFF2-40B4-BE49-F238E27FC236}">
                    <a16:creationId xmlns:a16="http://schemas.microsoft.com/office/drawing/2014/main" id="{EA50E402-713A-4285-9C5D-2A24E1830EBC}"/>
                  </a:ext>
                </a:extLst>
              </p:cNvPr>
              <p:cNvSpPr/>
              <p:nvPr/>
            </p:nvSpPr>
            <p:spPr>
              <a:xfrm>
                <a:off x="5529388" y="3932963"/>
                <a:ext cx="217468" cy="348802"/>
              </a:xfrm>
              <a:custGeom>
                <a:avLst/>
                <a:gdLst/>
                <a:ahLst/>
                <a:cxnLst/>
                <a:rect l="l" t="t" r="r" b="b"/>
                <a:pathLst>
                  <a:path w="7895" h="12663" extrusionOk="0">
                    <a:moveTo>
                      <a:pt x="7672" y="1"/>
                    </a:moveTo>
                    <a:cubicBezTo>
                      <a:pt x="7569" y="1"/>
                      <a:pt x="7491" y="72"/>
                      <a:pt x="7469" y="181"/>
                    </a:cubicBezTo>
                    <a:cubicBezTo>
                      <a:pt x="6592" y="4918"/>
                      <a:pt x="3910" y="9329"/>
                      <a:pt x="100" y="12286"/>
                    </a:cubicBezTo>
                    <a:cubicBezTo>
                      <a:pt x="25" y="12362"/>
                      <a:pt x="0" y="12487"/>
                      <a:pt x="75" y="12587"/>
                    </a:cubicBezTo>
                    <a:cubicBezTo>
                      <a:pt x="125" y="12637"/>
                      <a:pt x="176" y="12662"/>
                      <a:pt x="251" y="12662"/>
                    </a:cubicBezTo>
                    <a:cubicBezTo>
                      <a:pt x="276" y="12662"/>
                      <a:pt x="326" y="12637"/>
                      <a:pt x="376" y="12612"/>
                    </a:cubicBezTo>
                    <a:cubicBezTo>
                      <a:pt x="4236" y="9580"/>
                      <a:pt x="6993" y="5093"/>
                      <a:pt x="7870" y="256"/>
                    </a:cubicBezTo>
                    <a:cubicBezTo>
                      <a:pt x="7895" y="131"/>
                      <a:pt x="7820" y="31"/>
                      <a:pt x="7719" y="6"/>
                    </a:cubicBezTo>
                    <a:cubicBezTo>
                      <a:pt x="7703" y="2"/>
                      <a:pt x="7687" y="1"/>
                      <a:pt x="7672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2176;p37">
                <a:extLst>
                  <a:ext uri="{FF2B5EF4-FFF2-40B4-BE49-F238E27FC236}">
                    <a16:creationId xmlns:a16="http://schemas.microsoft.com/office/drawing/2014/main" id="{6D9F3EDD-36CE-4E26-BFFB-FDF732807FDD}"/>
                  </a:ext>
                </a:extLst>
              </p:cNvPr>
              <p:cNvSpPr/>
              <p:nvPr/>
            </p:nvSpPr>
            <p:spPr>
              <a:xfrm>
                <a:off x="6441329" y="3820581"/>
                <a:ext cx="579216" cy="524099"/>
              </a:xfrm>
              <a:custGeom>
                <a:avLst/>
                <a:gdLst/>
                <a:ahLst/>
                <a:cxnLst/>
                <a:rect l="l" t="t" r="r" b="b"/>
                <a:pathLst>
                  <a:path w="21028" h="19027" extrusionOk="0">
                    <a:moveTo>
                      <a:pt x="627" y="0"/>
                    </a:moveTo>
                    <a:cubicBezTo>
                      <a:pt x="0" y="5589"/>
                      <a:pt x="1003" y="11229"/>
                      <a:pt x="2005" y="16767"/>
                    </a:cubicBezTo>
                    <a:cubicBezTo>
                      <a:pt x="2080" y="17168"/>
                      <a:pt x="2155" y="17569"/>
                      <a:pt x="2456" y="17870"/>
                    </a:cubicBezTo>
                    <a:cubicBezTo>
                      <a:pt x="2657" y="18046"/>
                      <a:pt x="2932" y="18146"/>
                      <a:pt x="3183" y="18221"/>
                    </a:cubicBezTo>
                    <a:cubicBezTo>
                      <a:pt x="3033" y="17996"/>
                      <a:pt x="2907" y="17770"/>
                      <a:pt x="2807" y="17519"/>
                    </a:cubicBezTo>
                    <a:cubicBezTo>
                      <a:pt x="2771" y="17424"/>
                      <a:pt x="2970" y="17386"/>
                      <a:pt x="3297" y="17386"/>
                    </a:cubicBezTo>
                    <a:cubicBezTo>
                      <a:pt x="4338" y="17386"/>
                      <a:pt x="6677" y="17763"/>
                      <a:pt x="6867" y="17820"/>
                    </a:cubicBezTo>
                    <a:cubicBezTo>
                      <a:pt x="8271" y="18196"/>
                      <a:pt x="9674" y="18372"/>
                      <a:pt x="11078" y="18647"/>
                    </a:cubicBezTo>
                    <a:cubicBezTo>
                      <a:pt x="12253" y="18876"/>
                      <a:pt x="13491" y="19026"/>
                      <a:pt x="14727" y="19026"/>
                    </a:cubicBezTo>
                    <a:cubicBezTo>
                      <a:pt x="16601" y="19026"/>
                      <a:pt x="18469" y="18681"/>
                      <a:pt x="20100" y="17745"/>
                    </a:cubicBezTo>
                    <a:cubicBezTo>
                      <a:pt x="20501" y="17519"/>
                      <a:pt x="20902" y="17219"/>
                      <a:pt x="20978" y="16793"/>
                    </a:cubicBezTo>
                    <a:cubicBezTo>
                      <a:pt x="21028" y="16567"/>
                      <a:pt x="20953" y="16341"/>
                      <a:pt x="20852" y="16166"/>
                    </a:cubicBezTo>
                    <a:cubicBezTo>
                      <a:pt x="20827" y="16166"/>
                      <a:pt x="20802" y="16141"/>
                      <a:pt x="20777" y="16141"/>
                    </a:cubicBezTo>
                    <a:cubicBezTo>
                      <a:pt x="18722" y="16016"/>
                      <a:pt x="16667" y="15790"/>
                      <a:pt x="14612" y="15414"/>
                    </a:cubicBezTo>
                    <a:cubicBezTo>
                      <a:pt x="12582" y="15038"/>
                      <a:pt x="10501" y="14537"/>
                      <a:pt x="8697" y="13484"/>
                    </a:cubicBezTo>
                    <a:cubicBezTo>
                      <a:pt x="6366" y="12131"/>
                      <a:pt x="4612" y="9950"/>
                      <a:pt x="3358" y="7569"/>
                    </a:cubicBezTo>
                    <a:cubicBezTo>
                      <a:pt x="2105" y="5188"/>
                      <a:pt x="1328" y="2607"/>
                      <a:pt x="627" y="0"/>
                    </a:cubicBezTo>
                    <a:close/>
                  </a:path>
                </a:pathLst>
              </a:custGeom>
              <a:solidFill>
                <a:srgbClr val="A868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2177;p37">
                <a:extLst>
                  <a:ext uri="{FF2B5EF4-FFF2-40B4-BE49-F238E27FC236}">
                    <a16:creationId xmlns:a16="http://schemas.microsoft.com/office/drawing/2014/main" id="{6085DF84-E9A0-4144-B84D-7B4F884C007E}"/>
                  </a:ext>
                </a:extLst>
              </p:cNvPr>
              <p:cNvSpPr/>
              <p:nvPr/>
            </p:nvSpPr>
            <p:spPr>
              <a:xfrm>
                <a:off x="5463805" y="3770864"/>
                <a:ext cx="334837" cy="569576"/>
              </a:xfrm>
              <a:custGeom>
                <a:avLst/>
                <a:gdLst/>
                <a:ahLst/>
                <a:cxnLst/>
                <a:rect l="l" t="t" r="r" b="b"/>
                <a:pathLst>
                  <a:path w="12156" h="20678" extrusionOk="0">
                    <a:moveTo>
                      <a:pt x="11053" y="1"/>
                    </a:moveTo>
                    <a:lnTo>
                      <a:pt x="11053" y="1"/>
                    </a:lnTo>
                    <a:cubicBezTo>
                      <a:pt x="9775" y="7846"/>
                      <a:pt x="5815" y="15239"/>
                      <a:pt x="0" y="20678"/>
                    </a:cubicBezTo>
                    <a:cubicBezTo>
                      <a:pt x="1679" y="20352"/>
                      <a:pt x="3333" y="19876"/>
                      <a:pt x="5013" y="19625"/>
                    </a:cubicBezTo>
                    <a:cubicBezTo>
                      <a:pt x="5683" y="19524"/>
                      <a:pt x="6449" y="19346"/>
                      <a:pt x="7120" y="19346"/>
                    </a:cubicBezTo>
                    <a:cubicBezTo>
                      <a:pt x="7780" y="19346"/>
                      <a:pt x="8349" y="19518"/>
                      <a:pt x="8647" y="20101"/>
                    </a:cubicBezTo>
                    <a:cubicBezTo>
                      <a:pt x="8747" y="20252"/>
                      <a:pt x="8797" y="20452"/>
                      <a:pt x="8822" y="20653"/>
                    </a:cubicBezTo>
                    <a:cubicBezTo>
                      <a:pt x="9148" y="19425"/>
                      <a:pt x="9349" y="18171"/>
                      <a:pt x="9474" y="16743"/>
                    </a:cubicBezTo>
                    <a:cubicBezTo>
                      <a:pt x="10000" y="11004"/>
                      <a:pt x="12156" y="5916"/>
                      <a:pt x="11053" y="1"/>
                    </a:cubicBezTo>
                    <a:close/>
                  </a:path>
                </a:pathLst>
              </a:custGeom>
              <a:solidFill>
                <a:srgbClr val="A868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2178;p37">
                <a:extLst>
                  <a:ext uri="{FF2B5EF4-FFF2-40B4-BE49-F238E27FC236}">
                    <a16:creationId xmlns:a16="http://schemas.microsoft.com/office/drawing/2014/main" id="{C64ABC0B-09FE-4243-9AB5-6E64DFF3893D}"/>
                  </a:ext>
                </a:extLst>
              </p:cNvPr>
              <p:cNvSpPr/>
              <p:nvPr/>
            </p:nvSpPr>
            <p:spPr>
              <a:xfrm>
                <a:off x="6026427" y="3974527"/>
                <a:ext cx="619955" cy="527321"/>
              </a:xfrm>
              <a:custGeom>
                <a:avLst/>
                <a:gdLst/>
                <a:ahLst/>
                <a:cxnLst/>
                <a:rect l="l" t="t" r="r" b="b"/>
                <a:pathLst>
                  <a:path w="22507" h="19144" extrusionOk="0">
                    <a:moveTo>
                      <a:pt x="3509" y="0"/>
                    </a:moveTo>
                    <a:cubicBezTo>
                      <a:pt x="2782" y="2682"/>
                      <a:pt x="2983" y="5514"/>
                      <a:pt x="2933" y="8271"/>
                    </a:cubicBezTo>
                    <a:cubicBezTo>
                      <a:pt x="2883" y="11053"/>
                      <a:pt x="2507" y="13960"/>
                      <a:pt x="852" y="16166"/>
                    </a:cubicBezTo>
                    <a:cubicBezTo>
                      <a:pt x="577" y="16567"/>
                      <a:pt x="226" y="16943"/>
                      <a:pt x="0" y="17344"/>
                    </a:cubicBezTo>
                    <a:cubicBezTo>
                      <a:pt x="1717" y="16725"/>
                      <a:pt x="3419" y="16366"/>
                      <a:pt x="5202" y="16366"/>
                    </a:cubicBezTo>
                    <a:cubicBezTo>
                      <a:pt x="6594" y="16366"/>
                      <a:pt x="8036" y="16585"/>
                      <a:pt x="9574" y="17068"/>
                    </a:cubicBezTo>
                    <a:cubicBezTo>
                      <a:pt x="11880" y="17795"/>
                      <a:pt x="14236" y="18372"/>
                      <a:pt x="16617" y="18773"/>
                    </a:cubicBezTo>
                    <a:cubicBezTo>
                      <a:pt x="17834" y="18978"/>
                      <a:pt x="19101" y="19144"/>
                      <a:pt x="20349" y="19144"/>
                    </a:cubicBezTo>
                    <a:cubicBezTo>
                      <a:pt x="21079" y="19144"/>
                      <a:pt x="21803" y="19087"/>
                      <a:pt x="22507" y="18948"/>
                    </a:cubicBezTo>
                    <a:cubicBezTo>
                      <a:pt x="21354" y="18722"/>
                      <a:pt x="20276" y="18221"/>
                      <a:pt x="19048" y="17845"/>
                    </a:cubicBezTo>
                    <a:cubicBezTo>
                      <a:pt x="16642" y="17118"/>
                      <a:pt x="14211" y="17068"/>
                      <a:pt x="11880" y="15940"/>
                    </a:cubicBezTo>
                    <a:cubicBezTo>
                      <a:pt x="9148" y="14587"/>
                      <a:pt x="6893" y="12306"/>
                      <a:pt x="5539" y="9549"/>
                    </a:cubicBezTo>
                    <a:cubicBezTo>
                      <a:pt x="4010" y="6442"/>
                      <a:pt x="3735" y="3459"/>
                      <a:pt x="3509" y="0"/>
                    </a:cubicBezTo>
                    <a:close/>
                  </a:path>
                </a:pathLst>
              </a:custGeom>
              <a:solidFill>
                <a:srgbClr val="A868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2179;p37">
                <a:extLst>
                  <a:ext uri="{FF2B5EF4-FFF2-40B4-BE49-F238E27FC236}">
                    <a16:creationId xmlns:a16="http://schemas.microsoft.com/office/drawing/2014/main" id="{CCA29DDE-B44D-488C-9FC5-E408BD12D14B}"/>
                  </a:ext>
                </a:extLst>
              </p:cNvPr>
              <p:cNvSpPr/>
              <p:nvPr/>
            </p:nvSpPr>
            <p:spPr>
              <a:xfrm>
                <a:off x="5655707" y="3601162"/>
                <a:ext cx="923033" cy="226365"/>
              </a:xfrm>
              <a:custGeom>
                <a:avLst/>
                <a:gdLst/>
                <a:ahLst/>
                <a:cxnLst/>
                <a:rect l="l" t="t" r="r" b="b"/>
                <a:pathLst>
                  <a:path w="33510" h="8218" extrusionOk="0">
                    <a:moveTo>
                      <a:pt x="19466" y="1"/>
                    </a:moveTo>
                    <a:cubicBezTo>
                      <a:pt x="17089" y="1"/>
                      <a:pt x="14569" y="294"/>
                      <a:pt x="12281" y="1400"/>
                    </a:cubicBezTo>
                    <a:cubicBezTo>
                      <a:pt x="11529" y="1776"/>
                      <a:pt x="11128" y="2202"/>
                      <a:pt x="11053" y="2728"/>
                    </a:cubicBezTo>
                    <a:cubicBezTo>
                      <a:pt x="10953" y="3505"/>
                      <a:pt x="11680" y="4082"/>
                      <a:pt x="12106" y="4332"/>
                    </a:cubicBezTo>
                    <a:cubicBezTo>
                      <a:pt x="13362" y="5105"/>
                      <a:pt x="14866" y="5485"/>
                      <a:pt x="16665" y="5485"/>
                    </a:cubicBezTo>
                    <a:cubicBezTo>
                      <a:pt x="17666" y="5485"/>
                      <a:pt x="18759" y="5367"/>
                      <a:pt x="19951" y="5134"/>
                    </a:cubicBezTo>
                    <a:cubicBezTo>
                      <a:pt x="20753" y="4959"/>
                      <a:pt x="21555" y="4758"/>
                      <a:pt x="22357" y="4558"/>
                    </a:cubicBezTo>
                    <a:cubicBezTo>
                      <a:pt x="24086" y="4132"/>
                      <a:pt x="25865" y="3706"/>
                      <a:pt x="27645" y="3656"/>
                    </a:cubicBezTo>
                    <a:cubicBezTo>
                      <a:pt x="27770" y="3656"/>
                      <a:pt x="27870" y="3555"/>
                      <a:pt x="27870" y="3430"/>
                    </a:cubicBezTo>
                    <a:cubicBezTo>
                      <a:pt x="27845" y="3330"/>
                      <a:pt x="27770" y="3230"/>
                      <a:pt x="27645" y="3230"/>
                    </a:cubicBezTo>
                    <a:cubicBezTo>
                      <a:pt x="25815" y="3280"/>
                      <a:pt x="23986" y="3731"/>
                      <a:pt x="22256" y="4157"/>
                    </a:cubicBezTo>
                    <a:cubicBezTo>
                      <a:pt x="21454" y="4357"/>
                      <a:pt x="20652" y="4558"/>
                      <a:pt x="19850" y="4708"/>
                    </a:cubicBezTo>
                    <a:cubicBezTo>
                      <a:pt x="18671" y="4948"/>
                      <a:pt x="17594" y="5069"/>
                      <a:pt x="16610" y="5069"/>
                    </a:cubicBezTo>
                    <a:cubicBezTo>
                      <a:pt x="14918" y="5069"/>
                      <a:pt x="13504" y="4711"/>
                      <a:pt x="12331" y="3981"/>
                    </a:cubicBezTo>
                    <a:cubicBezTo>
                      <a:pt x="12056" y="3806"/>
                      <a:pt x="11404" y="3330"/>
                      <a:pt x="11479" y="2778"/>
                    </a:cubicBezTo>
                    <a:cubicBezTo>
                      <a:pt x="11504" y="2403"/>
                      <a:pt x="11830" y="2077"/>
                      <a:pt x="12457" y="1776"/>
                    </a:cubicBezTo>
                    <a:cubicBezTo>
                      <a:pt x="14700" y="683"/>
                      <a:pt x="17192" y="412"/>
                      <a:pt x="19530" y="412"/>
                    </a:cubicBezTo>
                    <a:cubicBezTo>
                      <a:pt x="20248" y="412"/>
                      <a:pt x="20952" y="437"/>
                      <a:pt x="21630" y="473"/>
                    </a:cubicBezTo>
                    <a:cubicBezTo>
                      <a:pt x="25113" y="673"/>
                      <a:pt x="28597" y="1149"/>
                      <a:pt x="31981" y="1951"/>
                    </a:cubicBezTo>
                    <a:cubicBezTo>
                      <a:pt x="32357" y="2052"/>
                      <a:pt x="32833" y="2252"/>
                      <a:pt x="33008" y="2553"/>
                    </a:cubicBezTo>
                    <a:cubicBezTo>
                      <a:pt x="33058" y="2653"/>
                      <a:pt x="33083" y="2753"/>
                      <a:pt x="33058" y="2854"/>
                    </a:cubicBezTo>
                    <a:cubicBezTo>
                      <a:pt x="32983" y="3104"/>
                      <a:pt x="32682" y="3255"/>
                      <a:pt x="32432" y="3355"/>
                    </a:cubicBezTo>
                    <a:cubicBezTo>
                      <a:pt x="30753" y="4057"/>
                      <a:pt x="28873" y="4282"/>
                      <a:pt x="27068" y="4508"/>
                    </a:cubicBezTo>
                    <a:cubicBezTo>
                      <a:pt x="24738" y="4809"/>
                      <a:pt x="22332" y="5134"/>
                      <a:pt x="20326" y="6362"/>
                    </a:cubicBezTo>
                    <a:cubicBezTo>
                      <a:pt x="20101" y="6513"/>
                      <a:pt x="19900" y="6638"/>
                      <a:pt x="19700" y="6789"/>
                    </a:cubicBezTo>
                    <a:cubicBezTo>
                      <a:pt x="19174" y="7139"/>
                      <a:pt x="18672" y="7490"/>
                      <a:pt x="18071" y="7666"/>
                    </a:cubicBezTo>
                    <a:cubicBezTo>
                      <a:pt x="17757" y="7756"/>
                      <a:pt x="17426" y="7791"/>
                      <a:pt x="17097" y="7791"/>
                    </a:cubicBezTo>
                    <a:cubicBezTo>
                      <a:pt x="16507" y="7791"/>
                      <a:pt x="15922" y="7678"/>
                      <a:pt x="15439" y="7565"/>
                    </a:cubicBezTo>
                    <a:cubicBezTo>
                      <a:pt x="14161" y="7240"/>
                      <a:pt x="12908" y="6763"/>
                      <a:pt x="11730" y="6162"/>
                    </a:cubicBezTo>
                    <a:cubicBezTo>
                      <a:pt x="11304" y="5936"/>
                      <a:pt x="10903" y="5686"/>
                      <a:pt x="10477" y="5460"/>
                    </a:cubicBezTo>
                    <a:cubicBezTo>
                      <a:pt x="9299" y="4758"/>
                      <a:pt x="8071" y="4057"/>
                      <a:pt x="6692" y="3806"/>
                    </a:cubicBezTo>
                    <a:cubicBezTo>
                      <a:pt x="6271" y="3734"/>
                      <a:pt x="5846" y="3709"/>
                      <a:pt x="5422" y="3709"/>
                    </a:cubicBezTo>
                    <a:cubicBezTo>
                      <a:pt x="4811" y="3709"/>
                      <a:pt x="4201" y="3762"/>
                      <a:pt x="3610" y="3806"/>
                    </a:cubicBezTo>
                    <a:cubicBezTo>
                      <a:pt x="3008" y="3864"/>
                      <a:pt x="2391" y="3923"/>
                      <a:pt x="1782" y="3923"/>
                    </a:cubicBezTo>
                    <a:cubicBezTo>
                      <a:pt x="1605" y="3923"/>
                      <a:pt x="1429" y="3918"/>
                      <a:pt x="1254" y="3906"/>
                    </a:cubicBezTo>
                    <a:cubicBezTo>
                      <a:pt x="1078" y="3881"/>
                      <a:pt x="903" y="3856"/>
                      <a:pt x="752" y="3781"/>
                    </a:cubicBezTo>
                    <a:cubicBezTo>
                      <a:pt x="477" y="3606"/>
                      <a:pt x="452" y="3154"/>
                      <a:pt x="627" y="2879"/>
                    </a:cubicBezTo>
                    <a:cubicBezTo>
                      <a:pt x="803" y="2528"/>
                      <a:pt x="1153" y="2302"/>
                      <a:pt x="1504" y="2102"/>
                    </a:cubicBezTo>
                    <a:cubicBezTo>
                      <a:pt x="3322" y="1102"/>
                      <a:pt x="5428" y="555"/>
                      <a:pt x="7487" y="555"/>
                    </a:cubicBezTo>
                    <a:cubicBezTo>
                      <a:pt x="7699" y="555"/>
                      <a:pt x="7910" y="561"/>
                      <a:pt x="8121" y="573"/>
                    </a:cubicBezTo>
                    <a:cubicBezTo>
                      <a:pt x="8134" y="576"/>
                      <a:pt x="8147" y="577"/>
                      <a:pt x="8159" y="577"/>
                    </a:cubicBezTo>
                    <a:cubicBezTo>
                      <a:pt x="8266" y="577"/>
                      <a:pt x="8346" y="485"/>
                      <a:pt x="8346" y="372"/>
                    </a:cubicBezTo>
                    <a:cubicBezTo>
                      <a:pt x="8346" y="272"/>
                      <a:pt x="8271" y="172"/>
                      <a:pt x="8146" y="172"/>
                    </a:cubicBezTo>
                    <a:cubicBezTo>
                      <a:pt x="7892" y="156"/>
                      <a:pt x="7636" y="148"/>
                      <a:pt x="7381" y="148"/>
                    </a:cubicBezTo>
                    <a:cubicBezTo>
                      <a:pt x="5269" y="148"/>
                      <a:pt x="3137" y="697"/>
                      <a:pt x="1304" y="1726"/>
                    </a:cubicBezTo>
                    <a:cubicBezTo>
                      <a:pt x="903" y="1976"/>
                      <a:pt x="477" y="2252"/>
                      <a:pt x="251" y="2678"/>
                    </a:cubicBezTo>
                    <a:cubicBezTo>
                      <a:pt x="1" y="3129"/>
                      <a:pt x="51" y="3806"/>
                      <a:pt x="527" y="4132"/>
                    </a:cubicBezTo>
                    <a:cubicBezTo>
                      <a:pt x="752" y="4282"/>
                      <a:pt x="1003" y="4307"/>
                      <a:pt x="1229" y="4307"/>
                    </a:cubicBezTo>
                    <a:cubicBezTo>
                      <a:pt x="1453" y="4321"/>
                      <a:pt x="1677" y="4327"/>
                      <a:pt x="1901" y="4327"/>
                    </a:cubicBezTo>
                    <a:cubicBezTo>
                      <a:pt x="2479" y="4327"/>
                      <a:pt x="3057" y="4286"/>
                      <a:pt x="3635" y="4232"/>
                    </a:cubicBezTo>
                    <a:cubicBezTo>
                      <a:pt x="4214" y="4173"/>
                      <a:pt x="4812" y="4122"/>
                      <a:pt x="5406" y="4122"/>
                    </a:cubicBezTo>
                    <a:cubicBezTo>
                      <a:pt x="5813" y="4122"/>
                      <a:pt x="6219" y="4146"/>
                      <a:pt x="6617" y="4207"/>
                    </a:cubicBezTo>
                    <a:cubicBezTo>
                      <a:pt x="7920" y="4458"/>
                      <a:pt x="9123" y="5134"/>
                      <a:pt x="10276" y="5811"/>
                    </a:cubicBezTo>
                    <a:cubicBezTo>
                      <a:pt x="10677" y="6062"/>
                      <a:pt x="11103" y="6312"/>
                      <a:pt x="11529" y="6513"/>
                    </a:cubicBezTo>
                    <a:cubicBezTo>
                      <a:pt x="12732" y="7164"/>
                      <a:pt x="14011" y="7641"/>
                      <a:pt x="15339" y="7966"/>
                    </a:cubicBezTo>
                    <a:cubicBezTo>
                      <a:pt x="15840" y="8092"/>
                      <a:pt x="16467" y="8217"/>
                      <a:pt x="17093" y="8217"/>
                    </a:cubicBezTo>
                    <a:cubicBezTo>
                      <a:pt x="17444" y="8217"/>
                      <a:pt x="17820" y="8167"/>
                      <a:pt x="18196" y="8067"/>
                    </a:cubicBezTo>
                    <a:cubicBezTo>
                      <a:pt x="18848" y="7866"/>
                      <a:pt x="19399" y="7490"/>
                      <a:pt x="19925" y="7114"/>
                    </a:cubicBezTo>
                    <a:cubicBezTo>
                      <a:pt x="20126" y="6989"/>
                      <a:pt x="20326" y="6864"/>
                      <a:pt x="20527" y="6738"/>
                    </a:cubicBezTo>
                    <a:cubicBezTo>
                      <a:pt x="22482" y="5535"/>
                      <a:pt x="24738" y="5235"/>
                      <a:pt x="27119" y="4934"/>
                    </a:cubicBezTo>
                    <a:cubicBezTo>
                      <a:pt x="28948" y="4708"/>
                      <a:pt x="30853" y="4458"/>
                      <a:pt x="32582" y="3756"/>
                    </a:cubicBezTo>
                    <a:cubicBezTo>
                      <a:pt x="32933" y="3606"/>
                      <a:pt x="33334" y="3405"/>
                      <a:pt x="33459" y="2979"/>
                    </a:cubicBezTo>
                    <a:cubicBezTo>
                      <a:pt x="33510" y="2753"/>
                      <a:pt x="33484" y="2528"/>
                      <a:pt x="33359" y="2327"/>
                    </a:cubicBezTo>
                    <a:cubicBezTo>
                      <a:pt x="33058" y="1826"/>
                      <a:pt x="32307" y="1601"/>
                      <a:pt x="32081" y="1550"/>
                    </a:cubicBezTo>
                    <a:cubicBezTo>
                      <a:pt x="28672" y="748"/>
                      <a:pt x="25164" y="247"/>
                      <a:pt x="21655" y="72"/>
                    </a:cubicBezTo>
                    <a:cubicBezTo>
                      <a:pt x="20947" y="30"/>
                      <a:pt x="20213" y="1"/>
                      <a:pt x="19466" y="1"/>
                    </a:cubicBezTo>
                    <a:close/>
                  </a:path>
                </a:pathLst>
              </a:custGeom>
              <a:solidFill>
                <a:srgbClr val="CB88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2180;p37">
                <a:extLst>
                  <a:ext uri="{FF2B5EF4-FFF2-40B4-BE49-F238E27FC236}">
                    <a16:creationId xmlns:a16="http://schemas.microsoft.com/office/drawing/2014/main" id="{416E933E-19A6-45B5-A2D5-8A2DB7C4F83C}"/>
                  </a:ext>
                </a:extLst>
              </p:cNvPr>
              <p:cNvSpPr/>
              <p:nvPr/>
            </p:nvSpPr>
            <p:spPr>
              <a:xfrm>
                <a:off x="5746824" y="3057683"/>
                <a:ext cx="166399" cy="175296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6364" extrusionOk="0">
                    <a:moveTo>
                      <a:pt x="5039" y="0"/>
                    </a:moveTo>
                    <a:cubicBezTo>
                      <a:pt x="4793" y="0"/>
                      <a:pt x="4535" y="108"/>
                      <a:pt x="4312" y="229"/>
                    </a:cubicBezTo>
                    <a:cubicBezTo>
                      <a:pt x="3284" y="780"/>
                      <a:pt x="2357" y="1532"/>
                      <a:pt x="1605" y="2434"/>
                    </a:cubicBezTo>
                    <a:cubicBezTo>
                      <a:pt x="928" y="3261"/>
                      <a:pt x="1" y="4414"/>
                      <a:pt x="427" y="5542"/>
                    </a:cubicBezTo>
                    <a:cubicBezTo>
                      <a:pt x="527" y="5843"/>
                      <a:pt x="703" y="6093"/>
                      <a:pt x="978" y="6244"/>
                    </a:cubicBezTo>
                    <a:cubicBezTo>
                      <a:pt x="1132" y="6328"/>
                      <a:pt x="1349" y="6363"/>
                      <a:pt x="1591" y="6363"/>
                    </a:cubicBezTo>
                    <a:cubicBezTo>
                      <a:pt x="2138" y="6363"/>
                      <a:pt x="2811" y="6184"/>
                      <a:pt x="3159" y="5993"/>
                    </a:cubicBezTo>
                    <a:cubicBezTo>
                      <a:pt x="3460" y="5843"/>
                      <a:pt x="3710" y="5542"/>
                      <a:pt x="3936" y="5266"/>
                    </a:cubicBezTo>
                    <a:cubicBezTo>
                      <a:pt x="4462" y="4590"/>
                      <a:pt x="4913" y="3863"/>
                      <a:pt x="5314" y="3111"/>
                    </a:cubicBezTo>
                    <a:cubicBezTo>
                      <a:pt x="5715" y="2334"/>
                      <a:pt x="6041" y="1407"/>
                      <a:pt x="5740" y="580"/>
                    </a:cubicBezTo>
                    <a:cubicBezTo>
                      <a:pt x="5665" y="379"/>
                      <a:pt x="5540" y="179"/>
                      <a:pt x="5364" y="78"/>
                    </a:cubicBezTo>
                    <a:cubicBezTo>
                      <a:pt x="5262" y="23"/>
                      <a:pt x="5152" y="0"/>
                      <a:pt x="5039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2181;p37">
                <a:extLst>
                  <a:ext uri="{FF2B5EF4-FFF2-40B4-BE49-F238E27FC236}">
                    <a16:creationId xmlns:a16="http://schemas.microsoft.com/office/drawing/2014/main" id="{2A3381A9-0205-4D72-A003-B9A8AF4FEA43}"/>
                  </a:ext>
                </a:extLst>
              </p:cNvPr>
              <p:cNvSpPr/>
              <p:nvPr/>
            </p:nvSpPr>
            <p:spPr>
              <a:xfrm>
                <a:off x="6202464" y="2856499"/>
                <a:ext cx="755256" cy="777788"/>
              </a:xfrm>
              <a:custGeom>
                <a:avLst/>
                <a:gdLst/>
                <a:ahLst/>
                <a:cxnLst/>
                <a:rect l="l" t="t" r="r" b="b"/>
                <a:pathLst>
                  <a:path w="27419" h="28237" extrusionOk="0">
                    <a:moveTo>
                      <a:pt x="18988" y="0"/>
                    </a:moveTo>
                    <a:cubicBezTo>
                      <a:pt x="16221" y="0"/>
                      <a:pt x="13583" y="1379"/>
                      <a:pt x="11830" y="3823"/>
                    </a:cubicBezTo>
                    <a:cubicBezTo>
                      <a:pt x="10126" y="6229"/>
                      <a:pt x="9349" y="9162"/>
                      <a:pt x="8697" y="12044"/>
                    </a:cubicBezTo>
                    <a:cubicBezTo>
                      <a:pt x="8271" y="13999"/>
                      <a:pt x="7720" y="15929"/>
                      <a:pt x="7243" y="17859"/>
                    </a:cubicBezTo>
                    <a:cubicBezTo>
                      <a:pt x="6968" y="18961"/>
                      <a:pt x="7018" y="20114"/>
                      <a:pt x="6767" y="21192"/>
                    </a:cubicBezTo>
                    <a:cubicBezTo>
                      <a:pt x="6116" y="23899"/>
                      <a:pt x="2883" y="25628"/>
                      <a:pt x="301" y="25828"/>
                    </a:cubicBezTo>
                    <a:cubicBezTo>
                      <a:pt x="0" y="25854"/>
                      <a:pt x="1980" y="27483"/>
                      <a:pt x="2356" y="27608"/>
                    </a:cubicBezTo>
                    <a:cubicBezTo>
                      <a:pt x="3559" y="28034"/>
                      <a:pt x="4837" y="28235"/>
                      <a:pt x="6116" y="28235"/>
                    </a:cubicBezTo>
                    <a:cubicBezTo>
                      <a:pt x="6191" y="28236"/>
                      <a:pt x="6266" y="28237"/>
                      <a:pt x="6342" y="28237"/>
                    </a:cubicBezTo>
                    <a:cubicBezTo>
                      <a:pt x="8974" y="28237"/>
                      <a:pt x="11616" y="27388"/>
                      <a:pt x="13760" y="25828"/>
                    </a:cubicBezTo>
                    <a:cubicBezTo>
                      <a:pt x="15063" y="24901"/>
                      <a:pt x="16066" y="23748"/>
                      <a:pt x="16868" y="22495"/>
                    </a:cubicBezTo>
                    <a:cubicBezTo>
                      <a:pt x="18321" y="20139"/>
                      <a:pt x="19023" y="17357"/>
                      <a:pt x="19274" y="14550"/>
                    </a:cubicBezTo>
                    <a:cubicBezTo>
                      <a:pt x="19399" y="13297"/>
                      <a:pt x="19374" y="11994"/>
                      <a:pt x="19825" y="10816"/>
                    </a:cubicBezTo>
                    <a:cubicBezTo>
                      <a:pt x="20280" y="9691"/>
                      <a:pt x="21305" y="8704"/>
                      <a:pt x="22488" y="8704"/>
                    </a:cubicBezTo>
                    <a:cubicBezTo>
                      <a:pt x="22544" y="8704"/>
                      <a:pt x="22600" y="8706"/>
                      <a:pt x="22657" y="8711"/>
                    </a:cubicBezTo>
                    <a:cubicBezTo>
                      <a:pt x="21354" y="9287"/>
                      <a:pt x="20276" y="11217"/>
                      <a:pt x="21629" y="12270"/>
                    </a:cubicBezTo>
                    <a:cubicBezTo>
                      <a:pt x="22096" y="12645"/>
                      <a:pt x="22675" y="12814"/>
                      <a:pt x="23265" y="12814"/>
                    </a:cubicBezTo>
                    <a:cubicBezTo>
                      <a:pt x="23976" y="12814"/>
                      <a:pt x="24702" y="12569"/>
                      <a:pt x="25264" y="12144"/>
                    </a:cubicBezTo>
                    <a:cubicBezTo>
                      <a:pt x="26316" y="11342"/>
                      <a:pt x="26868" y="10039"/>
                      <a:pt x="27018" y="8736"/>
                    </a:cubicBezTo>
                    <a:cubicBezTo>
                      <a:pt x="27419" y="5678"/>
                      <a:pt x="25740" y="2445"/>
                      <a:pt x="23033" y="1016"/>
                    </a:cubicBezTo>
                    <a:cubicBezTo>
                      <a:pt x="21712" y="327"/>
                      <a:pt x="20335" y="0"/>
                      <a:pt x="18988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2182;p37">
                <a:extLst>
                  <a:ext uri="{FF2B5EF4-FFF2-40B4-BE49-F238E27FC236}">
                    <a16:creationId xmlns:a16="http://schemas.microsoft.com/office/drawing/2014/main" id="{3C4C7336-31EE-42E3-A78A-3FE9F295A16C}"/>
                  </a:ext>
                </a:extLst>
              </p:cNvPr>
              <p:cNvSpPr/>
              <p:nvPr/>
            </p:nvSpPr>
            <p:spPr>
              <a:xfrm>
                <a:off x="5762717" y="2954997"/>
                <a:ext cx="687606" cy="770351"/>
              </a:xfrm>
              <a:custGeom>
                <a:avLst/>
                <a:gdLst/>
                <a:ahLst/>
                <a:cxnLst/>
                <a:rect l="l" t="t" r="r" b="b"/>
                <a:pathLst>
                  <a:path w="24963" h="27967" extrusionOk="0">
                    <a:moveTo>
                      <a:pt x="11943" y="0"/>
                    </a:moveTo>
                    <a:cubicBezTo>
                      <a:pt x="11253" y="0"/>
                      <a:pt x="10523" y="79"/>
                      <a:pt x="9750" y="247"/>
                    </a:cubicBezTo>
                    <a:cubicBezTo>
                      <a:pt x="4136" y="1475"/>
                      <a:pt x="2331" y="8042"/>
                      <a:pt x="1905" y="13080"/>
                    </a:cubicBezTo>
                    <a:cubicBezTo>
                      <a:pt x="1730" y="14859"/>
                      <a:pt x="1805" y="16663"/>
                      <a:pt x="2106" y="18418"/>
                    </a:cubicBezTo>
                    <a:cubicBezTo>
                      <a:pt x="2406" y="20072"/>
                      <a:pt x="2807" y="22002"/>
                      <a:pt x="3885" y="23305"/>
                    </a:cubicBezTo>
                    <a:cubicBezTo>
                      <a:pt x="3233" y="23606"/>
                      <a:pt x="2607" y="23957"/>
                      <a:pt x="1980" y="24308"/>
                    </a:cubicBezTo>
                    <a:cubicBezTo>
                      <a:pt x="1304" y="24659"/>
                      <a:pt x="627" y="25085"/>
                      <a:pt x="226" y="25736"/>
                    </a:cubicBezTo>
                    <a:cubicBezTo>
                      <a:pt x="101" y="25962"/>
                      <a:pt x="0" y="26212"/>
                      <a:pt x="50" y="26488"/>
                    </a:cubicBezTo>
                    <a:cubicBezTo>
                      <a:pt x="151" y="27014"/>
                      <a:pt x="827" y="27190"/>
                      <a:pt x="1379" y="27215"/>
                    </a:cubicBezTo>
                    <a:cubicBezTo>
                      <a:pt x="1484" y="27218"/>
                      <a:pt x="1590" y="27220"/>
                      <a:pt x="1696" y="27220"/>
                    </a:cubicBezTo>
                    <a:cubicBezTo>
                      <a:pt x="3169" y="27220"/>
                      <a:pt x="4632" y="26896"/>
                      <a:pt x="5965" y="26288"/>
                    </a:cubicBezTo>
                    <a:lnTo>
                      <a:pt x="5965" y="26288"/>
                    </a:lnTo>
                    <a:cubicBezTo>
                      <a:pt x="5815" y="26563"/>
                      <a:pt x="5815" y="26939"/>
                      <a:pt x="6015" y="27190"/>
                    </a:cubicBezTo>
                    <a:cubicBezTo>
                      <a:pt x="6463" y="27843"/>
                      <a:pt x="7912" y="27926"/>
                      <a:pt x="9005" y="27926"/>
                    </a:cubicBezTo>
                    <a:cubicBezTo>
                      <a:pt x="9380" y="27926"/>
                      <a:pt x="9713" y="27917"/>
                      <a:pt x="9950" y="27917"/>
                    </a:cubicBezTo>
                    <a:cubicBezTo>
                      <a:pt x="10552" y="27917"/>
                      <a:pt x="11178" y="27917"/>
                      <a:pt x="11805" y="27942"/>
                    </a:cubicBezTo>
                    <a:cubicBezTo>
                      <a:pt x="12247" y="27959"/>
                      <a:pt x="12689" y="27967"/>
                      <a:pt x="13129" y="27967"/>
                    </a:cubicBezTo>
                    <a:cubicBezTo>
                      <a:pt x="14610" y="27967"/>
                      <a:pt x="16082" y="27876"/>
                      <a:pt x="17569" y="27741"/>
                    </a:cubicBezTo>
                    <a:cubicBezTo>
                      <a:pt x="19324" y="27591"/>
                      <a:pt x="20301" y="27315"/>
                      <a:pt x="21579" y="26062"/>
                    </a:cubicBezTo>
                    <a:cubicBezTo>
                      <a:pt x="24963" y="22729"/>
                      <a:pt x="24913" y="16989"/>
                      <a:pt x="23409" y="12729"/>
                    </a:cubicBezTo>
                    <a:cubicBezTo>
                      <a:pt x="21392" y="7041"/>
                      <a:pt x="18453" y="0"/>
                      <a:pt x="11943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2183;p37">
                <a:extLst>
                  <a:ext uri="{FF2B5EF4-FFF2-40B4-BE49-F238E27FC236}">
                    <a16:creationId xmlns:a16="http://schemas.microsoft.com/office/drawing/2014/main" id="{0E1C9A11-CDB1-4530-B6DD-C7C8C6DC5FFE}"/>
                  </a:ext>
                </a:extLst>
              </p:cNvPr>
              <p:cNvSpPr/>
              <p:nvPr/>
            </p:nvSpPr>
            <p:spPr>
              <a:xfrm>
                <a:off x="5853834" y="3188134"/>
                <a:ext cx="256141" cy="423119"/>
              </a:xfrm>
              <a:custGeom>
                <a:avLst/>
                <a:gdLst/>
                <a:ahLst/>
                <a:cxnLst/>
                <a:rect l="l" t="t" r="r" b="b"/>
                <a:pathLst>
                  <a:path w="9299" h="15361" extrusionOk="0">
                    <a:moveTo>
                      <a:pt x="4372" y="0"/>
                    </a:moveTo>
                    <a:cubicBezTo>
                      <a:pt x="4034" y="0"/>
                      <a:pt x="3699" y="97"/>
                      <a:pt x="3384" y="255"/>
                    </a:cubicBezTo>
                    <a:cubicBezTo>
                      <a:pt x="2356" y="706"/>
                      <a:pt x="1554" y="1608"/>
                      <a:pt x="1053" y="2610"/>
                    </a:cubicBezTo>
                    <a:cubicBezTo>
                      <a:pt x="552" y="3638"/>
                      <a:pt x="326" y="4766"/>
                      <a:pt x="226" y="5894"/>
                    </a:cubicBezTo>
                    <a:cubicBezTo>
                      <a:pt x="1" y="9027"/>
                      <a:pt x="702" y="13413"/>
                      <a:pt x="3785" y="15017"/>
                    </a:cubicBezTo>
                    <a:cubicBezTo>
                      <a:pt x="4243" y="15254"/>
                      <a:pt x="4705" y="15360"/>
                      <a:pt x="5154" y="15360"/>
                    </a:cubicBezTo>
                    <a:cubicBezTo>
                      <a:pt x="6696" y="15360"/>
                      <a:pt x="8090" y="14111"/>
                      <a:pt x="8672" y="12636"/>
                    </a:cubicBezTo>
                    <a:cubicBezTo>
                      <a:pt x="9098" y="11608"/>
                      <a:pt x="9199" y="10480"/>
                      <a:pt x="9249" y="9352"/>
                    </a:cubicBezTo>
                    <a:cubicBezTo>
                      <a:pt x="9299" y="7598"/>
                      <a:pt x="9224" y="5819"/>
                      <a:pt x="8622" y="4164"/>
                    </a:cubicBezTo>
                    <a:cubicBezTo>
                      <a:pt x="8046" y="2510"/>
                      <a:pt x="6893" y="1006"/>
                      <a:pt x="5314" y="255"/>
                    </a:cubicBezTo>
                    <a:cubicBezTo>
                      <a:pt x="5063" y="129"/>
                      <a:pt x="4788" y="29"/>
                      <a:pt x="4487" y="4"/>
                    </a:cubicBezTo>
                    <a:cubicBezTo>
                      <a:pt x="4448" y="1"/>
                      <a:pt x="4410" y="0"/>
                      <a:pt x="4372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2184;p37">
                <a:extLst>
                  <a:ext uri="{FF2B5EF4-FFF2-40B4-BE49-F238E27FC236}">
                    <a16:creationId xmlns:a16="http://schemas.microsoft.com/office/drawing/2014/main" id="{AFA3BB20-93AF-4E7E-A195-B546E558B29C}"/>
                  </a:ext>
                </a:extLst>
              </p:cNvPr>
              <p:cNvSpPr/>
              <p:nvPr/>
            </p:nvSpPr>
            <p:spPr>
              <a:xfrm>
                <a:off x="5812407" y="2955108"/>
                <a:ext cx="479145" cy="420227"/>
              </a:xfrm>
              <a:custGeom>
                <a:avLst/>
                <a:gdLst/>
                <a:ahLst/>
                <a:cxnLst/>
                <a:rect l="l" t="t" r="r" b="b"/>
                <a:pathLst>
                  <a:path w="17395" h="15256" extrusionOk="0">
                    <a:moveTo>
                      <a:pt x="10124" y="1"/>
                    </a:moveTo>
                    <a:cubicBezTo>
                      <a:pt x="9438" y="1"/>
                      <a:pt x="8713" y="78"/>
                      <a:pt x="7946" y="243"/>
                    </a:cubicBezTo>
                    <a:cubicBezTo>
                      <a:pt x="2332" y="1471"/>
                      <a:pt x="527" y="8038"/>
                      <a:pt x="101" y="13076"/>
                    </a:cubicBezTo>
                    <a:cubicBezTo>
                      <a:pt x="26" y="13802"/>
                      <a:pt x="1" y="14529"/>
                      <a:pt x="26" y="15256"/>
                    </a:cubicBezTo>
                    <a:cubicBezTo>
                      <a:pt x="427" y="14980"/>
                      <a:pt x="753" y="14629"/>
                      <a:pt x="1028" y="14228"/>
                    </a:cubicBezTo>
                    <a:cubicBezTo>
                      <a:pt x="2487" y="14896"/>
                      <a:pt x="4083" y="15218"/>
                      <a:pt x="5685" y="15218"/>
                    </a:cubicBezTo>
                    <a:cubicBezTo>
                      <a:pt x="9011" y="15218"/>
                      <a:pt x="12363" y="13833"/>
                      <a:pt x="14562" y="11296"/>
                    </a:cubicBezTo>
                    <a:cubicBezTo>
                      <a:pt x="12307" y="9416"/>
                      <a:pt x="8622" y="9492"/>
                      <a:pt x="6993" y="7060"/>
                    </a:cubicBezTo>
                    <a:lnTo>
                      <a:pt x="6993" y="7060"/>
                    </a:lnTo>
                    <a:cubicBezTo>
                      <a:pt x="7844" y="7266"/>
                      <a:pt x="8717" y="7366"/>
                      <a:pt x="9589" y="7366"/>
                    </a:cubicBezTo>
                    <a:cubicBezTo>
                      <a:pt x="11698" y="7366"/>
                      <a:pt x="13807" y="6781"/>
                      <a:pt x="15615" y="5682"/>
                    </a:cubicBezTo>
                    <a:cubicBezTo>
                      <a:pt x="16292" y="5256"/>
                      <a:pt x="16968" y="4705"/>
                      <a:pt x="17394" y="4028"/>
                    </a:cubicBezTo>
                    <a:cubicBezTo>
                      <a:pt x="15623" y="1659"/>
                      <a:pt x="13292" y="1"/>
                      <a:pt x="10124" y="1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2185;p37">
                <a:extLst>
                  <a:ext uri="{FF2B5EF4-FFF2-40B4-BE49-F238E27FC236}">
                    <a16:creationId xmlns:a16="http://schemas.microsoft.com/office/drawing/2014/main" id="{B792A694-0AA8-4374-9585-6C6E7D22F2CE}"/>
                  </a:ext>
                </a:extLst>
              </p:cNvPr>
              <p:cNvSpPr/>
              <p:nvPr/>
            </p:nvSpPr>
            <p:spPr>
              <a:xfrm>
                <a:off x="5792410" y="3098724"/>
                <a:ext cx="170531" cy="196231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7124" extrusionOk="0">
                    <a:moveTo>
                      <a:pt x="2995" y="1"/>
                    </a:moveTo>
                    <a:cubicBezTo>
                      <a:pt x="2748" y="1"/>
                      <a:pt x="2500" y="23"/>
                      <a:pt x="2256" y="67"/>
                    </a:cubicBezTo>
                    <a:cubicBezTo>
                      <a:pt x="1930" y="142"/>
                      <a:pt x="1604" y="242"/>
                      <a:pt x="1328" y="418"/>
                    </a:cubicBezTo>
                    <a:cubicBezTo>
                      <a:pt x="827" y="694"/>
                      <a:pt x="451" y="1145"/>
                      <a:pt x="251" y="1646"/>
                    </a:cubicBezTo>
                    <a:cubicBezTo>
                      <a:pt x="0" y="2222"/>
                      <a:pt x="0" y="2699"/>
                      <a:pt x="150" y="3300"/>
                    </a:cubicBezTo>
                    <a:cubicBezTo>
                      <a:pt x="301" y="4002"/>
                      <a:pt x="576" y="4679"/>
                      <a:pt x="977" y="5280"/>
                    </a:cubicBezTo>
                    <a:cubicBezTo>
                      <a:pt x="1228" y="5681"/>
                      <a:pt x="1604" y="6032"/>
                      <a:pt x="2005" y="6283"/>
                    </a:cubicBezTo>
                    <a:cubicBezTo>
                      <a:pt x="2553" y="6653"/>
                      <a:pt x="3548" y="7124"/>
                      <a:pt x="4395" y="7124"/>
                    </a:cubicBezTo>
                    <a:cubicBezTo>
                      <a:pt x="4750" y="7124"/>
                      <a:pt x="5079" y="7041"/>
                      <a:pt x="5338" y="6834"/>
                    </a:cubicBezTo>
                    <a:cubicBezTo>
                      <a:pt x="5990" y="6333"/>
                      <a:pt x="6065" y="5155"/>
                      <a:pt x="6115" y="4403"/>
                    </a:cubicBezTo>
                    <a:cubicBezTo>
                      <a:pt x="6191" y="3476"/>
                      <a:pt x="6015" y="2573"/>
                      <a:pt x="5689" y="1696"/>
                    </a:cubicBezTo>
                    <a:cubicBezTo>
                      <a:pt x="5564" y="1370"/>
                      <a:pt x="5389" y="1019"/>
                      <a:pt x="5138" y="744"/>
                    </a:cubicBezTo>
                    <a:cubicBezTo>
                      <a:pt x="4937" y="518"/>
                      <a:pt x="4662" y="368"/>
                      <a:pt x="4361" y="242"/>
                    </a:cubicBezTo>
                    <a:cubicBezTo>
                      <a:pt x="3920" y="79"/>
                      <a:pt x="3458" y="1"/>
                      <a:pt x="2995" y="1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2186;p37">
                <a:extLst>
                  <a:ext uri="{FF2B5EF4-FFF2-40B4-BE49-F238E27FC236}">
                    <a16:creationId xmlns:a16="http://schemas.microsoft.com/office/drawing/2014/main" id="{D33BC8BD-10E6-49AC-9D57-C5AE3D6B5A12}"/>
                  </a:ext>
                </a:extLst>
              </p:cNvPr>
              <p:cNvSpPr/>
              <p:nvPr/>
            </p:nvSpPr>
            <p:spPr>
              <a:xfrm>
                <a:off x="5778583" y="3037879"/>
                <a:ext cx="174690" cy="172074"/>
              </a:xfrm>
              <a:custGeom>
                <a:avLst/>
                <a:gdLst/>
                <a:ahLst/>
                <a:cxnLst/>
                <a:rect l="l" t="t" r="r" b="b"/>
                <a:pathLst>
                  <a:path w="6342" h="6247" extrusionOk="0">
                    <a:moveTo>
                      <a:pt x="1347" y="0"/>
                    </a:moveTo>
                    <a:cubicBezTo>
                      <a:pt x="1301" y="0"/>
                      <a:pt x="1246" y="28"/>
                      <a:pt x="1179" y="96"/>
                    </a:cubicBezTo>
                    <a:cubicBezTo>
                      <a:pt x="903" y="396"/>
                      <a:pt x="903" y="1023"/>
                      <a:pt x="1028" y="1399"/>
                    </a:cubicBezTo>
                    <a:cubicBezTo>
                      <a:pt x="1028" y="1424"/>
                      <a:pt x="1053" y="1424"/>
                      <a:pt x="1053" y="1449"/>
                    </a:cubicBezTo>
                    <a:cubicBezTo>
                      <a:pt x="1129" y="1674"/>
                      <a:pt x="1279" y="1900"/>
                      <a:pt x="1454" y="2075"/>
                    </a:cubicBezTo>
                    <a:cubicBezTo>
                      <a:pt x="753" y="2552"/>
                      <a:pt x="226" y="3404"/>
                      <a:pt x="101" y="4231"/>
                    </a:cubicBezTo>
                    <a:cubicBezTo>
                      <a:pt x="1" y="4883"/>
                      <a:pt x="226" y="5810"/>
                      <a:pt x="903" y="6086"/>
                    </a:cubicBezTo>
                    <a:cubicBezTo>
                      <a:pt x="1167" y="6202"/>
                      <a:pt x="1458" y="6247"/>
                      <a:pt x="1755" y="6247"/>
                    </a:cubicBezTo>
                    <a:cubicBezTo>
                      <a:pt x="2162" y="6247"/>
                      <a:pt x="2581" y="6162"/>
                      <a:pt x="2958" y="6060"/>
                    </a:cubicBezTo>
                    <a:cubicBezTo>
                      <a:pt x="3735" y="5860"/>
                      <a:pt x="4462" y="5409"/>
                      <a:pt x="5114" y="4883"/>
                    </a:cubicBezTo>
                    <a:cubicBezTo>
                      <a:pt x="5665" y="4431"/>
                      <a:pt x="6342" y="3780"/>
                      <a:pt x="5966" y="2978"/>
                    </a:cubicBezTo>
                    <a:cubicBezTo>
                      <a:pt x="5865" y="2727"/>
                      <a:pt x="5640" y="2527"/>
                      <a:pt x="5414" y="2351"/>
                    </a:cubicBezTo>
                    <a:cubicBezTo>
                      <a:pt x="5038" y="2050"/>
                      <a:pt x="4562" y="1850"/>
                      <a:pt x="4061" y="1725"/>
                    </a:cubicBezTo>
                    <a:cubicBezTo>
                      <a:pt x="3758" y="1652"/>
                      <a:pt x="3432" y="1609"/>
                      <a:pt x="3105" y="1609"/>
                    </a:cubicBezTo>
                    <a:cubicBezTo>
                      <a:pt x="2755" y="1609"/>
                      <a:pt x="2405" y="1658"/>
                      <a:pt x="2081" y="1775"/>
                    </a:cubicBezTo>
                    <a:cubicBezTo>
                      <a:pt x="1931" y="1599"/>
                      <a:pt x="1830" y="1399"/>
                      <a:pt x="1755" y="1173"/>
                    </a:cubicBezTo>
                    <a:cubicBezTo>
                      <a:pt x="1680" y="923"/>
                      <a:pt x="1630" y="622"/>
                      <a:pt x="1555" y="346"/>
                    </a:cubicBezTo>
                    <a:cubicBezTo>
                      <a:pt x="1518" y="200"/>
                      <a:pt x="1468" y="0"/>
                      <a:pt x="1347" y="0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2187;p37">
                <a:extLst>
                  <a:ext uri="{FF2B5EF4-FFF2-40B4-BE49-F238E27FC236}">
                    <a16:creationId xmlns:a16="http://schemas.microsoft.com/office/drawing/2014/main" id="{A12D3DAD-A16C-4C03-8935-693433B979A4}"/>
                  </a:ext>
                </a:extLst>
              </p:cNvPr>
              <p:cNvSpPr/>
              <p:nvPr/>
            </p:nvSpPr>
            <p:spPr>
              <a:xfrm>
                <a:off x="5913908" y="3120650"/>
                <a:ext cx="331394" cy="222288"/>
              </a:xfrm>
              <a:custGeom>
                <a:avLst/>
                <a:gdLst/>
                <a:ahLst/>
                <a:cxnLst/>
                <a:rect l="l" t="t" r="r" b="b"/>
                <a:pathLst>
                  <a:path w="12031" h="8070" extrusionOk="0">
                    <a:moveTo>
                      <a:pt x="1618" y="0"/>
                    </a:moveTo>
                    <a:cubicBezTo>
                      <a:pt x="1547" y="0"/>
                      <a:pt x="1476" y="7"/>
                      <a:pt x="1404" y="23"/>
                    </a:cubicBezTo>
                    <a:cubicBezTo>
                      <a:pt x="1103" y="73"/>
                      <a:pt x="877" y="324"/>
                      <a:pt x="702" y="599"/>
                    </a:cubicBezTo>
                    <a:cubicBezTo>
                      <a:pt x="0" y="1727"/>
                      <a:pt x="326" y="3256"/>
                      <a:pt x="1028" y="4409"/>
                    </a:cubicBezTo>
                    <a:cubicBezTo>
                      <a:pt x="2202" y="6415"/>
                      <a:pt x="5086" y="8069"/>
                      <a:pt x="7620" y="8069"/>
                    </a:cubicBezTo>
                    <a:cubicBezTo>
                      <a:pt x="9360" y="8069"/>
                      <a:pt x="10935" y="7290"/>
                      <a:pt x="11679" y="5311"/>
                    </a:cubicBezTo>
                    <a:cubicBezTo>
                      <a:pt x="12030" y="4409"/>
                      <a:pt x="12030" y="3331"/>
                      <a:pt x="11479" y="2529"/>
                    </a:cubicBezTo>
                    <a:cubicBezTo>
                      <a:pt x="11079" y="1929"/>
                      <a:pt x="10407" y="1584"/>
                      <a:pt x="9719" y="1584"/>
                    </a:cubicBezTo>
                    <a:cubicBezTo>
                      <a:pt x="9545" y="1584"/>
                      <a:pt x="9370" y="1606"/>
                      <a:pt x="9198" y="1652"/>
                    </a:cubicBezTo>
                    <a:cubicBezTo>
                      <a:pt x="8722" y="1783"/>
                      <a:pt x="8262" y="1840"/>
                      <a:pt x="7798" y="1840"/>
                    </a:cubicBezTo>
                    <a:cubicBezTo>
                      <a:pt x="7286" y="1840"/>
                      <a:pt x="6768" y="1770"/>
                      <a:pt x="6216" y="1652"/>
                    </a:cubicBezTo>
                    <a:cubicBezTo>
                      <a:pt x="4887" y="1326"/>
                      <a:pt x="3634" y="800"/>
                      <a:pt x="2406" y="223"/>
                    </a:cubicBezTo>
                    <a:cubicBezTo>
                      <a:pt x="2147" y="104"/>
                      <a:pt x="1889" y="0"/>
                      <a:pt x="1618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2188;p37">
                <a:extLst>
                  <a:ext uri="{FF2B5EF4-FFF2-40B4-BE49-F238E27FC236}">
                    <a16:creationId xmlns:a16="http://schemas.microsoft.com/office/drawing/2014/main" id="{5C1A9EF5-49B8-461A-B419-B05875506514}"/>
                  </a:ext>
                </a:extLst>
              </p:cNvPr>
              <p:cNvSpPr/>
              <p:nvPr/>
            </p:nvSpPr>
            <p:spPr>
              <a:xfrm>
                <a:off x="5743381" y="3148277"/>
                <a:ext cx="104285" cy="166950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6061" extrusionOk="0">
                    <a:moveTo>
                      <a:pt x="1575" y="1"/>
                    </a:moveTo>
                    <a:cubicBezTo>
                      <a:pt x="1407" y="1"/>
                      <a:pt x="1233" y="39"/>
                      <a:pt x="1053" y="123"/>
                    </a:cubicBezTo>
                    <a:cubicBezTo>
                      <a:pt x="326" y="474"/>
                      <a:pt x="251" y="1651"/>
                      <a:pt x="126" y="2353"/>
                    </a:cubicBezTo>
                    <a:cubicBezTo>
                      <a:pt x="1" y="3080"/>
                      <a:pt x="26" y="3857"/>
                      <a:pt x="326" y="4534"/>
                    </a:cubicBezTo>
                    <a:cubicBezTo>
                      <a:pt x="648" y="5242"/>
                      <a:pt x="1503" y="6061"/>
                      <a:pt x="2372" y="6061"/>
                    </a:cubicBezTo>
                    <a:cubicBezTo>
                      <a:pt x="2518" y="6061"/>
                      <a:pt x="2664" y="6038"/>
                      <a:pt x="2808" y="5987"/>
                    </a:cubicBezTo>
                    <a:cubicBezTo>
                      <a:pt x="3259" y="5837"/>
                      <a:pt x="3459" y="5336"/>
                      <a:pt x="3559" y="4910"/>
                    </a:cubicBezTo>
                    <a:cubicBezTo>
                      <a:pt x="3710" y="4358"/>
                      <a:pt x="3785" y="3782"/>
                      <a:pt x="3785" y="3205"/>
                    </a:cubicBezTo>
                    <a:cubicBezTo>
                      <a:pt x="3760" y="2629"/>
                      <a:pt x="3459" y="1626"/>
                      <a:pt x="2933" y="900"/>
                    </a:cubicBezTo>
                    <a:cubicBezTo>
                      <a:pt x="2571" y="385"/>
                      <a:pt x="2107" y="1"/>
                      <a:pt x="1575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2189;p37">
                <a:extLst>
                  <a:ext uri="{FF2B5EF4-FFF2-40B4-BE49-F238E27FC236}">
                    <a16:creationId xmlns:a16="http://schemas.microsoft.com/office/drawing/2014/main" id="{6230756A-637F-4DD2-B86E-9D4F861AB457}"/>
                  </a:ext>
                </a:extLst>
              </p:cNvPr>
              <p:cNvSpPr/>
              <p:nvPr/>
            </p:nvSpPr>
            <p:spPr>
              <a:xfrm>
                <a:off x="5762717" y="3319383"/>
                <a:ext cx="441849" cy="385382"/>
              </a:xfrm>
              <a:custGeom>
                <a:avLst/>
                <a:gdLst/>
                <a:ahLst/>
                <a:cxnLst/>
                <a:rect l="l" t="t" r="r" b="b"/>
                <a:pathLst>
                  <a:path w="16041" h="13991" extrusionOk="0">
                    <a:moveTo>
                      <a:pt x="16040" y="1"/>
                    </a:moveTo>
                    <a:cubicBezTo>
                      <a:pt x="16035" y="4"/>
                      <a:pt x="16029" y="6"/>
                      <a:pt x="16023" y="9"/>
                    </a:cubicBezTo>
                    <a:lnTo>
                      <a:pt x="16023" y="9"/>
                    </a:lnTo>
                    <a:cubicBezTo>
                      <a:pt x="16029" y="6"/>
                      <a:pt x="16035" y="4"/>
                      <a:pt x="16040" y="1"/>
                    </a:cubicBezTo>
                    <a:close/>
                    <a:moveTo>
                      <a:pt x="16023" y="9"/>
                    </a:moveTo>
                    <a:cubicBezTo>
                      <a:pt x="12975" y="1491"/>
                      <a:pt x="10777" y="4619"/>
                      <a:pt x="10451" y="7971"/>
                    </a:cubicBezTo>
                    <a:cubicBezTo>
                      <a:pt x="9173" y="8021"/>
                      <a:pt x="7895" y="8297"/>
                      <a:pt x="6717" y="8748"/>
                    </a:cubicBezTo>
                    <a:cubicBezTo>
                      <a:pt x="5890" y="9074"/>
                      <a:pt x="5113" y="9500"/>
                      <a:pt x="4236" y="9625"/>
                    </a:cubicBezTo>
                    <a:cubicBezTo>
                      <a:pt x="4104" y="9654"/>
                      <a:pt x="3980" y="9667"/>
                      <a:pt x="3855" y="9667"/>
                    </a:cubicBezTo>
                    <a:cubicBezTo>
                      <a:pt x="3767" y="9667"/>
                      <a:pt x="3678" y="9660"/>
                      <a:pt x="3584" y="9650"/>
                    </a:cubicBezTo>
                    <a:lnTo>
                      <a:pt x="3584" y="9650"/>
                    </a:lnTo>
                    <a:cubicBezTo>
                      <a:pt x="3685" y="9800"/>
                      <a:pt x="3785" y="9951"/>
                      <a:pt x="3885" y="10076"/>
                    </a:cubicBezTo>
                    <a:cubicBezTo>
                      <a:pt x="3233" y="10377"/>
                      <a:pt x="2607" y="10728"/>
                      <a:pt x="1980" y="11079"/>
                    </a:cubicBezTo>
                    <a:cubicBezTo>
                      <a:pt x="1304" y="11430"/>
                      <a:pt x="627" y="11856"/>
                      <a:pt x="226" y="12507"/>
                    </a:cubicBezTo>
                    <a:cubicBezTo>
                      <a:pt x="101" y="12733"/>
                      <a:pt x="0" y="12983"/>
                      <a:pt x="50" y="13259"/>
                    </a:cubicBezTo>
                    <a:cubicBezTo>
                      <a:pt x="151" y="13785"/>
                      <a:pt x="827" y="13961"/>
                      <a:pt x="1379" y="13986"/>
                    </a:cubicBezTo>
                    <a:cubicBezTo>
                      <a:pt x="1484" y="13989"/>
                      <a:pt x="1590" y="13991"/>
                      <a:pt x="1696" y="13991"/>
                    </a:cubicBezTo>
                    <a:cubicBezTo>
                      <a:pt x="3169" y="13991"/>
                      <a:pt x="4632" y="13667"/>
                      <a:pt x="5965" y="13059"/>
                    </a:cubicBezTo>
                    <a:lnTo>
                      <a:pt x="5965" y="13059"/>
                    </a:lnTo>
                    <a:cubicBezTo>
                      <a:pt x="5890" y="13184"/>
                      <a:pt x="5840" y="13359"/>
                      <a:pt x="5865" y="13535"/>
                    </a:cubicBezTo>
                    <a:cubicBezTo>
                      <a:pt x="6015" y="13034"/>
                      <a:pt x="6066" y="12507"/>
                      <a:pt x="6391" y="12081"/>
                    </a:cubicBezTo>
                    <a:cubicBezTo>
                      <a:pt x="6542" y="11881"/>
                      <a:pt x="6717" y="11730"/>
                      <a:pt x="6893" y="11580"/>
                    </a:cubicBezTo>
                    <a:cubicBezTo>
                      <a:pt x="7369" y="11229"/>
                      <a:pt x="7920" y="11079"/>
                      <a:pt x="8522" y="10928"/>
                    </a:cubicBezTo>
                    <a:cubicBezTo>
                      <a:pt x="10201" y="10552"/>
                      <a:pt x="11880" y="10327"/>
                      <a:pt x="13584" y="10277"/>
                    </a:cubicBezTo>
                    <a:cubicBezTo>
                      <a:pt x="11930" y="8171"/>
                      <a:pt x="13033" y="4888"/>
                      <a:pt x="14161" y="2808"/>
                    </a:cubicBezTo>
                    <a:cubicBezTo>
                      <a:pt x="14436" y="2257"/>
                      <a:pt x="14812" y="1730"/>
                      <a:pt x="15113" y="1204"/>
                    </a:cubicBezTo>
                    <a:cubicBezTo>
                      <a:pt x="15336" y="783"/>
                      <a:pt x="15559" y="240"/>
                      <a:pt x="16023" y="9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2190;p37">
                <a:extLst>
                  <a:ext uri="{FF2B5EF4-FFF2-40B4-BE49-F238E27FC236}">
                    <a16:creationId xmlns:a16="http://schemas.microsoft.com/office/drawing/2014/main" id="{A654E1FE-FE69-4CD4-8B48-864FBCEBD548}"/>
                  </a:ext>
                </a:extLst>
              </p:cNvPr>
              <p:cNvSpPr/>
              <p:nvPr/>
            </p:nvSpPr>
            <p:spPr>
              <a:xfrm>
                <a:off x="5806210" y="2598407"/>
                <a:ext cx="136706" cy="143923"/>
              </a:xfrm>
              <a:custGeom>
                <a:avLst/>
                <a:gdLst/>
                <a:ahLst/>
                <a:cxnLst/>
                <a:rect l="l" t="t" r="r" b="b"/>
                <a:pathLst>
                  <a:path w="4963" h="5225" extrusionOk="0">
                    <a:moveTo>
                      <a:pt x="1239" y="1"/>
                    </a:moveTo>
                    <a:cubicBezTo>
                      <a:pt x="1185" y="1"/>
                      <a:pt x="1132" y="4"/>
                      <a:pt x="1078" y="10"/>
                    </a:cubicBezTo>
                    <a:cubicBezTo>
                      <a:pt x="877" y="10"/>
                      <a:pt x="677" y="86"/>
                      <a:pt x="527" y="211"/>
                    </a:cubicBezTo>
                    <a:cubicBezTo>
                      <a:pt x="226" y="411"/>
                      <a:pt x="75" y="812"/>
                      <a:pt x="50" y="1188"/>
                    </a:cubicBezTo>
                    <a:cubicBezTo>
                      <a:pt x="0" y="2241"/>
                      <a:pt x="351" y="3218"/>
                      <a:pt x="702" y="4171"/>
                    </a:cubicBezTo>
                    <a:cubicBezTo>
                      <a:pt x="850" y="4589"/>
                      <a:pt x="1166" y="5224"/>
                      <a:pt x="1651" y="5224"/>
                    </a:cubicBezTo>
                    <a:cubicBezTo>
                      <a:pt x="1661" y="5224"/>
                      <a:pt x="1670" y="5224"/>
                      <a:pt x="1679" y="5223"/>
                    </a:cubicBezTo>
                    <a:cubicBezTo>
                      <a:pt x="2005" y="5223"/>
                      <a:pt x="2281" y="5048"/>
                      <a:pt x="2532" y="4873"/>
                    </a:cubicBezTo>
                    <a:cubicBezTo>
                      <a:pt x="3283" y="4346"/>
                      <a:pt x="4211" y="3569"/>
                      <a:pt x="4562" y="2717"/>
                    </a:cubicBezTo>
                    <a:cubicBezTo>
                      <a:pt x="4963" y="1765"/>
                      <a:pt x="3283" y="1038"/>
                      <a:pt x="2682" y="637"/>
                    </a:cubicBezTo>
                    <a:cubicBezTo>
                      <a:pt x="2356" y="411"/>
                      <a:pt x="2030" y="186"/>
                      <a:pt x="1654" y="60"/>
                    </a:cubicBezTo>
                    <a:cubicBezTo>
                      <a:pt x="1526" y="24"/>
                      <a:pt x="1384" y="1"/>
                      <a:pt x="1239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2191;p37">
                <a:extLst>
                  <a:ext uri="{FF2B5EF4-FFF2-40B4-BE49-F238E27FC236}">
                    <a16:creationId xmlns:a16="http://schemas.microsoft.com/office/drawing/2014/main" id="{CAF781D9-B55E-4941-B63D-E9C3FFD6DDA4}"/>
                  </a:ext>
                </a:extLst>
              </p:cNvPr>
              <p:cNvSpPr/>
              <p:nvPr/>
            </p:nvSpPr>
            <p:spPr>
              <a:xfrm>
                <a:off x="5828300" y="2638154"/>
                <a:ext cx="60076" cy="63409"/>
              </a:xfrm>
              <a:custGeom>
                <a:avLst/>
                <a:gdLst/>
                <a:ahLst/>
                <a:cxnLst/>
                <a:rect l="l" t="t" r="r" b="b"/>
                <a:pathLst>
                  <a:path w="2181" h="2302" extrusionOk="0">
                    <a:moveTo>
                      <a:pt x="337" y="1"/>
                    </a:moveTo>
                    <a:cubicBezTo>
                      <a:pt x="245" y="1"/>
                      <a:pt x="160" y="22"/>
                      <a:pt x="101" y="96"/>
                    </a:cubicBezTo>
                    <a:cubicBezTo>
                      <a:pt x="50" y="171"/>
                      <a:pt x="25" y="272"/>
                      <a:pt x="25" y="372"/>
                    </a:cubicBezTo>
                    <a:cubicBezTo>
                      <a:pt x="0" y="1023"/>
                      <a:pt x="151" y="1625"/>
                      <a:pt x="451" y="2176"/>
                    </a:cubicBezTo>
                    <a:cubicBezTo>
                      <a:pt x="451" y="2227"/>
                      <a:pt x="476" y="2277"/>
                      <a:pt x="527" y="2277"/>
                    </a:cubicBezTo>
                    <a:cubicBezTo>
                      <a:pt x="577" y="2302"/>
                      <a:pt x="602" y="2302"/>
                      <a:pt x="652" y="2302"/>
                    </a:cubicBezTo>
                    <a:cubicBezTo>
                      <a:pt x="903" y="2252"/>
                      <a:pt x="1128" y="1951"/>
                      <a:pt x="1329" y="1775"/>
                    </a:cubicBezTo>
                    <a:cubicBezTo>
                      <a:pt x="1604" y="1575"/>
                      <a:pt x="1855" y="1349"/>
                      <a:pt x="2080" y="1099"/>
                    </a:cubicBezTo>
                    <a:cubicBezTo>
                      <a:pt x="2131" y="1049"/>
                      <a:pt x="2181" y="973"/>
                      <a:pt x="2181" y="898"/>
                    </a:cubicBezTo>
                    <a:cubicBezTo>
                      <a:pt x="2181" y="823"/>
                      <a:pt x="2131" y="773"/>
                      <a:pt x="2055" y="723"/>
                    </a:cubicBezTo>
                    <a:cubicBezTo>
                      <a:pt x="1604" y="347"/>
                      <a:pt x="1078" y="121"/>
                      <a:pt x="527" y="21"/>
                    </a:cubicBezTo>
                    <a:cubicBezTo>
                      <a:pt x="465" y="11"/>
                      <a:pt x="400" y="1"/>
                      <a:pt x="337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2192;p37">
                <a:extLst>
                  <a:ext uri="{FF2B5EF4-FFF2-40B4-BE49-F238E27FC236}">
                    <a16:creationId xmlns:a16="http://schemas.microsoft.com/office/drawing/2014/main" id="{AD19EA88-949C-4C93-8BC8-6A1686F4E6F0}"/>
                  </a:ext>
                </a:extLst>
              </p:cNvPr>
              <p:cNvSpPr/>
              <p:nvPr/>
            </p:nvSpPr>
            <p:spPr>
              <a:xfrm>
                <a:off x="6154812" y="2598407"/>
                <a:ext cx="136733" cy="143923"/>
              </a:xfrm>
              <a:custGeom>
                <a:avLst/>
                <a:gdLst/>
                <a:ahLst/>
                <a:cxnLst/>
                <a:rect l="l" t="t" r="r" b="b"/>
                <a:pathLst>
                  <a:path w="4964" h="5225" extrusionOk="0">
                    <a:moveTo>
                      <a:pt x="3725" y="1"/>
                    </a:moveTo>
                    <a:cubicBezTo>
                      <a:pt x="3580" y="1"/>
                      <a:pt x="3438" y="24"/>
                      <a:pt x="3309" y="60"/>
                    </a:cubicBezTo>
                    <a:cubicBezTo>
                      <a:pt x="2933" y="186"/>
                      <a:pt x="2608" y="411"/>
                      <a:pt x="2282" y="637"/>
                    </a:cubicBezTo>
                    <a:cubicBezTo>
                      <a:pt x="1680" y="1038"/>
                      <a:pt x="1" y="1765"/>
                      <a:pt x="377" y="2717"/>
                    </a:cubicBezTo>
                    <a:cubicBezTo>
                      <a:pt x="728" y="3569"/>
                      <a:pt x="1680" y="4346"/>
                      <a:pt x="2432" y="4873"/>
                    </a:cubicBezTo>
                    <a:cubicBezTo>
                      <a:pt x="2683" y="5048"/>
                      <a:pt x="2958" y="5223"/>
                      <a:pt x="3259" y="5223"/>
                    </a:cubicBezTo>
                    <a:cubicBezTo>
                      <a:pt x="3269" y="5224"/>
                      <a:pt x="3279" y="5224"/>
                      <a:pt x="3289" y="5224"/>
                    </a:cubicBezTo>
                    <a:cubicBezTo>
                      <a:pt x="3798" y="5224"/>
                      <a:pt x="4114" y="4589"/>
                      <a:pt x="4262" y="4171"/>
                    </a:cubicBezTo>
                    <a:cubicBezTo>
                      <a:pt x="4613" y="3218"/>
                      <a:pt x="4963" y="2241"/>
                      <a:pt x="4913" y="1188"/>
                    </a:cubicBezTo>
                    <a:cubicBezTo>
                      <a:pt x="4888" y="812"/>
                      <a:pt x="4738" y="411"/>
                      <a:pt x="4437" y="211"/>
                    </a:cubicBezTo>
                    <a:cubicBezTo>
                      <a:pt x="4262" y="86"/>
                      <a:pt x="4086" y="10"/>
                      <a:pt x="3886" y="10"/>
                    </a:cubicBezTo>
                    <a:cubicBezTo>
                      <a:pt x="3832" y="4"/>
                      <a:pt x="3778" y="1"/>
                      <a:pt x="3725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2193;p37">
                <a:extLst>
                  <a:ext uri="{FF2B5EF4-FFF2-40B4-BE49-F238E27FC236}">
                    <a16:creationId xmlns:a16="http://schemas.microsoft.com/office/drawing/2014/main" id="{B1B5CEB2-524F-459C-B46B-FCA2558EB153}"/>
                  </a:ext>
                </a:extLst>
              </p:cNvPr>
              <p:cNvSpPr/>
              <p:nvPr/>
            </p:nvSpPr>
            <p:spPr>
              <a:xfrm>
                <a:off x="6208661" y="2638154"/>
                <a:ext cx="60792" cy="63409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302" extrusionOk="0">
                    <a:moveTo>
                      <a:pt x="1861" y="1"/>
                    </a:moveTo>
                    <a:cubicBezTo>
                      <a:pt x="1803" y="1"/>
                      <a:pt x="1741" y="11"/>
                      <a:pt x="1680" y="21"/>
                    </a:cubicBezTo>
                    <a:cubicBezTo>
                      <a:pt x="1129" y="121"/>
                      <a:pt x="577" y="347"/>
                      <a:pt x="151" y="723"/>
                    </a:cubicBezTo>
                    <a:cubicBezTo>
                      <a:pt x="76" y="773"/>
                      <a:pt x="26" y="823"/>
                      <a:pt x="26" y="898"/>
                    </a:cubicBezTo>
                    <a:cubicBezTo>
                      <a:pt x="1" y="973"/>
                      <a:pt x="76" y="1049"/>
                      <a:pt x="126" y="1099"/>
                    </a:cubicBezTo>
                    <a:cubicBezTo>
                      <a:pt x="352" y="1349"/>
                      <a:pt x="602" y="1575"/>
                      <a:pt x="878" y="1775"/>
                    </a:cubicBezTo>
                    <a:cubicBezTo>
                      <a:pt x="1079" y="1951"/>
                      <a:pt x="1304" y="2252"/>
                      <a:pt x="1555" y="2302"/>
                    </a:cubicBezTo>
                    <a:cubicBezTo>
                      <a:pt x="1580" y="2302"/>
                      <a:pt x="1630" y="2302"/>
                      <a:pt x="1680" y="2277"/>
                    </a:cubicBezTo>
                    <a:cubicBezTo>
                      <a:pt x="1705" y="2277"/>
                      <a:pt x="1730" y="2227"/>
                      <a:pt x="1755" y="2176"/>
                    </a:cubicBezTo>
                    <a:cubicBezTo>
                      <a:pt x="2056" y="1625"/>
                      <a:pt x="2206" y="1023"/>
                      <a:pt x="2181" y="372"/>
                    </a:cubicBezTo>
                    <a:cubicBezTo>
                      <a:pt x="2181" y="272"/>
                      <a:pt x="2156" y="171"/>
                      <a:pt x="2081" y="96"/>
                    </a:cubicBezTo>
                    <a:cubicBezTo>
                      <a:pt x="2022" y="22"/>
                      <a:pt x="1945" y="1"/>
                      <a:pt x="1861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2194;p37">
                <a:extLst>
                  <a:ext uri="{FF2B5EF4-FFF2-40B4-BE49-F238E27FC236}">
                    <a16:creationId xmlns:a16="http://schemas.microsoft.com/office/drawing/2014/main" id="{BA2D0BF7-2CBF-4C95-BB16-85104A2DA290}"/>
                  </a:ext>
                </a:extLst>
              </p:cNvPr>
              <p:cNvSpPr/>
              <p:nvPr/>
            </p:nvSpPr>
            <p:spPr>
              <a:xfrm>
                <a:off x="5779271" y="2614548"/>
                <a:ext cx="550239" cy="494681"/>
              </a:xfrm>
              <a:custGeom>
                <a:avLst/>
                <a:gdLst/>
                <a:ahLst/>
                <a:cxnLst/>
                <a:rect l="l" t="t" r="r" b="b"/>
                <a:pathLst>
                  <a:path w="19976" h="17959" extrusionOk="0">
                    <a:moveTo>
                      <a:pt x="10207" y="0"/>
                    </a:moveTo>
                    <a:cubicBezTo>
                      <a:pt x="9526" y="0"/>
                      <a:pt x="8842" y="71"/>
                      <a:pt x="8171" y="176"/>
                    </a:cubicBezTo>
                    <a:cubicBezTo>
                      <a:pt x="3560" y="878"/>
                      <a:pt x="1429" y="4713"/>
                      <a:pt x="427" y="8923"/>
                    </a:cubicBezTo>
                    <a:cubicBezTo>
                      <a:pt x="51" y="10477"/>
                      <a:pt x="1" y="12131"/>
                      <a:pt x="527" y="13635"/>
                    </a:cubicBezTo>
                    <a:cubicBezTo>
                      <a:pt x="1530" y="16392"/>
                      <a:pt x="4487" y="17444"/>
                      <a:pt x="7144" y="17720"/>
                    </a:cubicBezTo>
                    <a:cubicBezTo>
                      <a:pt x="8341" y="17850"/>
                      <a:pt x="9538" y="17958"/>
                      <a:pt x="10729" y="17958"/>
                    </a:cubicBezTo>
                    <a:cubicBezTo>
                      <a:pt x="11382" y="17958"/>
                      <a:pt x="12034" y="17925"/>
                      <a:pt x="12683" y="17845"/>
                    </a:cubicBezTo>
                    <a:cubicBezTo>
                      <a:pt x="14312" y="17620"/>
                      <a:pt x="16793" y="17119"/>
                      <a:pt x="17871" y="15765"/>
                    </a:cubicBezTo>
                    <a:cubicBezTo>
                      <a:pt x="18497" y="14963"/>
                      <a:pt x="18898" y="13986"/>
                      <a:pt x="19124" y="12983"/>
                    </a:cubicBezTo>
                    <a:cubicBezTo>
                      <a:pt x="19976" y="9324"/>
                      <a:pt x="18572" y="5590"/>
                      <a:pt x="16166" y="2833"/>
                    </a:cubicBezTo>
                    <a:cubicBezTo>
                      <a:pt x="15064" y="1580"/>
                      <a:pt x="13685" y="602"/>
                      <a:pt x="12031" y="201"/>
                    </a:cubicBezTo>
                    <a:cubicBezTo>
                      <a:pt x="11435" y="58"/>
                      <a:pt x="10823" y="0"/>
                      <a:pt x="10207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2195;p37">
                <a:extLst>
                  <a:ext uri="{FF2B5EF4-FFF2-40B4-BE49-F238E27FC236}">
                    <a16:creationId xmlns:a16="http://schemas.microsoft.com/office/drawing/2014/main" id="{4D2A6482-25BB-4022-8D25-E0528A36BA54}"/>
                  </a:ext>
                </a:extLst>
              </p:cNvPr>
              <p:cNvSpPr/>
              <p:nvPr/>
            </p:nvSpPr>
            <p:spPr>
              <a:xfrm>
                <a:off x="5929774" y="2857518"/>
                <a:ext cx="38701" cy="58506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2124" extrusionOk="0">
                    <a:moveTo>
                      <a:pt x="701" y="1"/>
                    </a:moveTo>
                    <a:cubicBezTo>
                      <a:pt x="365" y="1"/>
                      <a:pt x="149" y="460"/>
                      <a:pt x="76" y="729"/>
                    </a:cubicBezTo>
                    <a:cubicBezTo>
                      <a:pt x="1" y="1080"/>
                      <a:pt x="76" y="1456"/>
                      <a:pt x="226" y="1781"/>
                    </a:cubicBezTo>
                    <a:cubicBezTo>
                      <a:pt x="301" y="1907"/>
                      <a:pt x="402" y="2057"/>
                      <a:pt x="552" y="2107"/>
                    </a:cubicBezTo>
                    <a:cubicBezTo>
                      <a:pt x="585" y="2118"/>
                      <a:pt x="619" y="2123"/>
                      <a:pt x="654" y="2123"/>
                    </a:cubicBezTo>
                    <a:cubicBezTo>
                      <a:pt x="777" y="2123"/>
                      <a:pt x="905" y="2060"/>
                      <a:pt x="1003" y="1982"/>
                    </a:cubicBezTo>
                    <a:cubicBezTo>
                      <a:pt x="1128" y="1857"/>
                      <a:pt x="1204" y="1706"/>
                      <a:pt x="1254" y="1556"/>
                    </a:cubicBezTo>
                    <a:cubicBezTo>
                      <a:pt x="1404" y="1105"/>
                      <a:pt x="1404" y="578"/>
                      <a:pt x="1103" y="227"/>
                    </a:cubicBezTo>
                    <a:cubicBezTo>
                      <a:pt x="1003" y="127"/>
                      <a:pt x="878" y="27"/>
                      <a:pt x="727" y="2"/>
                    </a:cubicBezTo>
                    <a:cubicBezTo>
                      <a:pt x="718" y="1"/>
                      <a:pt x="710" y="1"/>
                      <a:pt x="701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2196;p37">
                <a:extLst>
                  <a:ext uri="{FF2B5EF4-FFF2-40B4-BE49-F238E27FC236}">
                    <a16:creationId xmlns:a16="http://schemas.microsoft.com/office/drawing/2014/main" id="{2B2DB17B-BF94-4F09-BD96-185F3F54B639}"/>
                  </a:ext>
                </a:extLst>
              </p:cNvPr>
              <p:cNvSpPr/>
              <p:nvPr/>
            </p:nvSpPr>
            <p:spPr>
              <a:xfrm>
                <a:off x="6127901" y="2857518"/>
                <a:ext cx="38701" cy="58506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2124" extrusionOk="0">
                    <a:moveTo>
                      <a:pt x="701" y="1"/>
                    </a:moveTo>
                    <a:cubicBezTo>
                      <a:pt x="365" y="1"/>
                      <a:pt x="150" y="460"/>
                      <a:pt x="101" y="729"/>
                    </a:cubicBezTo>
                    <a:cubicBezTo>
                      <a:pt x="1" y="1080"/>
                      <a:pt x="76" y="1456"/>
                      <a:pt x="226" y="1781"/>
                    </a:cubicBezTo>
                    <a:cubicBezTo>
                      <a:pt x="301" y="1907"/>
                      <a:pt x="402" y="2057"/>
                      <a:pt x="552" y="2107"/>
                    </a:cubicBezTo>
                    <a:cubicBezTo>
                      <a:pt x="590" y="2118"/>
                      <a:pt x="629" y="2123"/>
                      <a:pt x="667" y="2123"/>
                    </a:cubicBezTo>
                    <a:cubicBezTo>
                      <a:pt x="802" y="2123"/>
                      <a:pt x="930" y="2060"/>
                      <a:pt x="1028" y="1982"/>
                    </a:cubicBezTo>
                    <a:cubicBezTo>
                      <a:pt x="1153" y="1857"/>
                      <a:pt x="1204" y="1706"/>
                      <a:pt x="1254" y="1556"/>
                    </a:cubicBezTo>
                    <a:cubicBezTo>
                      <a:pt x="1404" y="1105"/>
                      <a:pt x="1404" y="578"/>
                      <a:pt x="1128" y="227"/>
                    </a:cubicBezTo>
                    <a:cubicBezTo>
                      <a:pt x="1028" y="127"/>
                      <a:pt x="878" y="27"/>
                      <a:pt x="727" y="2"/>
                    </a:cubicBezTo>
                    <a:cubicBezTo>
                      <a:pt x="718" y="1"/>
                      <a:pt x="710" y="1"/>
                      <a:pt x="701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2197;p37">
                <a:extLst>
                  <a:ext uri="{FF2B5EF4-FFF2-40B4-BE49-F238E27FC236}">
                    <a16:creationId xmlns:a16="http://schemas.microsoft.com/office/drawing/2014/main" id="{D79F848E-CBE1-4795-90AB-3BBD4908B188}"/>
                  </a:ext>
                </a:extLst>
              </p:cNvPr>
              <p:cNvSpPr/>
              <p:nvPr/>
            </p:nvSpPr>
            <p:spPr>
              <a:xfrm>
                <a:off x="6011581" y="2941060"/>
                <a:ext cx="71479" cy="45174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1640" extrusionOk="0">
                    <a:moveTo>
                      <a:pt x="1424" y="1"/>
                    </a:moveTo>
                    <a:cubicBezTo>
                      <a:pt x="899" y="1"/>
                      <a:pt x="0" y="39"/>
                      <a:pt x="88" y="678"/>
                    </a:cubicBezTo>
                    <a:cubicBezTo>
                      <a:pt x="138" y="904"/>
                      <a:pt x="264" y="1104"/>
                      <a:pt x="414" y="1255"/>
                    </a:cubicBezTo>
                    <a:cubicBezTo>
                      <a:pt x="718" y="1515"/>
                      <a:pt x="1017" y="1639"/>
                      <a:pt x="1304" y="1639"/>
                    </a:cubicBezTo>
                    <a:cubicBezTo>
                      <a:pt x="1679" y="1639"/>
                      <a:pt x="2031" y="1427"/>
                      <a:pt x="2344" y="1029"/>
                    </a:cubicBezTo>
                    <a:cubicBezTo>
                      <a:pt x="2469" y="854"/>
                      <a:pt x="2594" y="678"/>
                      <a:pt x="2569" y="453"/>
                    </a:cubicBezTo>
                    <a:cubicBezTo>
                      <a:pt x="2544" y="277"/>
                      <a:pt x="2369" y="127"/>
                      <a:pt x="2193" y="52"/>
                    </a:cubicBezTo>
                    <a:cubicBezTo>
                      <a:pt x="2018" y="1"/>
                      <a:pt x="1817" y="1"/>
                      <a:pt x="1617" y="1"/>
                    </a:cubicBezTo>
                    <a:cubicBezTo>
                      <a:pt x="1562" y="1"/>
                      <a:pt x="1497" y="1"/>
                      <a:pt x="1424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2198;p37">
                <a:extLst>
                  <a:ext uri="{FF2B5EF4-FFF2-40B4-BE49-F238E27FC236}">
                    <a16:creationId xmlns:a16="http://schemas.microsoft.com/office/drawing/2014/main" id="{294D9D5A-4860-4AE4-A5FA-0C86B59AF374}"/>
                  </a:ext>
                </a:extLst>
              </p:cNvPr>
              <p:cNvSpPr/>
              <p:nvPr/>
            </p:nvSpPr>
            <p:spPr>
              <a:xfrm>
                <a:off x="6015382" y="2971469"/>
                <a:ext cx="36607" cy="6283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2281" extrusionOk="0">
                    <a:moveTo>
                      <a:pt x="1128" y="0"/>
                    </a:moveTo>
                    <a:cubicBezTo>
                      <a:pt x="1053" y="25"/>
                      <a:pt x="1003" y="75"/>
                      <a:pt x="1003" y="151"/>
                    </a:cubicBezTo>
                    <a:cubicBezTo>
                      <a:pt x="1053" y="476"/>
                      <a:pt x="1078" y="802"/>
                      <a:pt x="1078" y="1128"/>
                    </a:cubicBezTo>
                    <a:cubicBezTo>
                      <a:pt x="1078" y="1329"/>
                      <a:pt x="1078" y="1504"/>
                      <a:pt x="1028" y="1679"/>
                    </a:cubicBezTo>
                    <a:cubicBezTo>
                      <a:pt x="953" y="1830"/>
                      <a:pt x="852" y="1980"/>
                      <a:pt x="727" y="2005"/>
                    </a:cubicBezTo>
                    <a:cubicBezTo>
                      <a:pt x="696" y="2012"/>
                      <a:pt x="664" y="2015"/>
                      <a:pt x="634" y="2015"/>
                    </a:cubicBezTo>
                    <a:cubicBezTo>
                      <a:pt x="542" y="2015"/>
                      <a:pt x="458" y="1986"/>
                      <a:pt x="401" y="1930"/>
                    </a:cubicBezTo>
                    <a:cubicBezTo>
                      <a:pt x="301" y="1855"/>
                      <a:pt x="251" y="1730"/>
                      <a:pt x="276" y="1604"/>
                    </a:cubicBezTo>
                    <a:cubicBezTo>
                      <a:pt x="301" y="1554"/>
                      <a:pt x="251" y="1479"/>
                      <a:pt x="176" y="1454"/>
                    </a:cubicBezTo>
                    <a:cubicBezTo>
                      <a:pt x="101" y="1454"/>
                      <a:pt x="50" y="1504"/>
                      <a:pt x="25" y="1554"/>
                    </a:cubicBezTo>
                    <a:cubicBezTo>
                      <a:pt x="0" y="1780"/>
                      <a:pt x="75" y="1980"/>
                      <a:pt x="226" y="2131"/>
                    </a:cubicBezTo>
                    <a:cubicBezTo>
                      <a:pt x="326" y="2231"/>
                      <a:pt x="476" y="2281"/>
                      <a:pt x="627" y="2281"/>
                    </a:cubicBezTo>
                    <a:cubicBezTo>
                      <a:pt x="677" y="2281"/>
                      <a:pt x="727" y="2281"/>
                      <a:pt x="802" y="2256"/>
                    </a:cubicBezTo>
                    <a:cubicBezTo>
                      <a:pt x="1003" y="2181"/>
                      <a:pt x="1178" y="2005"/>
                      <a:pt x="1253" y="1755"/>
                    </a:cubicBezTo>
                    <a:cubicBezTo>
                      <a:pt x="1329" y="1554"/>
                      <a:pt x="1329" y="1329"/>
                      <a:pt x="1329" y="1128"/>
                    </a:cubicBezTo>
                    <a:cubicBezTo>
                      <a:pt x="1329" y="802"/>
                      <a:pt x="1304" y="451"/>
                      <a:pt x="1278" y="126"/>
                    </a:cubicBezTo>
                    <a:cubicBezTo>
                      <a:pt x="1253" y="50"/>
                      <a:pt x="1203" y="0"/>
                      <a:pt x="1128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2199;p37">
                <a:extLst>
                  <a:ext uri="{FF2B5EF4-FFF2-40B4-BE49-F238E27FC236}">
                    <a16:creationId xmlns:a16="http://schemas.microsoft.com/office/drawing/2014/main" id="{A87DC2E9-FCE9-4BA6-B44F-9D7EA56EFD94}"/>
                  </a:ext>
                </a:extLst>
              </p:cNvPr>
              <p:cNvSpPr/>
              <p:nvPr/>
            </p:nvSpPr>
            <p:spPr>
              <a:xfrm>
                <a:off x="6044359" y="3001851"/>
                <a:ext cx="39389" cy="33853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29" extrusionOk="0">
                    <a:moveTo>
                      <a:pt x="1304" y="0"/>
                    </a:moveTo>
                    <a:cubicBezTo>
                      <a:pt x="1229" y="25"/>
                      <a:pt x="1179" y="50"/>
                      <a:pt x="1179" y="125"/>
                    </a:cubicBezTo>
                    <a:cubicBezTo>
                      <a:pt x="1154" y="201"/>
                      <a:pt x="1154" y="276"/>
                      <a:pt x="1154" y="351"/>
                    </a:cubicBezTo>
                    <a:cubicBezTo>
                      <a:pt x="1179" y="426"/>
                      <a:pt x="1179" y="501"/>
                      <a:pt x="1154" y="551"/>
                    </a:cubicBezTo>
                    <a:cubicBezTo>
                      <a:pt x="1154" y="702"/>
                      <a:pt x="1104" y="802"/>
                      <a:pt x="1054" y="877"/>
                    </a:cubicBezTo>
                    <a:cubicBezTo>
                      <a:pt x="989" y="926"/>
                      <a:pt x="914" y="953"/>
                      <a:pt x="828" y="953"/>
                    </a:cubicBezTo>
                    <a:cubicBezTo>
                      <a:pt x="781" y="953"/>
                      <a:pt x="731" y="945"/>
                      <a:pt x="678" y="927"/>
                    </a:cubicBezTo>
                    <a:cubicBezTo>
                      <a:pt x="552" y="902"/>
                      <a:pt x="452" y="777"/>
                      <a:pt x="377" y="652"/>
                    </a:cubicBezTo>
                    <a:cubicBezTo>
                      <a:pt x="327" y="526"/>
                      <a:pt x="277" y="376"/>
                      <a:pt x="277" y="175"/>
                    </a:cubicBezTo>
                    <a:cubicBezTo>
                      <a:pt x="252" y="100"/>
                      <a:pt x="201" y="75"/>
                      <a:pt x="126" y="75"/>
                    </a:cubicBezTo>
                    <a:cubicBezTo>
                      <a:pt x="51" y="75"/>
                      <a:pt x="1" y="125"/>
                      <a:pt x="1" y="201"/>
                    </a:cubicBezTo>
                    <a:cubicBezTo>
                      <a:pt x="26" y="426"/>
                      <a:pt x="76" y="602"/>
                      <a:pt x="151" y="752"/>
                    </a:cubicBezTo>
                    <a:cubicBezTo>
                      <a:pt x="252" y="952"/>
                      <a:pt x="427" y="1103"/>
                      <a:pt x="602" y="1178"/>
                    </a:cubicBezTo>
                    <a:cubicBezTo>
                      <a:pt x="678" y="1203"/>
                      <a:pt x="753" y="1228"/>
                      <a:pt x="828" y="1228"/>
                    </a:cubicBezTo>
                    <a:cubicBezTo>
                      <a:pt x="978" y="1228"/>
                      <a:pt x="1129" y="1153"/>
                      <a:pt x="1229" y="1053"/>
                    </a:cubicBezTo>
                    <a:cubicBezTo>
                      <a:pt x="1329" y="952"/>
                      <a:pt x="1404" y="777"/>
                      <a:pt x="1430" y="576"/>
                    </a:cubicBezTo>
                    <a:cubicBezTo>
                      <a:pt x="1430" y="501"/>
                      <a:pt x="1430" y="426"/>
                      <a:pt x="1430" y="351"/>
                    </a:cubicBezTo>
                    <a:cubicBezTo>
                      <a:pt x="1430" y="276"/>
                      <a:pt x="1430" y="226"/>
                      <a:pt x="1430" y="150"/>
                    </a:cubicBezTo>
                    <a:cubicBezTo>
                      <a:pt x="1430" y="75"/>
                      <a:pt x="1379" y="25"/>
                      <a:pt x="1304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2200;p37">
                <a:extLst>
                  <a:ext uri="{FF2B5EF4-FFF2-40B4-BE49-F238E27FC236}">
                    <a16:creationId xmlns:a16="http://schemas.microsoft.com/office/drawing/2014/main" id="{153B9AC7-61AD-44B8-9201-F86F598F19CD}"/>
                  </a:ext>
                </a:extLst>
              </p:cNvPr>
              <p:cNvSpPr/>
              <p:nvPr/>
            </p:nvSpPr>
            <p:spPr>
              <a:xfrm>
                <a:off x="5826923" y="2907621"/>
                <a:ext cx="122217" cy="115992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4211" extrusionOk="0">
                    <a:moveTo>
                      <a:pt x="2206" y="0"/>
                    </a:moveTo>
                    <a:cubicBezTo>
                      <a:pt x="1147" y="0"/>
                      <a:pt x="243" y="815"/>
                      <a:pt x="125" y="1892"/>
                    </a:cubicBezTo>
                    <a:cubicBezTo>
                      <a:pt x="0" y="3070"/>
                      <a:pt x="852" y="4098"/>
                      <a:pt x="2030" y="4198"/>
                    </a:cubicBezTo>
                    <a:cubicBezTo>
                      <a:pt x="2106" y="4206"/>
                      <a:pt x="2181" y="4210"/>
                      <a:pt x="2255" y="4210"/>
                    </a:cubicBezTo>
                    <a:cubicBezTo>
                      <a:pt x="3314" y="4210"/>
                      <a:pt x="4219" y="3396"/>
                      <a:pt x="4336" y="2318"/>
                    </a:cubicBezTo>
                    <a:cubicBezTo>
                      <a:pt x="4436" y="1165"/>
                      <a:pt x="3584" y="113"/>
                      <a:pt x="2431" y="12"/>
                    </a:cubicBezTo>
                    <a:cubicBezTo>
                      <a:pt x="2356" y="4"/>
                      <a:pt x="2281" y="0"/>
                      <a:pt x="2206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2201;p37">
                <a:extLst>
                  <a:ext uri="{FF2B5EF4-FFF2-40B4-BE49-F238E27FC236}">
                    <a16:creationId xmlns:a16="http://schemas.microsoft.com/office/drawing/2014/main" id="{632A238E-9B42-4447-8C75-2C02A96850EA}"/>
                  </a:ext>
                </a:extLst>
              </p:cNvPr>
              <p:cNvSpPr/>
              <p:nvPr/>
            </p:nvSpPr>
            <p:spPr>
              <a:xfrm>
                <a:off x="6165857" y="2897264"/>
                <a:ext cx="122245" cy="115992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4211" extrusionOk="0">
                    <a:moveTo>
                      <a:pt x="2207" y="0"/>
                    </a:moveTo>
                    <a:cubicBezTo>
                      <a:pt x="1145" y="0"/>
                      <a:pt x="220" y="815"/>
                      <a:pt x="126" y="1892"/>
                    </a:cubicBezTo>
                    <a:cubicBezTo>
                      <a:pt x="1" y="3045"/>
                      <a:pt x="853" y="4098"/>
                      <a:pt x="2006" y="4198"/>
                    </a:cubicBezTo>
                    <a:cubicBezTo>
                      <a:pt x="2083" y="4206"/>
                      <a:pt x="2160" y="4210"/>
                      <a:pt x="2236" y="4210"/>
                    </a:cubicBezTo>
                    <a:cubicBezTo>
                      <a:pt x="3315" y="4210"/>
                      <a:pt x="4218" y="3396"/>
                      <a:pt x="4312" y="2318"/>
                    </a:cubicBezTo>
                    <a:cubicBezTo>
                      <a:pt x="4437" y="1165"/>
                      <a:pt x="3585" y="113"/>
                      <a:pt x="2432" y="13"/>
                    </a:cubicBezTo>
                    <a:cubicBezTo>
                      <a:pt x="2356" y="4"/>
                      <a:pt x="2281" y="0"/>
                      <a:pt x="2207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5378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40"/>
    </mc:Choice>
    <mc:Fallback xmlns="">
      <p:transition spd="slow" advTm="13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6D8DE67-7917-433B-AC1C-6B69C0B96A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7119" y="2231380"/>
            <a:ext cx="609600" cy="609600"/>
          </a:xfrm>
          <a:prstGeom prst="rect">
            <a:avLst/>
          </a:prstGeom>
        </p:spPr>
      </p:pic>
      <p:sp>
        <p:nvSpPr>
          <p:cNvPr id="154" name="Rectangle: Rounded Corners 153">
            <a:extLst>
              <a:ext uri="{FF2B5EF4-FFF2-40B4-BE49-F238E27FC236}">
                <a16:creationId xmlns:a16="http://schemas.microsoft.com/office/drawing/2014/main" id="{7EA9C605-FAB2-412E-97C8-72AFC417727B}"/>
              </a:ext>
            </a:extLst>
          </p:cNvPr>
          <p:cNvSpPr/>
          <p:nvPr/>
        </p:nvSpPr>
        <p:spPr>
          <a:xfrm>
            <a:off x="919869" y="704627"/>
            <a:ext cx="5176131" cy="80597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94104A-84B9-48FB-8EA9-433C641E7C18}"/>
              </a:ext>
            </a:extLst>
          </p:cNvPr>
          <p:cNvSpPr/>
          <p:nvPr/>
        </p:nvSpPr>
        <p:spPr>
          <a:xfrm>
            <a:off x="1403546" y="762022"/>
            <a:ext cx="5682758" cy="552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</a:rPr>
              <a:t>Gợi</a:t>
            </a:r>
            <a:r>
              <a:rPr lang="en-US" sz="2800" b="1" dirty="0">
                <a:solidFill>
                  <a:schemeClr val="tx1"/>
                </a:solidFill>
              </a:rPr>
              <a:t> ý </a:t>
            </a:r>
            <a:r>
              <a:rPr lang="en-US" sz="2800" b="1" dirty="0" err="1">
                <a:solidFill>
                  <a:schemeClr val="tx1"/>
                </a:solidFill>
              </a:rPr>
              <a:t>một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số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vật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có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màu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vàng</a:t>
            </a:r>
            <a:endParaRPr lang="en-US" sz="2800" b="1" dirty="0">
              <a:solidFill>
                <a:schemeClr val="tx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4D3560B-4419-43E4-BE94-184B6688E631}"/>
              </a:ext>
            </a:extLst>
          </p:cNvPr>
          <p:cNvGrpSpPr/>
          <p:nvPr/>
        </p:nvGrpSpPr>
        <p:grpSpPr>
          <a:xfrm>
            <a:off x="10265317" y="900332"/>
            <a:ext cx="1951795" cy="5970785"/>
            <a:chOff x="7471219" y="695687"/>
            <a:chExt cx="1672773" cy="3437871"/>
          </a:xfrm>
        </p:grpSpPr>
        <p:grpSp>
          <p:nvGrpSpPr>
            <p:cNvPr id="8" name="Google Shape;2061;p37">
              <a:extLst>
                <a:ext uri="{FF2B5EF4-FFF2-40B4-BE49-F238E27FC236}">
                  <a16:creationId xmlns:a16="http://schemas.microsoft.com/office/drawing/2014/main" id="{9F1170DF-EC1B-4E47-909A-B2DD353AE00A}"/>
                </a:ext>
              </a:extLst>
            </p:cNvPr>
            <p:cNvGrpSpPr/>
            <p:nvPr/>
          </p:nvGrpSpPr>
          <p:grpSpPr>
            <a:xfrm flipH="1">
              <a:off x="8554650" y="2134709"/>
              <a:ext cx="151241" cy="137891"/>
              <a:chOff x="1474943" y="3859420"/>
              <a:chExt cx="118956" cy="108456"/>
            </a:xfrm>
          </p:grpSpPr>
          <p:sp>
            <p:nvSpPr>
              <p:cNvPr id="47" name="Google Shape;2062;p37">
                <a:extLst>
                  <a:ext uri="{FF2B5EF4-FFF2-40B4-BE49-F238E27FC236}">
                    <a16:creationId xmlns:a16="http://schemas.microsoft.com/office/drawing/2014/main" id="{1408100A-4453-4D39-9246-0F77DB74946D}"/>
                  </a:ext>
                </a:extLst>
              </p:cNvPr>
              <p:cNvSpPr/>
              <p:nvPr/>
            </p:nvSpPr>
            <p:spPr>
              <a:xfrm>
                <a:off x="1474943" y="3931517"/>
                <a:ext cx="46859" cy="36359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347" extrusionOk="0">
                    <a:moveTo>
                      <a:pt x="868" y="0"/>
                    </a:moveTo>
                    <a:cubicBezTo>
                      <a:pt x="1" y="0"/>
                      <a:pt x="1" y="1347"/>
                      <a:pt x="868" y="1347"/>
                    </a:cubicBezTo>
                    <a:cubicBezTo>
                      <a:pt x="1736" y="1347"/>
                      <a:pt x="1736" y="0"/>
                      <a:pt x="8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2063;p37">
                <a:extLst>
                  <a:ext uri="{FF2B5EF4-FFF2-40B4-BE49-F238E27FC236}">
                    <a16:creationId xmlns:a16="http://schemas.microsoft.com/office/drawing/2014/main" id="{3A443127-1C64-4B7F-AA49-24F8E710477C}"/>
                  </a:ext>
                </a:extLst>
              </p:cNvPr>
              <p:cNvSpPr/>
              <p:nvPr/>
            </p:nvSpPr>
            <p:spPr>
              <a:xfrm>
                <a:off x="1511302" y="3859420"/>
                <a:ext cx="46238" cy="35765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325" extrusionOk="0">
                    <a:moveTo>
                      <a:pt x="868" y="1"/>
                    </a:moveTo>
                    <a:cubicBezTo>
                      <a:pt x="0" y="1"/>
                      <a:pt x="0" y="1324"/>
                      <a:pt x="868" y="1324"/>
                    </a:cubicBezTo>
                    <a:cubicBezTo>
                      <a:pt x="1712" y="1324"/>
                      <a:pt x="1712" y="1"/>
                      <a:pt x="8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2064;p37">
                <a:extLst>
                  <a:ext uri="{FF2B5EF4-FFF2-40B4-BE49-F238E27FC236}">
                    <a16:creationId xmlns:a16="http://schemas.microsoft.com/office/drawing/2014/main" id="{3B2D88DC-FBB5-4F59-9D74-DE31EB17869D}"/>
                  </a:ext>
                </a:extLst>
              </p:cNvPr>
              <p:cNvSpPr/>
              <p:nvPr/>
            </p:nvSpPr>
            <p:spPr>
              <a:xfrm>
                <a:off x="1547040" y="3931517"/>
                <a:ext cx="46859" cy="36359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347" extrusionOk="0">
                    <a:moveTo>
                      <a:pt x="868" y="0"/>
                    </a:moveTo>
                    <a:cubicBezTo>
                      <a:pt x="0" y="0"/>
                      <a:pt x="0" y="1347"/>
                      <a:pt x="868" y="1347"/>
                    </a:cubicBezTo>
                    <a:cubicBezTo>
                      <a:pt x="1735" y="1347"/>
                      <a:pt x="1735" y="0"/>
                      <a:pt x="8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" name="Google Shape;2065;p37">
              <a:extLst>
                <a:ext uri="{FF2B5EF4-FFF2-40B4-BE49-F238E27FC236}">
                  <a16:creationId xmlns:a16="http://schemas.microsoft.com/office/drawing/2014/main" id="{0E5D3E4B-CC79-4623-89FC-DC9C5C2C0021}"/>
                </a:ext>
              </a:extLst>
            </p:cNvPr>
            <p:cNvSpPr/>
            <p:nvPr/>
          </p:nvSpPr>
          <p:spPr>
            <a:xfrm flipH="1">
              <a:off x="8746540" y="1496781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066;p37">
              <a:extLst>
                <a:ext uri="{FF2B5EF4-FFF2-40B4-BE49-F238E27FC236}">
                  <a16:creationId xmlns:a16="http://schemas.microsoft.com/office/drawing/2014/main" id="{4FC4AAAF-998F-4AE4-8CC1-D14E8C299DD5}"/>
                </a:ext>
              </a:extLst>
            </p:cNvPr>
            <p:cNvSpPr/>
            <p:nvPr/>
          </p:nvSpPr>
          <p:spPr>
            <a:xfrm flipH="1">
              <a:off x="8690476" y="1384654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067;p37">
              <a:extLst>
                <a:ext uri="{FF2B5EF4-FFF2-40B4-BE49-F238E27FC236}">
                  <a16:creationId xmlns:a16="http://schemas.microsoft.com/office/drawing/2014/main" id="{6D7F5822-E491-41B9-937D-763850925859}"/>
                </a:ext>
              </a:extLst>
            </p:cNvPr>
            <p:cNvSpPr/>
            <p:nvPr/>
          </p:nvSpPr>
          <p:spPr>
            <a:xfrm flipH="1">
              <a:off x="8634413" y="1496781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068;p37">
              <a:extLst>
                <a:ext uri="{FF2B5EF4-FFF2-40B4-BE49-F238E27FC236}">
                  <a16:creationId xmlns:a16="http://schemas.microsoft.com/office/drawing/2014/main" id="{3F216514-7E14-48FE-9048-D1C032164B13}"/>
                </a:ext>
              </a:extLst>
            </p:cNvPr>
            <p:cNvSpPr/>
            <p:nvPr/>
          </p:nvSpPr>
          <p:spPr>
            <a:xfrm flipH="1">
              <a:off x="8293912" y="2304607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069;p37">
              <a:extLst>
                <a:ext uri="{FF2B5EF4-FFF2-40B4-BE49-F238E27FC236}">
                  <a16:creationId xmlns:a16="http://schemas.microsoft.com/office/drawing/2014/main" id="{998FE10B-D530-48D7-B0EB-DCA2F48CB892}"/>
                </a:ext>
              </a:extLst>
            </p:cNvPr>
            <p:cNvSpPr/>
            <p:nvPr/>
          </p:nvSpPr>
          <p:spPr>
            <a:xfrm flipH="1">
              <a:off x="9051608" y="2750809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070;p37">
              <a:extLst>
                <a:ext uri="{FF2B5EF4-FFF2-40B4-BE49-F238E27FC236}">
                  <a16:creationId xmlns:a16="http://schemas.microsoft.com/office/drawing/2014/main" id="{C71FDE7E-78B5-4186-9CCD-BC74D0D0E2BD}"/>
                </a:ext>
              </a:extLst>
            </p:cNvPr>
            <p:cNvSpPr/>
            <p:nvPr/>
          </p:nvSpPr>
          <p:spPr>
            <a:xfrm flipH="1">
              <a:off x="8560662" y="3011759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071;p37">
              <a:extLst>
                <a:ext uri="{FF2B5EF4-FFF2-40B4-BE49-F238E27FC236}">
                  <a16:creationId xmlns:a16="http://schemas.microsoft.com/office/drawing/2014/main" id="{F5440013-7B3F-4142-957E-A92A85F0C722}"/>
                </a:ext>
              </a:extLst>
            </p:cNvPr>
            <p:cNvSpPr/>
            <p:nvPr/>
          </p:nvSpPr>
          <p:spPr>
            <a:xfrm flipH="1">
              <a:off x="7792772" y="1122441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072;p37">
              <a:extLst>
                <a:ext uri="{FF2B5EF4-FFF2-40B4-BE49-F238E27FC236}">
                  <a16:creationId xmlns:a16="http://schemas.microsoft.com/office/drawing/2014/main" id="{30CF9283-1C1C-4D12-8B70-D9030D90AB85}"/>
                </a:ext>
              </a:extLst>
            </p:cNvPr>
            <p:cNvSpPr/>
            <p:nvPr/>
          </p:nvSpPr>
          <p:spPr>
            <a:xfrm flipH="1">
              <a:off x="8056400" y="1263490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073;p37">
              <a:extLst>
                <a:ext uri="{FF2B5EF4-FFF2-40B4-BE49-F238E27FC236}">
                  <a16:creationId xmlns:a16="http://schemas.microsoft.com/office/drawing/2014/main" id="{B6C580EB-851C-4701-8BBE-D71C9BD05D32}"/>
                </a:ext>
              </a:extLst>
            </p:cNvPr>
            <p:cNvSpPr/>
            <p:nvPr/>
          </p:nvSpPr>
          <p:spPr>
            <a:xfrm flipH="1">
              <a:off x="8521630" y="1699846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074;p37">
              <a:extLst>
                <a:ext uri="{FF2B5EF4-FFF2-40B4-BE49-F238E27FC236}">
                  <a16:creationId xmlns:a16="http://schemas.microsoft.com/office/drawing/2014/main" id="{897CA91F-C02A-4252-85B6-FD124D6AD444}"/>
                </a:ext>
              </a:extLst>
            </p:cNvPr>
            <p:cNvSpPr/>
            <p:nvPr/>
          </p:nvSpPr>
          <p:spPr>
            <a:xfrm flipH="1">
              <a:off x="8056147" y="1308481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075;p37">
              <a:extLst>
                <a:ext uri="{FF2B5EF4-FFF2-40B4-BE49-F238E27FC236}">
                  <a16:creationId xmlns:a16="http://schemas.microsoft.com/office/drawing/2014/main" id="{DF0A55EC-03C0-49FB-BF27-4C2A4EF3A8DF}"/>
                </a:ext>
              </a:extLst>
            </p:cNvPr>
            <p:cNvSpPr/>
            <p:nvPr/>
          </p:nvSpPr>
          <p:spPr>
            <a:xfrm flipH="1">
              <a:off x="8267032" y="1569025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76;p37">
              <a:extLst>
                <a:ext uri="{FF2B5EF4-FFF2-40B4-BE49-F238E27FC236}">
                  <a16:creationId xmlns:a16="http://schemas.microsoft.com/office/drawing/2014/main" id="{6907CC26-978E-4A0E-9A42-25987A7B37BB}"/>
                </a:ext>
              </a:extLst>
            </p:cNvPr>
            <p:cNvSpPr/>
            <p:nvPr/>
          </p:nvSpPr>
          <p:spPr>
            <a:xfrm flipH="1">
              <a:off x="8502833" y="1696037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077;p37">
              <a:extLst>
                <a:ext uri="{FF2B5EF4-FFF2-40B4-BE49-F238E27FC236}">
                  <a16:creationId xmlns:a16="http://schemas.microsoft.com/office/drawing/2014/main" id="{E3A9A90E-8F98-44B4-A444-705A4B19A5D4}"/>
                </a:ext>
              </a:extLst>
            </p:cNvPr>
            <p:cNvSpPr/>
            <p:nvPr/>
          </p:nvSpPr>
          <p:spPr>
            <a:xfrm flipH="1">
              <a:off x="8910936" y="2026487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078;p37">
              <a:extLst>
                <a:ext uri="{FF2B5EF4-FFF2-40B4-BE49-F238E27FC236}">
                  <a16:creationId xmlns:a16="http://schemas.microsoft.com/office/drawing/2014/main" id="{BD3466A9-2B2F-4276-9F98-52F6B014D61D}"/>
                </a:ext>
              </a:extLst>
            </p:cNvPr>
            <p:cNvSpPr/>
            <p:nvPr/>
          </p:nvSpPr>
          <p:spPr>
            <a:xfrm flipH="1">
              <a:off x="7471219" y="6956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079;p37">
              <a:extLst>
                <a:ext uri="{FF2B5EF4-FFF2-40B4-BE49-F238E27FC236}">
                  <a16:creationId xmlns:a16="http://schemas.microsoft.com/office/drawing/2014/main" id="{F2504FF7-E07B-4741-9A5E-9AEEF1124AC9}"/>
                </a:ext>
              </a:extLst>
            </p:cNvPr>
            <p:cNvSpPr/>
            <p:nvPr/>
          </p:nvSpPr>
          <p:spPr>
            <a:xfrm flipH="1">
              <a:off x="8127644" y="12546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080;p37">
              <a:extLst>
                <a:ext uri="{FF2B5EF4-FFF2-40B4-BE49-F238E27FC236}">
                  <a16:creationId xmlns:a16="http://schemas.microsoft.com/office/drawing/2014/main" id="{46EA4D7C-C68A-4BA4-BF42-4B3AFFE0AADC}"/>
                </a:ext>
              </a:extLst>
            </p:cNvPr>
            <p:cNvSpPr/>
            <p:nvPr/>
          </p:nvSpPr>
          <p:spPr>
            <a:xfrm flipH="1">
              <a:off x="8747766" y="20238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081;p37">
              <a:extLst>
                <a:ext uri="{FF2B5EF4-FFF2-40B4-BE49-F238E27FC236}">
                  <a16:creationId xmlns:a16="http://schemas.microsoft.com/office/drawing/2014/main" id="{3F0A951C-71F5-4625-8A36-99803E78348D}"/>
                </a:ext>
              </a:extLst>
            </p:cNvPr>
            <p:cNvSpPr/>
            <p:nvPr/>
          </p:nvSpPr>
          <p:spPr>
            <a:xfrm flipH="1">
              <a:off x="8835551" y="23280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082;p37">
              <a:extLst>
                <a:ext uri="{FF2B5EF4-FFF2-40B4-BE49-F238E27FC236}">
                  <a16:creationId xmlns:a16="http://schemas.microsoft.com/office/drawing/2014/main" id="{96D9CEB7-C76F-4BF3-82D1-F3E689599F6D}"/>
                </a:ext>
              </a:extLst>
            </p:cNvPr>
            <p:cNvSpPr/>
            <p:nvPr/>
          </p:nvSpPr>
          <p:spPr>
            <a:xfrm flipH="1">
              <a:off x="8937158" y="2494896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083;p37">
              <a:extLst>
                <a:ext uri="{FF2B5EF4-FFF2-40B4-BE49-F238E27FC236}">
                  <a16:creationId xmlns:a16="http://schemas.microsoft.com/office/drawing/2014/main" id="{B18F2C42-BC03-478E-873D-C20DF7FE7564}"/>
                </a:ext>
              </a:extLst>
            </p:cNvPr>
            <p:cNvSpPr/>
            <p:nvPr/>
          </p:nvSpPr>
          <p:spPr>
            <a:xfrm flipH="1">
              <a:off x="8917597" y="266878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084;p37">
              <a:extLst>
                <a:ext uri="{FF2B5EF4-FFF2-40B4-BE49-F238E27FC236}">
                  <a16:creationId xmlns:a16="http://schemas.microsoft.com/office/drawing/2014/main" id="{69228468-576D-44C0-8499-844F9F4BE3F5}"/>
                </a:ext>
              </a:extLst>
            </p:cNvPr>
            <p:cNvSpPr/>
            <p:nvPr/>
          </p:nvSpPr>
          <p:spPr>
            <a:xfrm flipH="1">
              <a:off x="9040559" y="2780012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085;p37">
              <a:extLst>
                <a:ext uri="{FF2B5EF4-FFF2-40B4-BE49-F238E27FC236}">
                  <a16:creationId xmlns:a16="http://schemas.microsoft.com/office/drawing/2014/main" id="{341A1D14-DA09-4666-80E7-3D4EA7C0D824}"/>
                </a:ext>
              </a:extLst>
            </p:cNvPr>
            <p:cNvSpPr/>
            <p:nvPr/>
          </p:nvSpPr>
          <p:spPr>
            <a:xfrm flipH="1">
              <a:off x="9069214" y="308832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086;p37">
              <a:extLst>
                <a:ext uri="{FF2B5EF4-FFF2-40B4-BE49-F238E27FC236}">
                  <a16:creationId xmlns:a16="http://schemas.microsoft.com/office/drawing/2014/main" id="{77939DA3-F722-4F8C-8160-A66220268D69}"/>
                </a:ext>
              </a:extLst>
            </p:cNvPr>
            <p:cNvSpPr/>
            <p:nvPr/>
          </p:nvSpPr>
          <p:spPr>
            <a:xfrm flipH="1">
              <a:off x="9078171" y="333998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087;p37">
              <a:extLst>
                <a:ext uri="{FF2B5EF4-FFF2-40B4-BE49-F238E27FC236}">
                  <a16:creationId xmlns:a16="http://schemas.microsoft.com/office/drawing/2014/main" id="{E78C599A-EB27-407A-9A24-3BF53478BC9D}"/>
                </a:ext>
              </a:extLst>
            </p:cNvPr>
            <p:cNvSpPr/>
            <p:nvPr/>
          </p:nvSpPr>
          <p:spPr>
            <a:xfrm flipH="1">
              <a:off x="8617736" y="15255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088;p37">
              <a:extLst>
                <a:ext uri="{FF2B5EF4-FFF2-40B4-BE49-F238E27FC236}">
                  <a16:creationId xmlns:a16="http://schemas.microsoft.com/office/drawing/2014/main" id="{3AD59EE9-1FA9-422B-9698-FF7623CCEC20}"/>
                </a:ext>
              </a:extLst>
            </p:cNvPr>
            <p:cNvSpPr/>
            <p:nvPr/>
          </p:nvSpPr>
          <p:spPr>
            <a:xfrm flipH="1">
              <a:off x="8389552" y="1721076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089;p37">
              <a:extLst>
                <a:ext uri="{FF2B5EF4-FFF2-40B4-BE49-F238E27FC236}">
                  <a16:creationId xmlns:a16="http://schemas.microsoft.com/office/drawing/2014/main" id="{A5CE65BC-D60E-4591-8C53-303A016C5918}"/>
                </a:ext>
              </a:extLst>
            </p:cNvPr>
            <p:cNvSpPr/>
            <p:nvPr/>
          </p:nvSpPr>
          <p:spPr>
            <a:xfrm flipH="1">
              <a:off x="8230233" y="2187852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090;p37">
              <a:extLst>
                <a:ext uri="{FF2B5EF4-FFF2-40B4-BE49-F238E27FC236}">
                  <a16:creationId xmlns:a16="http://schemas.microsoft.com/office/drawing/2014/main" id="{1081C524-E9A7-4C01-832A-87E7A84E41B7}"/>
                </a:ext>
              </a:extLst>
            </p:cNvPr>
            <p:cNvSpPr/>
            <p:nvPr/>
          </p:nvSpPr>
          <p:spPr>
            <a:xfrm flipH="1">
              <a:off x="7972517" y="1938736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091;p37">
              <a:extLst>
                <a:ext uri="{FF2B5EF4-FFF2-40B4-BE49-F238E27FC236}">
                  <a16:creationId xmlns:a16="http://schemas.microsoft.com/office/drawing/2014/main" id="{7FC00463-2211-478B-846B-64710F63E1E6}"/>
                </a:ext>
              </a:extLst>
            </p:cNvPr>
            <p:cNvSpPr/>
            <p:nvPr/>
          </p:nvSpPr>
          <p:spPr>
            <a:xfrm flipH="1">
              <a:off x="8360269" y="2173747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092;p37">
              <a:extLst>
                <a:ext uri="{FF2B5EF4-FFF2-40B4-BE49-F238E27FC236}">
                  <a16:creationId xmlns:a16="http://schemas.microsoft.com/office/drawing/2014/main" id="{6E1A88D7-3BF4-47F5-878C-A936AEAB87C1}"/>
                </a:ext>
              </a:extLst>
            </p:cNvPr>
            <p:cNvSpPr/>
            <p:nvPr/>
          </p:nvSpPr>
          <p:spPr>
            <a:xfrm flipH="1">
              <a:off x="8042238" y="1673970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093;p37">
              <a:extLst>
                <a:ext uri="{FF2B5EF4-FFF2-40B4-BE49-F238E27FC236}">
                  <a16:creationId xmlns:a16="http://schemas.microsoft.com/office/drawing/2014/main" id="{3ACA8463-4204-49C1-9501-E42EC93AC03E}"/>
                </a:ext>
              </a:extLst>
            </p:cNvPr>
            <p:cNvSpPr/>
            <p:nvPr/>
          </p:nvSpPr>
          <p:spPr>
            <a:xfrm flipH="1">
              <a:off x="7597296" y="1428383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094;p37">
              <a:extLst>
                <a:ext uri="{FF2B5EF4-FFF2-40B4-BE49-F238E27FC236}">
                  <a16:creationId xmlns:a16="http://schemas.microsoft.com/office/drawing/2014/main" id="{2B653D9F-0DC5-47CD-A45C-AC21D1E40A3A}"/>
                </a:ext>
              </a:extLst>
            </p:cNvPr>
            <p:cNvSpPr/>
            <p:nvPr/>
          </p:nvSpPr>
          <p:spPr>
            <a:xfrm flipH="1">
              <a:off x="7845596" y="1767213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095;p37">
              <a:extLst>
                <a:ext uri="{FF2B5EF4-FFF2-40B4-BE49-F238E27FC236}">
                  <a16:creationId xmlns:a16="http://schemas.microsoft.com/office/drawing/2014/main" id="{FFA89608-8F70-4061-8225-50C07DFC76BF}"/>
                </a:ext>
              </a:extLst>
            </p:cNvPr>
            <p:cNvSpPr/>
            <p:nvPr/>
          </p:nvSpPr>
          <p:spPr>
            <a:xfrm flipH="1">
              <a:off x="8220041" y="1359890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096;p37">
              <a:extLst>
                <a:ext uri="{FF2B5EF4-FFF2-40B4-BE49-F238E27FC236}">
                  <a16:creationId xmlns:a16="http://schemas.microsoft.com/office/drawing/2014/main" id="{3514D771-27BE-44BF-80C0-584CB5BEA53A}"/>
                </a:ext>
              </a:extLst>
            </p:cNvPr>
            <p:cNvSpPr/>
            <p:nvPr/>
          </p:nvSpPr>
          <p:spPr>
            <a:xfrm flipH="1">
              <a:off x="8029311" y="9360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097;p37">
              <a:extLst>
                <a:ext uri="{FF2B5EF4-FFF2-40B4-BE49-F238E27FC236}">
                  <a16:creationId xmlns:a16="http://schemas.microsoft.com/office/drawing/2014/main" id="{96F7D098-55C7-4FDB-9723-35F05A42D4E0}"/>
                </a:ext>
              </a:extLst>
            </p:cNvPr>
            <p:cNvSpPr/>
            <p:nvPr/>
          </p:nvSpPr>
          <p:spPr>
            <a:xfrm flipH="1">
              <a:off x="8116870" y="80310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098;p37">
              <a:extLst>
                <a:ext uri="{FF2B5EF4-FFF2-40B4-BE49-F238E27FC236}">
                  <a16:creationId xmlns:a16="http://schemas.microsoft.com/office/drawing/2014/main" id="{CF2529AC-B5C4-41C7-A7FE-9B0961042E28}"/>
                </a:ext>
              </a:extLst>
            </p:cNvPr>
            <p:cNvSpPr/>
            <p:nvPr/>
          </p:nvSpPr>
          <p:spPr>
            <a:xfrm flipH="1">
              <a:off x="8847487" y="1064823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099;p37">
              <a:extLst>
                <a:ext uri="{FF2B5EF4-FFF2-40B4-BE49-F238E27FC236}">
                  <a16:creationId xmlns:a16="http://schemas.microsoft.com/office/drawing/2014/main" id="{BDBDDC85-4EAB-47C8-B653-B3955F171920}"/>
                </a:ext>
              </a:extLst>
            </p:cNvPr>
            <p:cNvSpPr/>
            <p:nvPr/>
          </p:nvSpPr>
          <p:spPr>
            <a:xfrm flipH="1">
              <a:off x="8975935" y="1321487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100;p37">
              <a:extLst>
                <a:ext uri="{FF2B5EF4-FFF2-40B4-BE49-F238E27FC236}">
                  <a16:creationId xmlns:a16="http://schemas.microsoft.com/office/drawing/2014/main" id="{B1FEA099-A67A-4E7A-9804-11B0D7FA8E1D}"/>
                </a:ext>
              </a:extLst>
            </p:cNvPr>
            <p:cNvSpPr/>
            <p:nvPr/>
          </p:nvSpPr>
          <p:spPr>
            <a:xfrm flipH="1">
              <a:off x="8832615" y="1279647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101;p37">
              <a:extLst>
                <a:ext uri="{FF2B5EF4-FFF2-40B4-BE49-F238E27FC236}">
                  <a16:creationId xmlns:a16="http://schemas.microsoft.com/office/drawing/2014/main" id="{460BEDF9-9E02-4FF2-AFA8-ED016E9E10B0}"/>
                </a:ext>
              </a:extLst>
            </p:cNvPr>
            <p:cNvSpPr/>
            <p:nvPr/>
          </p:nvSpPr>
          <p:spPr>
            <a:xfrm flipH="1">
              <a:off x="8809120" y="1693566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102;p37">
              <a:extLst>
                <a:ext uri="{FF2B5EF4-FFF2-40B4-BE49-F238E27FC236}">
                  <a16:creationId xmlns:a16="http://schemas.microsoft.com/office/drawing/2014/main" id="{F8A9B2FC-82B2-4D9B-B33D-55ACEF204FBB}"/>
                </a:ext>
              </a:extLst>
            </p:cNvPr>
            <p:cNvSpPr/>
            <p:nvPr/>
          </p:nvSpPr>
          <p:spPr>
            <a:xfrm flipH="1">
              <a:off x="8881937" y="1945016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A8D7927-81C6-44C8-B8A8-2EF4272B048A}"/>
              </a:ext>
            </a:extLst>
          </p:cNvPr>
          <p:cNvGrpSpPr/>
          <p:nvPr/>
        </p:nvGrpSpPr>
        <p:grpSpPr>
          <a:xfrm>
            <a:off x="74269" y="3917947"/>
            <a:ext cx="2080389" cy="2829941"/>
            <a:chOff x="74269" y="3917947"/>
            <a:chExt cx="2080389" cy="2829941"/>
          </a:xfrm>
        </p:grpSpPr>
        <p:grpSp>
          <p:nvGrpSpPr>
            <p:cNvPr id="51" name="Google Shape;2129;p37">
              <a:extLst>
                <a:ext uri="{FF2B5EF4-FFF2-40B4-BE49-F238E27FC236}">
                  <a16:creationId xmlns:a16="http://schemas.microsoft.com/office/drawing/2014/main" id="{63BEE281-92E7-45E2-898B-F6C8C3A64AB2}"/>
                </a:ext>
              </a:extLst>
            </p:cNvPr>
            <p:cNvGrpSpPr/>
            <p:nvPr/>
          </p:nvGrpSpPr>
          <p:grpSpPr>
            <a:xfrm rot="17282975">
              <a:off x="186905" y="4059489"/>
              <a:ext cx="1389844" cy="1106759"/>
              <a:chOff x="8757948" y="1920174"/>
              <a:chExt cx="1090443" cy="865316"/>
            </a:xfrm>
          </p:grpSpPr>
          <p:sp>
            <p:nvSpPr>
              <p:cNvPr id="126" name="Google Shape;2130;p37">
                <a:extLst>
                  <a:ext uri="{FF2B5EF4-FFF2-40B4-BE49-F238E27FC236}">
                    <a16:creationId xmlns:a16="http://schemas.microsoft.com/office/drawing/2014/main" id="{7FC2938A-F385-4D09-8AAD-45377985D968}"/>
                  </a:ext>
                </a:extLst>
              </p:cNvPr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2131;p37">
                <a:extLst>
                  <a:ext uri="{FF2B5EF4-FFF2-40B4-BE49-F238E27FC236}">
                    <a16:creationId xmlns:a16="http://schemas.microsoft.com/office/drawing/2014/main" id="{91CDE3CE-5E6C-4C86-A335-81226E918A7C}"/>
                  </a:ext>
                </a:extLst>
              </p:cNvPr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2132;p37">
                <a:extLst>
                  <a:ext uri="{FF2B5EF4-FFF2-40B4-BE49-F238E27FC236}">
                    <a16:creationId xmlns:a16="http://schemas.microsoft.com/office/drawing/2014/main" id="{0FEEC2CD-245C-4537-B3D7-66C40801F39F}"/>
                  </a:ext>
                </a:extLst>
              </p:cNvPr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2133;p37">
                <a:extLst>
                  <a:ext uri="{FF2B5EF4-FFF2-40B4-BE49-F238E27FC236}">
                    <a16:creationId xmlns:a16="http://schemas.microsoft.com/office/drawing/2014/main" id="{0DBB53C2-D414-40DB-994D-43F4C5CD8860}"/>
                  </a:ext>
                </a:extLst>
              </p:cNvPr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2134;p37">
                <a:extLst>
                  <a:ext uri="{FF2B5EF4-FFF2-40B4-BE49-F238E27FC236}">
                    <a16:creationId xmlns:a16="http://schemas.microsoft.com/office/drawing/2014/main" id="{F0F03356-BA5A-4CB9-BBA4-315EA0BC898D}"/>
                  </a:ext>
                </a:extLst>
              </p:cNvPr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2135;p37">
                <a:extLst>
                  <a:ext uri="{FF2B5EF4-FFF2-40B4-BE49-F238E27FC236}">
                    <a16:creationId xmlns:a16="http://schemas.microsoft.com/office/drawing/2014/main" id="{9F890F9C-609A-42C6-AD39-0F811DBBC1F6}"/>
                  </a:ext>
                </a:extLst>
              </p:cNvPr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2136;p37">
                <a:extLst>
                  <a:ext uri="{FF2B5EF4-FFF2-40B4-BE49-F238E27FC236}">
                    <a16:creationId xmlns:a16="http://schemas.microsoft.com/office/drawing/2014/main" id="{74D21697-D8E6-47F9-8CDB-F9B7E538FF4F}"/>
                  </a:ext>
                </a:extLst>
              </p:cNvPr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2137;p37">
                <a:extLst>
                  <a:ext uri="{FF2B5EF4-FFF2-40B4-BE49-F238E27FC236}">
                    <a16:creationId xmlns:a16="http://schemas.microsoft.com/office/drawing/2014/main" id="{83EFF2B8-5D29-4AB5-A216-68FAB650350D}"/>
                  </a:ext>
                </a:extLst>
              </p:cNvPr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2138;p37">
                <a:extLst>
                  <a:ext uri="{FF2B5EF4-FFF2-40B4-BE49-F238E27FC236}">
                    <a16:creationId xmlns:a16="http://schemas.microsoft.com/office/drawing/2014/main" id="{339C91AA-2116-4F11-80EA-099C58EDA12B}"/>
                  </a:ext>
                </a:extLst>
              </p:cNvPr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2139;p37">
                <a:extLst>
                  <a:ext uri="{FF2B5EF4-FFF2-40B4-BE49-F238E27FC236}">
                    <a16:creationId xmlns:a16="http://schemas.microsoft.com/office/drawing/2014/main" id="{67E98B06-CAA1-4DDF-AADE-470AB112B3E3}"/>
                  </a:ext>
                </a:extLst>
              </p:cNvPr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2140;p37">
                <a:extLst>
                  <a:ext uri="{FF2B5EF4-FFF2-40B4-BE49-F238E27FC236}">
                    <a16:creationId xmlns:a16="http://schemas.microsoft.com/office/drawing/2014/main" id="{C8EF4C43-9A24-41B7-B713-51963E452C0D}"/>
                  </a:ext>
                </a:extLst>
              </p:cNvPr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2141;p37">
                <a:extLst>
                  <a:ext uri="{FF2B5EF4-FFF2-40B4-BE49-F238E27FC236}">
                    <a16:creationId xmlns:a16="http://schemas.microsoft.com/office/drawing/2014/main" id="{E4487FE2-7C88-4A75-AF01-D1279A2CC7E3}"/>
                  </a:ext>
                </a:extLst>
              </p:cNvPr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2142;p37">
                <a:extLst>
                  <a:ext uri="{FF2B5EF4-FFF2-40B4-BE49-F238E27FC236}">
                    <a16:creationId xmlns:a16="http://schemas.microsoft.com/office/drawing/2014/main" id="{4DD26193-80FC-48E8-A099-1A205812202E}"/>
                  </a:ext>
                </a:extLst>
              </p:cNvPr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2143;p37">
                <a:extLst>
                  <a:ext uri="{FF2B5EF4-FFF2-40B4-BE49-F238E27FC236}">
                    <a16:creationId xmlns:a16="http://schemas.microsoft.com/office/drawing/2014/main" id="{7F2EB17A-A787-492B-A820-1C4C5296FDFC}"/>
                  </a:ext>
                </a:extLst>
              </p:cNvPr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2144;p37">
                <a:extLst>
                  <a:ext uri="{FF2B5EF4-FFF2-40B4-BE49-F238E27FC236}">
                    <a16:creationId xmlns:a16="http://schemas.microsoft.com/office/drawing/2014/main" id="{A2C7D8B6-F63F-4C5C-B21B-7ED9186E11D4}"/>
                  </a:ext>
                </a:extLst>
              </p:cNvPr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2145;p37">
                <a:extLst>
                  <a:ext uri="{FF2B5EF4-FFF2-40B4-BE49-F238E27FC236}">
                    <a16:creationId xmlns:a16="http://schemas.microsoft.com/office/drawing/2014/main" id="{8808FD4E-154D-4604-B44E-2C595BEE764E}"/>
                  </a:ext>
                </a:extLst>
              </p:cNvPr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2146;p37">
                <a:extLst>
                  <a:ext uri="{FF2B5EF4-FFF2-40B4-BE49-F238E27FC236}">
                    <a16:creationId xmlns:a16="http://schemas.microsoft.com/office/drawing/2014/main" id="{ACAB335D-08DE-40CD-99D5-536F7B0CF926}"/>
                  </a:ext>
                </a:extLst>
              </p:cNvPr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2147;p37">
                <a:extLst>
                  <a:ext uri="{FF2B5EF4-FFF2-40B4-BE49-F238E27FC236}">
                    <a16:creationId xmlns:a16="http://schemas.microsoft.com/office/drawing/2014/main" id="{A9FA10D0-7BC8-4ADE-B2EA-D65BD0B8EA81}"/>
                  </a:ext>
                </a:extLst>
              </p:cNvPr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2148;p37">
                <a:extLst>
                  <a:ext uri="{FF2B5EF4-FFF2-40B4-BE49-F238E27FC236}">
                    <a16:creationId xmlns:a16="http://schemas.microsoft.com/office/drawing/2014/main" id="{25581BB0-9C05-434E-B779-E346BDB5E2E1}"/>
                  </a:ext>
                </a:extLst>
              </p:cNvPr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2149;p37">
                <a:extLst>
                  <a:ext uri="{FF2B5EF4-FFF2-40B4-BE49-F238E27FC236}">
                    <a16:creationId xmlns:a16="http://schemas.microsoft.com/office/drawing/2014/main" id="{C2CBEDDD-D3B2-41AE-8706-815D141D17D5}"/>
                  </a:ext>
                </a:extLst>
              </p:cNvPr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2150;p37">
                <a:extLst>
                  <a:ext uri="{FF2B5EF4-FFF2-40B4-BE49-F238E27FC236}">
                    <a16:creationId xmlns:a16="http://schemas.microsoft.com/office/drawing/2014/main" id="{BA8518BA-667F-4832-8F3A-89EC935B24E7}"/>
                  </a:ext>
                </a:extLst>
              </p:cNvPr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2151;p37">
                <a:extLst>
                  <a:ext uri="{FF2B5EF4-FFF2-40B4-BE49-F238E27FC236}">
                    <a16:creationId xmlns:a16="http://schemas.microsoft.com/office/drawing/2014/main" id="{5F06245D-78B1-43FF-B175-A06204262F04}"/>
                  </a:ext>
                </a:extLst>
              </p:cNvPr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2" name="Google Shape;2103;p37">
              <a:extLst>
                <a:ext uri="{FF2B5EF4-FFF2-40B4-BE49-F238E27FC236}">
                  <a16:creationId xmlns:a16="http://schemas.microsoft.com/office/drawing/2014/main" id="{600D9111-0783-49B3-8DC1-BFC4C86F2929}"/>
                </a:ext>
              </a:extLst>
            </p:cNvPr>
            <p:cNvGrpSpPr/>
            <p:nvPr/>
          </p:nvGrpSpPr>
          <p:grpSpPr>
            <a:xfrm rot="16200000">
              <a:off x="-58118" y="4853918"/>
              <a:ext cx="1298435" cy="1033661"/>
              <a:chOff x="8757948" y="1920174"/>
              <a:chExt cx="1090443" cy="865316"/>
            </a:xfrm>
          </p:grpSpPr>
          <p:sp>
            <p:nvSpPr>
              <p:cNvPr id="108" name="Google Shape;2104;p37">
                <a:extLst>
                  <a:ext uri="{FF2B5EF4-FFF2-40B4-BE49-F238E27FC236}">
                    <a16:creationId xmlns:a16="http://schemas.microsoft.com/office/drawing/2014/main" id="{53EDBED8-980D-43AC-935A-A52E7629146E}"/>
                  </a:ext>
                </a:extLst>
              </p:cNvPr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2105;p37">
                <a:extLst>
                  <a:ext uri="{FF2B5EF4-FFF2-40B4-BE49-F238E27FC236}">
                    <a16:creationId xmlns:a16="http://schemas.microsoft.com/office/drawing/2014/main" id="{73077D28-10AB-42E2-97F8-E25B41F6ACE0}"/>
                  </a:ext>
                </a:extLst>
              </p:cNvPr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2106;p37">
                <a:extLst>
                  <a:ext uri="{FF2B5EF4-FFF2-40B4-BE49-F238E27FC236}">
                    <a16:creationId xmlns:a16="http://schemas.microsoft.com/office/drawing/2014/main" id="{CE248CDA-A268-4AD5-8BE7-A8FAFE4FCA76}"/>
                  </a:ext>
                </a:extLst>
              </p:cNvPr>
              <p:cNvSpPr/>
              <p:nvPr/>
            </p:nvSpPr>
            <p:spPr>
              <a:xfrm flipH="1">
                <a:off x="8831994" y="2476592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2107;p37">
                <a:extLst>
                  <a:ext uri="{FF2B5EF4-FFF2-40B4-BE49-F238E27FC236}">
                    <a16:creationId xmlns:a16="http://schemas.microsoft.com/office/drawing/2014/main" id="{70C6E5E8-0D03-41FD-84DB-17FEEC2B8F0C}"/>
                  </a:ext>
                </a:extLst>
              </p:cNvPr>
              <p:cNvSpPr/>
              <p:nvPr/>
            </p:nvSpPr>
            <p:spPr>
              <a:xfrm flipH="1">
                <a:off x="8944010" y="2344672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2108;p37">
                <a:extLst>
                  <a:ext uri="{FF2B5EF4-FFF2-40B4-BE49-F238E27FC236}">
                    <a16:creationId xmlns:a16="http://schemas.microsoft.com/office/drawing/2014/main" id="{E465C771-83B3-425B-9F2F-8634098CA8AE}"/>
                  </a:ext>
                </a:extLst>
              </p:cNvPr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2109;p37">
                <a:extLst>
                  <a:ext uri="{FF2B5EF4-FFF2-40B4-BE49-F238E27FC236}">
                    <a16:creationId xmlns:a16="http://schemas.microsoft.com/office/drawing/2014/main" id="{36046C6E-06BF-4B41-B161-6C86C4DF4ACE}"/>
                  </a:ext>
                </a:extLst>
              </p:cNvPr>
              <p:cNvSpPr/>
              <p:nvPr/>
            </p:nvSpPr>
            <p:spPr>
              <a:xfrm flipH="1">
                <a:off x="9317732" y="2105609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2110;p37">
                <a:extLst>
                  <a:ext uri="{FF2B5EF4-FFF2-40B4-BE49-F238E27FC236}">
                    <a16:creationId xmlns:a16="http://schemas.microsoft.com/office/drawing/2014/main" id="{C828663A-14C8-4034-B8C3-68FE98F7D480}"/>
                  </a:ext>
                </a:extLst>
              </p:cNvPr>
              <p:cNvSpPr/>
              <p:nvPr/>
            </p:nvSpPr>
            <p:spPr>
              <a:xfrm flipH="1">
                <a:off x="9470533" y="198069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2111;p37">
                <a:extLst>
                  <a:ext uri="{FF2B5EF4-FFF2-40B4-BE49-F238E27FC236}">
                    <a16:creationId xmlns:a16="http://schemas.microsoft.com/office/drawing/2014/main" id="{30C8F414-72F3-4CCD-9733-407EE3732EEB}"/>
                  </a:ext>
                </a:extLst>
              </p:cNvPr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2112;p37">
                <a:extLst>
                  <a:ext uri="{FF2B5EF4-FFF2-40B4-BE49-F238E27FC236}">
                    <a16:creationId xmlns:a16="http://schemas.microsoft.com/office/drawing/2014/main" id="{9454D764-2A53-4DAD-92ED-F100910D7A15}"/>
                  </a:ext>
                </a:extLst>
              </p:cNvPr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2113;p37">
                <a:extLst>
                  <a:ext uri="{FF2B5EF4-FFF2-40B4-BE49-F238E27FC236}">
                    <a16:creationId xmlns:a16="http://schemas.microsoft.com/office/drawing/2014/main" id="{CEE01CC2-0E60-4875-ADDC-02BA0369021C}"/>
                  </a:ext>
                </a:extLst>
              </p:cNvPr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2114;p37">
                <a:extLst>
                  <a:ext uri="{FF2B5EF4-FFF2-40B4-BE49-F238E27FC236}">
                    <a16:creationId xmlns:a16="http://schemas.microsoft.com/office/drawing/2014/main" id="{D5F1786D-0C15-4D48-B674-D2C38084B454}"/>
                  </a:ext>
                </a:extLst>
              </p:cNvPr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2115;p37">
                <a:extLst>
                  <a:ext uri="{FF2B5EF4-FFF2-40B4-BE49-F238E27FC236}">
                    <a16:creationId xmlns:a16="http://schemas.microsoft.com/office/drawing/2014/main" id="{75FD5F53-3141-4B71-BDA0-6BF5BE77121D}"/>
                  </a:ext>
                </a:extLst>
              </p:cNvPr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2116;p37">
                <a:extLst>
                  <a:ext uri="{FF2B5EF4-FFF2-40B4-BE49-F238E27FC236}">
                    <a16:creationId xmlns:a16="http://schemas.microsoft.com/office/drawing/2014/main" id="{87BB04AB-7899-4B52-B5D4-C1268D3ED7AB}"/>
                  </a:ext>
                </a:extLst>
              </p:cNvPr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2117;p37">
                <a:extLst>
                  <a:ext uri="{FF2B5EF4-FFF2-40B4-BE49-F238E27FC236}">
                    <a16:creationId xmlns:a16="http://schemas.microsoft.com/office/drawing/2014/main" id="{30DCB5E2-EAAF-4511-86B0-9E3C80D71F9C}"/>
                  </a:ext>
                </a:extLst>
              </p:cNvPr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2118;p37">
                <a:extLst>
                  <a:ext uri="{FF2B5EF4-FFF2-40B4-BE49-F238E27FC236}">
                    <a16:creationId xmlns:a16="http://schemas.microsoft.com/office/drawing/2014/main" id="{EBAE0308-5D0D-43A8-BE0D-D9663D96CE58}"/>
                  </a:ext>
                </a:extLst>
              </p:cNvPr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2119;p37">
                <a:extLst>
                  <a:ext uri="{FF2B5EF4-FFF2-40B4-BE49-F238E27FC236}">
                    <a16:creationId xmlns:a16="http://schemas.microsoft.com/office/drawing/2014/main" id="{DCDA7A10-054C-4EB1-B0A6-BD797E353072}"/>
                  </a:ext>
                </a:extLst>
              </p:cNvPr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2120;p37">
                <a:extLst>
                  <a:ext uri="{FF2B5EF4-FFF2-40B4-BE49-F238E27FC236}">
                    <a16:creationId xmlns:a16="http://schemas.microsoft.com/office/drawing/2014/main" id="{AF3D856F-AF74-4C37-A4D0-0EC862508429}"/>
                  </a:ext>
                </a:extLst>
              </p:cNvPr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2121;p37">
                <a:extLst>
                  <a:ext uri="{FF2B5EF4-FFF2-40B4-BE49-F238E27FC236}">
                    <a16:creationId xmlns:a16="http://schemas.microsoft.com/office/drawing/2014/main" id="{8B0051EC-D135-432E-BFA2-81E2985914B8}"/>
                  </a:ext>
                </a:extLst>
              </p:cNvPr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" name="Google Shape;2122;p37">
              <a:extLst>
                <a:ext uri="{FF2B5EF4-FFF2-40B4-BE49-F238E27FC236}">
                  <a16:creationId xmlns:a16="http://schemas.microsoft.com/office/drawing/2014/main" id="{CAF4C5B4-AB4E-4720-9152-C31524204958}"/>
                </a:ext>
              </a:extLst>
            </p:cNvPr>
            <p:cNvGrpSpPr/>
            <p:nvPr/>
          </p:nvGrpSpPr>
          <p:grpSpPr>
            <a:xfrm rot="2298408">
              <a:off x="1368258" y="5521283"/>
              <a:ext cx="557783" cy="798476"/>
              <a:chOff x="80379" y="4370393"/>
              <a:chExt cx="545279" cy="773107"/>
            </a:xfrm>
          </p:grpSpPr>
          <p:sp>
            <p:nvSpPr>
              <p:cNvPr id="102" name="Google Shape;2123;p37">
                <a:extLst>
                  <a:ext uri="{FF2B5EF4-FFF2-40B4-BE49-F238E27FC236}">
                    <a16:creationId xmlns:a16="http://schemas.microsoft.com/office/drawing/2014/main" id="{CA809551-E631-4F1C-A239-9FB4569778C6}"/>
                  </a:ext>
                </a:extLst>
              </p:cNvPr>
              <p:cNvSpPr/>
              <p:nvPr/>
            </p:nvSpPr>
            <p:spPr>
              <a:xfrm flipH="1">
                <a:off x="367865" y="4592741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2124;p37">
                <a:extLst>
                  <a:ext uri="{FF2B5EF4-FFF2-40B4-BE49-F238E27FC236}">
                    <a16:creationId xmlns:a16="http://schemas.microsoft.com/office/drawing/2014/main" id="{ADB8134A-DA1C-42E0-8C4B-62D1200456F6}"/>
                  </a:ext>
                </a:extLst>
              </p:cNvPr>
              <p:cNvSpPr/>
              <p:nvPr/>
            </p:nvSpPr>
            <p:spPr>
              <a:xfrm flipH="1">
                <a:off x="352628" y="4370393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2125;p37">
                <a:extLst>
                  <a:ext uri="{FF2B5EF4-FFF2-40B4-BE49-F238E27FC236}">
                    <a16:creationId xmlns:a16="http://schemas.microsoft.com/office/drawing/2014/main" id="{C900BDD8-F80B-4CCF-B49D-06150C9A7033}"/>
                  </a:ext>
                </a:extLst>
              </p:cNvPr>
              <p:cNvSpPr/>
              <p:nvPr/>
            </p:nvSpPr>
            <p:spPr>
              <a:xfrm flipH="1">
                <a:off x="80379" y="4483438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2126;p37">
                <a:extLst>
                  <a:ext uri="{FF2B5EF4-FFF2-40B4-BE49-F238E27FC236}">
                    <a16:creationId xmlns:a16="http://schemas.microsoft.com/office/drawing/2014/main" id="{8F7995CD-5D03-4BF6-9CF9-F2D1CBB2D742}"/>
                  </a:ext>
                </a:extLst>
              </p:cNvPr>
              <p:cNvSpPr/>
              <p:nvPr/>
            </p:nvSpPr>
            <p:spPr>
              <a:xfrm flipH="1">
                <a:off x="182204" y="4465283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2127;p37">
                <a:extLst>
                  <a:ext uri="{FF2B5EF4-FFF2-40B4-BE49-F238E27FC236}">
                    <a16:creationId xmlns:a16="http://schemas.microsoft.com/office/drawing/2014/main" id="{9F7607CB-8E9D-431D-8AA8-21006C2E392B}"/>
                  </a:ext>
                </a:extLst>
              </p:cNvPr>
              <p:cNvSpPr/>
              <p:nvPr/>
            </p:nvSpPr>
            <p:spPr>
              <a:xfrm flipH="1">
                <a:off x="134430" y="4587422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2128;p37">
                <a:extLst>
                  <a:ext uri="{FF2B5EF4-FFF2-40B4-BE49-F238E27FC236}">
                    <a16:creationId xmlns:a16="http://schemas.microsoft.com/office/drawing/2014/main" id="{5ACEE532-CC7F-4006-BC82-BCD5C32B8769}"/>
                  </a:ext>
                </a:extLst>
              </p:cNvPr>
              <p:cNvSpPr/>
              <p:nvPr/>
            </p:nvSpPr>
            <p:spPr>
              <a:xfrm flipH="1">
                <a:off x="329221" y="4669374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4" name="Google Shape;2154;p37">
              <a:extLst>
                <a:ext uri="{FF2B5EF4-FFF2-40B4-BE49-F238E27FC236}">
                  <a16:creationId xmlns:a16="http://schemas.microsoft.com/office/drawing/2014/main" id="{2D88FAA7-11F7-4793-9734-CE659524A86E}"/>
                </a:ext>
              </a:extLst>
            </p:cNvPr>
            <p:cNvGrpSpPr/>
            <p:nvPr/>
          </p:nvGrpSpPr>
          <p:grpSpPr>
            <a:xfrm flipH="1">
              <a:off x="505903" y="4806463"/>
              <a:ext cx="1648755" cy="1941425"/>
              <a:chOff x="5298125" y="2598407"/>
              <a:chExt cx="1724510" cy="2005604"/>
            </a:xfrm>
          </p:grpSpPr>
          <p:sp>
            <p:nvSpPr>
              <p:cNvPr id="55" name="Google Shape;2155;p37">
                <a:extLst>
                  <a:ext uri="{FF2B5EF4-FFF2-40B4-BE49-F238E27FC236}">
                    <a16:creationId xmlns:a16="http://schemas.microsoft.com/office/drawing/2014/main" id="{80D0FB4C-0823-49E0-B621-D134FA2C35A5}"/>
                  </a:ext>
                </a:extLst>
              </p:cNvPr>
              <p:cNvSpPr/>
              <p:nvPr/>
            </p:nvSpPr>
            <p:spPr>
              <a:xfrm>
                <a:off x="5298125" y="4059336"/>
                <a:ext cx="1703107" cy="544675"/>
              </a:xfrm>
              <a:custGeom>
                <a:avLst/>
                <a:gdLst/>
                <a:ahLst/>
                <a:cxnLst/>
                <a:rect l="l" t="t" r="r" b="b"/>
                <a:pathLst>
                  <a:path w="61830" h="19774" extrusionOk="0">
                    <a:moveTo>
                      <a:pt x="32603" y="0"/>
                    </a:moveTo>
                    <a:cubicBezTo>
                      <a:pt x="32029" y="0"/>
                      <a:pt x="31454" y="10"/>
                      <a:pt x="30877" y="29"/>
                    </a:cubicBezTo>
                    <a:cubicBezTo>
                      <a:pt x="25213" y="180"/>
                      <a:pt x="19674" y="1458"/>
                      <a:pt x="14161" y="2736"/>
                    </a:cubicBezTo>
                    <a:cubicBezTo>
                      <a:pt x="11729" y="3312"/>
                      <a:pt x="9123" y="3588"/>
                      <a:pt x="6993" y="4866"/>
                    </a:cubicBezTo>
                    <a:cubicBezTo>
                      <a:pt x="4887" y="6145"/>
                      <a:pt x="2682" y="7673"/>
                      <a:pt x="827" y="9328"/>
                    </a:cubicBezTo>
                    <a:cubicBezTo>
                      <a:pt x="426" y="9704"/>
                      <a:pt x="0" y="10305"/>
                      <a:pt x="326" y="10731"/>
                    </a:cubicBezTo>
                    <a:cubicBezTo>
                      <a:pt x="501" y="11007"/>
                      <a:pt x="852" y="11057"/>
                      <a:pt x="1153" y="11082"/>
                    </a:cubicBezTo>
                    <a:cubicBezTo>
                      <a:pt x="3276" y="11328"/>
                      <a:pt x="5423" y="11450"/>
                      <a:pt x="7561" y="11450"/>
                    </a:cubicBezTo>
                    <a:cubicBezTo>
                      <a:pt x="8477" y="11450"/>
                      <a:pt x="9391" y="11428"/>
                      <a:pt x="10301" y="11383"/>
                    </a:cubicBezTo>
                    <a:cubicBezTo>
                      <a:pt x="10386" y="11379"/>
                      <a:pt x="10474" y="11376"/>
                      <a:pt x="10564" y="11376"/>
                    </a:cubicBezTo>
                    <a:cubicBezTo>
                      <a:pt x="11052" y="11376"/>
                      <a:pt x="11575" y="11456"/>
                      <a:pt x="11830" y="11859"/>
                    </a:cubicBezTo>
                    <a:cubicBezTo>
                      <a:pt x="12005" y="12135"/>
                      <a:pt x="11980" y="12485"/>
                      <a:pt x="11955" y="12811"/>
                    </a:cubicBezTo>
                    <a:cubicBezTo>
                      <a:pt x="11830" y="14215"/>
                      <a:pt x="11729" y="15593"/>
                      <a:pt x="11604" y="16997"/>
                    </a:cubicBezTo>
                    <a:cubicBezTo>
                      <a:pt x="11579" y="17398"/>
                      <a:pt x="11554" y="17799"/>
                      <a:pt x="11679" y="18175"/>
                    </a:cubicBezTo>
                    <a:cubicBezTo>
                      <a:pt x="11880" y="18651"/>
                      <a:pt x="12306" y="18977"/>
                      <a:pt x="12732" y="19202"/>
                    </a:cubicBezTo>
                    <a:cubicBezTo>
                      <a:pt x="13516" y="19605"/>
                      <a:pt x="14374" y="19773"/>
                      <a:pt x="15247" y="19773"/>
                    </a:cubicBezTo>
                    <a:cubicBezTo>
                      <a:pt x="16329" y="19773"/>
                      <a:pt x="17434" y="19515"/>
                      <a:pt x="18446" y="19127"/>
                    </a:cubicBezTo>
                    <a:cubicBezTo>
                      <a:pt x="20276" y="18425"/>
                      <a:pt x="21930" y="17323"/>
                      <a:pt x="23735" y="16521"/>
                    </a:cubicBezTo>
                    <a:cubicBezTo>
                      <a:pt x="26466" y="15317"/>
                      <a:pt x="29364" y="14889"/>
                      <a:pt x="32330" y="14889"/>
                    </a:cubicBezTo>
                    <a:cubicBezTo>
                      <a:pt x="36712" y="14889"/>
                      <a:pt x="41240" y="15823"/>
                      <a:pt x="45589" y="16571"/>
                    </a:cubicBezTo>
                    <a:cubicBezTo>
                      <a:pt x="46583" y="16750"/>
                      <a:pt x="47616" y="16907"/>
                      <a:pt x="48625" y="16907"/>
                    </a:cubicBezTo>
                    <a:cubicBezTo>
                      <a:pt x="49727" y="16907"/>
                      <a:pt x="50799" y="16720"/>
                      <a:pt x="51755" y="16170"/>
                    </a:cubicBezTo>
                    <a:cubicBezTo>
                      <a:pt x="53584" y="15117"/>
                      <a:pt x="54361" y="12135"/>
                      <a:pt x="52632" y="10907"/>
                    </a:cubicBezTo>
                    <a:cubicBezTo>
                      <a:pt x="55514" y="10831"/>
                      <a:pt x="58497" y="10706"/>
                      <a:pt x="61028" y="9378"/>
                    </a:cubicBezTo>
                    <a:cubicBezTo>
                      <a:pt x="61404" y="9177"/>
                      <a:pt x="61830" y="8826"/>
                      <a:pt x="61780" y="8400"/>
                    </a:cubicBezTo>
                    <a:cubicBezTo>
                      <a:pt x="61730" y="8125"/>
                      <a:pt x="61504" y="7924"/>
                      <a:pt x="61279" y="7749"/>
                    </a:cubicBezTo>
                    <a:cubicBezTo>
                      <a:pt x="57519" y="4816"/>
                      <a:pt x="52507" y="3287"/>
                      <a:pt x="47995" y="2059"/>
                    </a:cubicBezTo>
                    <a:cubicBezTo>
                      <a:pt x="44537" y="1107"/>
                      <a:pt x="41028" y="505"/>
                      <a:pt x="37469" y="205"/>
                    </a:cubicBezTo>
                    <a:cubicBezTo>
                      <a:pt x="35840" y="75"/>
                      <a:pt x="34225" y="0"/>
                      <a:pt x="32603" y="0"/>
                    </a:cubicBezTo>
                    <a:close/>
                  </a:path>
                </a:pathLst>
              </a:custGeom>
              <a:solidFill>
                <a:srgbClr val="663D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2156;p37">
                <a:extLst>
                  <a:ext uri="{FF2B5EF4-FFF2-40B4-BE49-F238E27FC236}">
                    <a16:creationId xmlns:a16="http://schemas.microsoft.com/office/drawing/2014/main" id="{019F1289-BCB8-4C83-8C31-310B3CCAB8B1}"/>
                  </a:ext>
                </a:extLst>
              </p:cNvPr>
              <p:cNvSpPr/>
              <p:nvPr/>
            </p:nvSpPr>
            <p:spPr>
              <a:xfrm>
                <a:off x="5311925" y="3586095"/>
                <a:ext cx="1710710" cy="959365"/>
              </a:xfrm>
              <a:custGeom>
                <a:avLst/>
                <a:gdLst/>
                <a:ahLst/>
                <a:cxnLst/>
                <a:rect l="l" t="t" r="r" b="b"/>
                <a:pathLst>
                  <a:path w="62106" h="34829" extrusionOk="0">
                    <a:moveTo>
                      <a:pt x="30750" y="1"/>
                    </a:moveTo>
                    <a:cubicBezTo>
                      <a:pt x="24785" y="1"/>
                      <a:pt x="18794" y="793"/>
                      <a:pt x="12858" y="2148"/>
                    </a:cubicBezTo>
                    <a:cubicBezTo>
                      <a:pt x="11805" y="2398"/>
                      <a:pt x="10401" y="2273"/>
                      <a:pt x="9424" y="2574"/>
                    </a:cubicBezTo>
                    <a:cubicBezTo>
                      <a:pt x="6993" y="3351"/>
                      <a:pt x="7770" y="6057"/>
                      <a:pt x="8045" y="8037"/>
                    </a:cubicBezTo>
                    <a:cubicBezTo>
                      <a:pt x="8421" y="10769"/>
                      <a:pt x="7569" y="13852"/>
                      <a:pt x="7043" y="16534"/>
                    </a:cubicBezTo>
                    <a:cubicBezTo>
                      <a:pt x="6817" y="17611"/>
                      <a:pt x="6567" y="18739"/>
                      <a:pt x="6015" y="19717"/>
                    </a:cubicBezTo>
                    <a:cubicBezTo>
                      <a:pt x="5439" y="20744"/>
                      <a:pt x="4537" y="21546"/>
                      <a:pt x="3685" y="22373"/>
                    </a:cubicBezTo>
                    <a:cubicBezTo>
                      <a:pt x="2557" y="23451"/>
                      <a:pt x="1479" y="24604"/>
                      <a:pt x="476" y="25807"/>
                    </a:cubicBezTo>
                    <a:cubicBezTo>
                      <a:pt x="276" y="26032"/>
                      <a:pt x="75" y="26283"/>
                      <a:pt x="50" y="26584"/>
                    </a:cubicBezTo>
                    <a:cubicBezTo>
                      <a:pt x="0" y="27336"/>
                      <a:pt x="953" y="27687"/>
                      <a:pt x="1680" y="27737"/>
                    </a:cubicBezTo>
                    <a:cubicBezTo>
                      <a:pt x="1871" y="27746"/>
                      <a:pt x="2061" y="27751"/>
                      <a:pt x="2251" y="27751"/>
                    </a:cubicBezTo>
                    <a:cubicBezTo>
                      <a:pt x="5076" y="27751"/>
                      <a:pt x="7779" y="26756"/>
                      <a:pt x="10527" y="26333"/>
                    </a:cubicBezTo>
                    <a:cubicBezTo>
                      <a:pt x="11197" y="26232"/>
                      <a:pt x="11963" y="26054"/>
                      <a:pt x="12634" y="26054"/>
                    </a:cubicBezTo>
                    <a:cubicBezTo>
                      <a:pt x="13294" y="26054"/>
                      <a:pt x="13863" y="26226"/>
                      <a:pt x="14161" y="26809"/>
                    </a:cubicBezTo>
                    <a:cubicBezTo>
                      <a:pt x="14787" y="27937"/>
                      <a:pt x="13910" y="30644"/>
                      <a:pt x="13534" y="31747"/>
                    </a:cubicBezTo>
                    <a:cubicBezTo>
                      <a:pt x="13309" y="32348"/>
                      <a:pt x="13058" y="33050"/>
                      <a:pt x="13359" y="33601"/>
                    </a:cubicBezTo>
                    <a:cubicBezTo>
                      <a:pt x="13534" y="33902"/>
                      <a:pt x="13835" y="34103"/>
                      <a:pt x="14136" y="34253"/>
                    </a:cubicBezTo>
                    <a:cubicBezTo>
                      <a:pt x="14933" y="34659"/>
                      <a:pt x="15780" y="34829"/>
                      <a:pt x="16645" y="34829"/>
                    </a:cubicBezTo>
                    <a:cubicBezTo>
                      <a:pt x="18608" y="34829"/>
                      <a:pt x="20665" y="33957"/>
                      <a:pt x="22457" y="33000"/>
                    </a:cubicBezTo>
                    <a:cubicBezTo>
                      <a:pt x="25401" y="31451"/>
                      <a:pt x="28148" y="30457"/>
                      <a:pt x="31115" y="30457"/>
                    </a:cubicBezTo>
                    <a:cubicBezTo>
                      <a:pt x="32518" y="30457"/>
                      <a:pt x="33970" y="30679"/>
                      <a:pt x="35514" y="31170"/>
                    </a:cubicBezTo>
                    <a:cubicBezTo>
                      <a:pt x="37820" y="31897"/>
                      <a:pt x="40176" y="32474"/>
                      <a:pt x="42557" y="32875"/>
                    </a:cubicBezTo>
                    <a:cubicBezTo>
                      <a:pt x="43788" y="33084"/>
                      <a:pt x="45054" y="33251"/>
                      <a:pt x="46304" y="33251"/>
                    </a:cubicBezTo>
                    <a:cubicBezTo>
                      <a:pt x="47600" y="33251"/>
                      <a:pt x="48877" y="33071"/>
                      <a:pt x="50076" y="32574"/>
                    </a:cubicBezTo>
                    <a:cubicBezTo>
                      <a:pt x="50803" y="32273"/>
                      <a:pt x="51580" y="31646"/>
                      <a:pt x="51404" y="30869"/>
                    </a:cubicBezTo>
                    <a:cubicBezTo>
                      <a:pt x="51304" y="30519"/>
                      <a:pt x="51028" y="30243"/>
                      <a:pt x="50727" y="30042"/>
                    </a:cubicBezTo>
                    <a:cubicBezTo>
                      <a:pt x="49625" y="29240"/>
                      <a:pt x="48221" y="28965"/>
                      <a:pt x="46918" y="28514"/>
                    </a:cubicBezTo>
                    <a:cubicBezTo>
                      <a:pt x="45615" y="28062"/>
                      <a:pt x="44286" y="27311"/>
                      <a:pt x="43810" y="26032"/>
                    </a:cubicBezTo>
                    <a:cubicBezTo>
                      <a:pt x="43774" y="25937"/>
                      <a:pt x="43973" y="25899"/>
                      <a:pt x="44300" y="25899"/>
                    </a:cubicBezTo>
                    <a:cubicBezTo>
                      <a:pt x="45341" y="25899"/>
                      <a:pt x="47680" y="26276"/>
                      <a:pt x="47870" y="26333"/>
                    </a:cubicBezTo>
                    <a:cubicBezTo>
                      <a:pt x="49274" y="26709"/>
                      <a:pt x="50677" y="26885"/>
                      <a:pt x="52081" y="27160"/>
                    </a:cubicBezTo>
                    <a:cubicBezTo>
                      <a:pt x="53256" y="27389"/>
                      <a:pt x="54494" y="27539"/>
                      <a:pt x="55730" y="27539"/>
                    </a:cubicBezTo>
                    <a:cubicBezTo>
                      <a:pt x="57604" y="27539"/>
                      <a:pt x="59472" y="27194"/>
                      <a:pt x="61103" y="26258"/>
                    </a:cubicBezTo>
                    <a:cubicBezTo>
                      <a:pt x="61504" y="26032"/>
                      <a:pt x="61905" y="25732"/>
                      <a:pt x="61981" y="25306"/>
                    </a:cubicBezTo>
                    <a:cubicBezTo>
                      <a:pt x="62106" y="24529"/>
                      <a:pt x="61254" y="24002"/>
                      <a:pt x="60552" y="23702"/>
                    </a:cubicBezTo>
                    <a:cubicBezTo>
                      <a:pt x="58873" y="22975"/>
                      <a:pt x="57294" y="22072"/>
                      <a:pt x="55815" y="21045"/>
                    </a:cubicBezTo>
                    <a:cubicBezTo>
                      <a:pt x="54712" y="20268"/>
                      <a:pt x="53635" y="19391"/>
                      <a:pt x="53033" y="18188"/>
                    </a:cubicBezTo>
                    <a:cubicBezTo>
                      <a:pt x="52482" y="17085"/>
                      <a:pt x="52407" y="15807"/>
                      <a:pt x="52306" y="14579"/>
                    </a:cubicBezTo>
                    <a:lnTo>
                      <a:pt x="51805" y="6534"/>
                    </a:lnTo>
                    <a:cubicBezTo>
                      <a:pt x="51755" y="5907"/>
                      <a:pt x="51705" y="5280"/>
                      <a:pt x="51479" y="4704"/>
                    </a:cubicBezTo>
                    <a:cubicBezTo>
                      <a:pt x="51078" y="3802"/>
                      <a:pt x="50001" y="3100"/>
                      <a:pt x="49098" y="2799"/>
                    </a:cubicBezTo>
                    <a:cubicBezTo>
                      <a:pt x="43069" y="849"/>
                      <a:pt x="36924" y="1"/>
                      <a:pt x="30750" y="1"/>
                    </a:cubicBezTo>
                    <a:close/>
                  </a:path>
                </a:pathLst>
              </a:custGeom>
              <a:solidFill>
                <a:srgbClr val="CB88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2157;p37">
                <a:extLst>
                  <a:ext uri="{FF2B5EF4-FFF2-40B4-BE49-F238E27FC236}">
                    <a16:creationId xmlns:a16="http://schemas.microsoft.com/office/drawing/2014/main" id="{5FE8075A-92F5-45A2-A17E-ECA11A1FD92C}"/>
                  </a:ext>
                </a:extLst>
              </p:cNvPr>
              <p:cNvSpPr/>
              <p:nvPr/>
            </p:nvSpPr>
            <p:spPr>
              <a:xfrm>
                <a:off x="5529388" y="3570671"/>
                <a:ext cx="1221951" cy="278260"/>
              </a:xfrm>
              <a:custGeom>
                <a:avLst/>
                <a:gdLst/>
                <a:ahLst/>
                <a:cxnLst/>
                <a:rect l="l" t="t" r="r" b="b"/>
                <a:pathLst>
                  <a:path w="44362" h="10102" extrusionOk="0">
                    <a:moveTo>
                      <a:pt x="24717" y="1"/>
                    </a:moveTo>
                    <a:cubicBezTo>
                      <a:pt x="22046" y="1"/>
                      <a:pt x="19374" y="162"/>
                      <a:pt x="16717" y="402"/>
                    </a:cubicBezTo>
                    <a:cubicBezTo>
                      <a:pt x="11504" y="853"/>
                      <a:pt x="6642" y="1354"/>
                      <a:pt x="1654" y="3159"/>
                    </a:cubicBezTo>
                    <a:cubicBezTo>
                      <a:pt x="902" y="3459"/>
                      <a:pt x="0" y="4111"/>
                      <a:pt x="326" y="4838"/>
                    </a:cubicBezTo>
                    <a:cubicBezTo>
                      <a:pt x="476" y="5214"/>
                      <a:pt x="902" y="5389"/>
                      <a:pt x="1278" y="5515"/>
                    </a:cubicBezTo>
                    <a:cubicBezTo>
                      <a:pt x="5539" y="6893"/>
                      <a:pt x="10251" y="6367"/>
                      <a:pt x="14486" y="7845"/>
                    </a:cubicBezTo>
                    <a:cubicBezTo>
                      <a:pt x="16842" y="8647"/>
                      <a:pt x="19073" y="10101"/>
                      <a:pt x="21579" y="10101"/>
                    </a:cubicBezTo>
                    <a:cubicBezTo>
                      <a:pt x="21606" y="10101"/>
                      <a:pt x="21632" y="10102"/>
                      <a:pt x="21659" y="10102"/>
                    </a:cubicBezTo>
                    <a:cubicBezTo>
                      <a:pt x="23634" y="10102"/>
                      <a:pt x="25489" y="9190"/>
                      <a:pt x="27344" y="8547"/>
                    </a:cubicBezTo>
                    <a:cubicBezTo>
                      <a:pt x="31930" y="6968"/>
                      <a:pt x="36893" y="6993"/>
                      <a:pt x="41604" y="5941"/>
                    </a:cubicBezTo>
                    <a:cubicBezTo>
                      <a:pt x="42306" y="5790"/>
                      <a:pt x="43083" y="5565"/>
                      <a:pt x="43434" y="4938"/>
                    </a:cubicBezTo>
                    <a:cubicBezTo>
                      <a:pt x="44361" y="3309"/>
                      <a:pt x="38622" y="1780"/>
                      <a:pt x="34537" y="953"/>
                    </a:cubicBezTo>
                    <a:cubicBezTo>
                      <a:pt x="32832" y="627"/>
                      <a:pt x="31404" y="402"/>
                      <a:pt x="30903" y="327"/>
                    </a:cubicBezTo>
                    <a:cubicBezTo>
                      <a:pt x="28847" y="97"/>
                      <a:pt x="26783" y="1"/>
                      <a:pt x="24717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2158;p37">
                <a:extLst>
                  <a:ext uri="{FF2B5EF4-FFF2-40B4-BE49-F238E27FC236}">
                    <a16:creationId xmlns:a16="http://schemas.microsoft.com/office/drawing/2014/main" id="{EBB9F439-1B15-4C03-954A-D6B83425D786}"/>
                  </a:ext>
                </a:extLst>
              </p:cNvPr>
              <p:cNvSpPr/>
              <p:nvPr/>
            </p:nvSpPr>
            <p:spPr>
              <a:xfrm>
                <a:off x="5630173" y="3819782"/>
                <a:ext cx="78035" cy="102991"/>
              </a:xfrm>
              <a:custGeom>
                <a:avLst/>
                <a:gdLst/>
                <a:ahLst/>
                <a:cxnLst/>
                <a:rect l="l" t="t" r="r" b="b"/>
                <a:pathLst>
                  <a:path w="2833" h="3739" extrusionOk="0">
                    <a:moveTo>
                      <a:pt x="855" y="1"/>
                    </a:moveTo>
                    <a:cubicBezTo>
                      <a:pt x="797" y="1"/>
                      <a:pt x="742" y="26"/>
                      <a:pt x="702" y="80"/>
                    </a:cubicBezTo>
                    <a:cubicBezTo>
                      <a:pt x="176" y="806"/>
                      <a:pt x="101" y="1759"/>
                      <a:pt x="75" y="2511"/>
                    </a:cubicBezTo>
                    <a:cubicBezTo>
                      <a:pt x="50" y="2736"/>
                      <a:pt x="0" y="3438"/>
                      <a:pt x="502" y="3664"/>
                    </a:cubicBezTo>
                    <a:cubicBezTo>
                      <a:pt x="602" y="3714"/>
                      <a:pt x="702" y="3739"/>
                      <a:pt x="802" y="3739"/>
                    </a:cubicBezTo>
                    <a:cubicBezTo>
                      <a:pt x="1053" y="3739"/>
                      <a:pt x="1354" y="3588"/>
                      <a:pt x="1629" y="3313"/>
                    </a:cubicBezTo>
                    <a:cubicBezTo>
                      <a:pt x="2131" y="2786"/>
                      <a:pt x="2532" y="2185"/>
                      <a:pt x="2807" y="1508"/>
                    </a:cubicBezTo>
                    <a:cubicBezTo>
                      <a:pt x="2832" y="1408"/>
                      <a:pt x="2782" y="1283"/>
                      <a:pt x="2682" y="1232"/>
                    </a:cubicBezTo>
                    <a:cubicBezTo>
                      <a:pt x="2665" y="1228"/>
                      <a:pt x="2647" y="1226"/>
                      <a:pt x="2629" y="1226"/>
                    </a:cubicBezTo>
                    <a:cubicBezTo>
                      <a:pt x="2541" y="1226"/>
                      <a:pt x="2448" y="1275"/>
                      <a:pt x="2406" y="1358"/>
                    </a:cubicBezTo>
                    <a:cubicBezTo>
                      <a:pt x="2156" y="1959"/>
                      <a:pt x="1805" y="2536"/>
                      <a:pt x="1329" y="3012"/>
                    </a:cubicBezTo>
                    <a:cubicBezTo>
                      <a:pt x="1266" y="3095"/>
                      <a:pt x="1030" y="3318"/>
                      <a:pt x="808" y="3318"/>
                    </a:cubicBezTo>
                    <a:cubicBezTo>
                      <a:pt x="763" y="3318"/>
                      <a:pt x="719" y="3309"/>
                      <a:pt x="677" y="3288"/>
                    </a:cubicBezTo>
                    <a:cubicBezTo>
                      <a:pt x="527" y="3212"/>
                      <a:pt x="451" y="2962"/>
                      <a:pt x="476" y="2536"/>
                    </a:cubicBezTo>
                    <a:cubicBezTo>
                      <a:pt x="527" y="1834"/>
                      <a:pt x="577" y="957"/>
                      <a:pt x="1053" y="330"/>
                    </a:cubicBezTo>
                    <a:cubicBezTo>
                      <a:pt x="1128" y="230"/>
                      <a:pt x="1103" y="105"/>
                      <a:pt x="1003" y="55"/>
                    </a:cubicBezTo>
                    <a:cubicBezTo>
                      <a:pt x="956" y="20"/>
                      <a:pt x="904" y="1"/>
                      <a:pt x="855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2159;p37">
                <a:extLst>
                  <a:ext uri="{FF2B5EF4-FFF2-40B4-BE49-F238E27FC236}">
                    <a16:creationId xmlns:a16="http://schemas.microsoft.com/office/drawing/2014/main" id="{73CF1F25-00FB-4B55-8EE9-D88628339930}"/>
                  </a:ext>
                </a:extLst>
              </p:cNvPr>
              <p:cNvSpPr/>
              <p:nvPr/>
            </p:nvSpPr>
            <p:spPr>
              <a:xfrm>
                <a:off x="5717847" y="3812841"/>
                <a:ext cx="138083" cy="667057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24217" extrusionOk="0">
                    <a:moveTo>
                      <a:pt x="3298" y="1"/>
                    </a:moveTo>
                    <a:cubicBezTo>
                      <a:pt x="3285" y="1"/>
                      <a:pt x="3271" y="3"/>
                      <a:pt x="3258" y="6"/>
                    </a:cubicBezTo>
                    <a:cubicBezTo>
                      <a:pt x="3133" y="31"/>
                      <a:pt x="3058" y="156"/>
                      <a:pt x="3083" y="256"/>
                    </a:cubicBezTo>
                    <a:cubicBezTo>
                      <a:pt x="4587" y="8201"/>
                      <a:pt x="3534" y="16597"/>
                      <a:pt x="50" y="23916"/>
                    </a:cubicBezTo>
                    <a:cubicBezTo>
                      <a:pt x="0" y="24016"/>
                      <a:pt x="50" y="24141"/>
                      <a:pt x="151" y="24191"/>
                    </a:cubicBezTo>
                    <a:cubicBezTo>
                      <a:pt x="176" y="24191"/>
                      <a:pt x="226" y="24216"/>
                      <a:pt x="251" y="24216"/>
                    </a:cubicBezTo>
                    <a:cubicBezTo>
                      <a:pt x="326" y="24216"/>
                      <a:pt x="401" y="24166"/>
                      <a:pt x="426" y="24091"/>
                    </a:cubicBezTo>
                    <a:cubicBezTo>
                      <a:pt x="3935" y="16698"/>
                      <a:pt x="5013" y="8201"/>
                      <a:pt x="3484" y="181"/>
                    </a:cubicBezTo>
                    <a:cubicBezTo>
                      <a:pt x="3484" y="72"/>
                      <a:pt x="3389" y="1"/>
                      <a:pt x="3298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2160;p37">
                <a:extLst>
                  <a:ext uri="{FF2B5EF4-FFF2-40B4-BE49-F238E27FC236}">
                    <a16:creationId xmlns:a16="http://schemas.microsoft.com/office/drawing/2014/main" id="{4F8EB0EB-1FEB-4F36-859C-630A450E44B1}"/>
                  </a:ext>
                </a:extLst>
              </p:cNvPr>
              <p:cNvSpPr/>
              <p:nvPr/>
            </p:nvSpPr>
            <p:spPr>
              <a:xfrm>
                <a:off x="5842100" y="3832921"/>
                <a:ext cx="86326" cy="157502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5718" extrusionOk="0">
                    <a:moveTo>
                      <a:pt x="233" y="0"/>
                    </a:moveTo>
                    <a:cubicBezTo>
                      <a:pt x="223" y="0"/>
                      <a:pt x="212" y="1"/>
                      <a:pt x="201" y="4"/>
                    </a:cubicBezTo>
                    <a:cubicBezTo>
                      <a:pt x="101" y="4"/>
                      <a:pt x="1" y="104"/>
                      <a:pt x="1" y="229"/>
                    </a:cubicBezTo>
                    <a:cubicBezTo>
                      <a:pt x="76" y="1808"/>
                      <a:pt x="151" y="3588"/>
                      <a:pt x="878" y="5141"/>
                    </a:cubicBezTo>
                    <a:cubicBezTo>
                      <a:pt x="1103" y="5593"/>
                      <a:pt x="1354" y="5718"/>
                      <a:pt x="1554" y="5718"/>
                    </a:cubicBezTo>
                    <a:lnTo>
                      <a:pt x="1579" y="5718"/>
                    </a:lnTo>
                    <a:cubicBezTo>
                      <a:pt x="1930" y="5693"/>
                      <a:pt x="2131" y="5367"/>
                      <a:pt x="2181" y="5242"/>
                    </a:cubicBezTo>
                    <a:cubicBezTo>
                      <a:pt x="2908" y="4039"/>
                      <a:pt x="3008" y="2585"/>
                      <a:pt x="3108" y="1307"/>
                    </a:cubicBezTo>
                    <a:cubicBezTo>
                      <a:pt x="3133" y="1207"/>
                      <a:pt x="3133" y="856"/>
                      <a:pt x="2933" y="655"/>
                    </a:cubicBezTo>
                    <a:cubicBezTo>
                      <a:pt x="2858" y="580"/>
                      <a:pt x="2732" y="530"/>
                      <a:pt x="2632" y="530"/>
                    </a:cubicBezTo>
                    <a:cubicBezTo>
                      <a:pt x="2507" y="530"/>
                      <a:pt x="2407" y="630"/>
                      <a:pt x="2432" y="755"/>
                    </a:cubicBezTo>
                    <a:cubicBezTo>
                      <a:pt x="2432" y="856"/>
                      <a:pt x="2507" y="956"/>
                      <a:pt x="2632" y="956"/>
                    </a:cubicBezTo>
                    <a:cubicBezTo>
                      <a:pt x="2657" y="956"/>
                      <a:pt x="2707" y="1106"/>
                      <a:pt x="2707" y="1257"/>
                    </a:cubicBezTo>
                    <a:cubicBezTo>
                      <a:pt x="2607" y="2510"/>
                      <a:pt x="2482" y="3913"/>
                      <a:pt x="1830" y="5041"/>
                    </a:cubicBezTo>
                    <a:cubicBezTo>
                      <a:pt x="1730" y="5192"/>
                      <a:pt x="1630" y="5292"/>
                      <a:pt x="1554" y="5292"/>
                    </a:cubicBezTo>
                    <a:cubicBezTo>
                      <a:pt x="1479" y="5292"/>
                      <a:pt x="1354" y="5167"/>
                      <a:pt x="1254" y="4966"/>
                    </a:cubicBezTo>
                    <a:cubicBezTo>
                      <a:pt x="577" y="3487"/>
                      <a:pt x="502" y="1733"/>
                      <a:pt x="427" y="204"/>
                    </a:cubicBezTo>
                    <a:cubicBezTo>
                      <a:pt x="427" y="113"/>
                      <a:pt x="343" y="0"/>
                      <a:pt x="233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2161;p37">
                <a:extLst>
                  <a:ext uri="{FF2B5EF4-FFF2-40B4-BE49-F238E27FC236}">
                    <a16:creationId xmlns:a16="http://schemas.microsoft.com/office/drawing/2014/main" id="{2D9367E6-7AB6-42F2-B376-66CFA0E8A1D3}"/>
                  </a:ext>
                </a:extLst>
              </p:cNvPr>
              <p:cNvSpPr/>
              <p:nvPr/>
            </p:nvSpPr>
            <p:spPr>
              <a:xfrm>
                <a:off x="5815878" y="3933651"/>
                <a:ext cx="146374" cy="544868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19781" extrusionOk="0">
                    <a:moveTo>
                      <a:pt x="4748" y="1"/>
                    </a:moveTo>
                    <a:cubicBezTo>
                      <a:pt x="4668" y="1"/>
                      <a:pt x="4608" y="66"/>
                      <a:pt x="4587" y="131"/>
                    </a:cubicBezTo>
                    <a:cubicBezTo>
                      <a:pt x="4386" y="657"/>
                      <a:pt x="4336" y="1184"/>
                      <a:pt x="4286" y="1710"/>
                    </a:cubicBezTo>
                    <a:cubicBezTo>
                      <a:pt x="4261" y="1986"/>
                      <a:pt x="4236" y="2261"/>
                      <a:pt x="4186" y="2512"/>
                    </a:cubicBezTo>
                    <a:cubicBezTo>
                      <a:pt x="4110" y="3038"/>
                      <a:pt x="3835" y="3966"/>
                      <a:pt x="3108" y="4292"/>
                    </a:cubicBezTo>
                    <a:cubicBezTo>
                      <a:pt x="2983" y="4349"/>
                      <a:pt x="2839" y="4377"/>
                      <a:pt x="2693" y="4377"/>
                    </a:cubicBezTo>
                    <a:cubicBezTo>
                      <a:pt x="2458" y="4377"/>
                      <a:pt x="2215" y="4305"/>
                      <a:pt x="2030" y="4166"/>
                    </a:cubicBezTo>
                    <a:cubicBezTo>
                      <a:pt x="1880" y="4066"/>
                      <a:pt x="1679" y="3865"/>
                      <a:pt x="1704" y="3540"/>
                    </a:cubicBezTo>
                    <a:cubicBezTo>
                      <a:pt x="1729" y="3439"/>
                      <a:pt x="1629" y="3339"/>
                      <a:pt x="1529" y="3314"/>
                    </a:cubicBezTo>
                    <a:cubicBezTo>
                      <a:pt x="1516" y="3311"/>
                      <a:pt x="1503" y="3310"/>
                      <a:pt x="1490" y="3310"/>
                    </a:cubicBezTo>
                    <a:cubicBezTo>
                      <a:pt x="1384" y="3310"/>
                      <a:pt x="1303" y="3400"/>
                      <a:pt x="1303" y="3489"/>
                    </a:cubicBezTo>
                    <a:cubicBezTo>
                      <a:pt x="1253" y="3891"/>
                      <a:pt x="1429" y="4266"/>
                      <a:pt x="1780" y="4517"/>
                    </a:cubicBezTo>
                    <a:cubicBezTo>
                      <a:pt x="2061" y="4705"/>
                      <a:pt x="2401" y="4804"/>
                      <a:pt x="2726" y="4804"/>
                    </a:cubicBezTo>
                    <a:cubicBezTo>
                      <a:pt x="2922" y="4804"/>
                      <a:pt x="3114" y="4768"/>
                      <a:pt x="3283" y="4693"/>
                    </a:cubicBezTo>
                    <a:cubicBezTo>
                      <a:pt x="4186" y="4266"/>
                      <a:pt x="4511" y="3189"/>
                      <a:pt x="4612" y="2587"/>
                    </a:cubicBezTo>
                    <a:cubicBezTo>
                      <a:pt x="4637" y="2312"/>
                      <a:pt x="4662" y="2036"/>
                      <a:pt x="4687" y="1760"/>
                    </a:cubicBezTo>
                    <a:lnTo>
                      <a:pt x="4687" y="1760"/>
                    </a:lnTo>
                    <a:cubicBezTo>
                      <a:pt x="4812" y="3941"/>
                      <a:pt x="4612" y="6121"/>
                      <a:pt x="4361" y="8327"/>
                    </a:cubicBezTo>
                    <a:cubicBezTo>
                      <a:pt x="4136" y="10407"/>
                      <a:pt x="3885" y="12437"/>
                      <a:pt x="3258" y="14342"/>
                    </a:cubicBezTo>
                    <a:cubicBezTo>
                      <a:pt x="2582" y="16497"/>
                      <a:pt x="1479" y="18226"/>
                      <a:pt x="100" y="19404"/>
                    </a:cubicBezTo>
                    <a:cubicBezTo>
                      <a:pt x="25" y="19480"/>
                      <a:pt x="0" y="19630"/>
                      <a:pt x="75" y="19705"/>
                    </a:cubicBezTo>
                    <a:cubicBezTo>
                      <a:pt x="125" y="19755"/>
                      <a:pt x="176" y="19780"/>
                      <a:pt x="251" y="19780"/>
                    </a:cubicBezTo>
                    <a:cubicBezTo>
                      <a:pt x="276" y="19780"/>
                      <a:pt x="326" y="19755"/>
                      <a:pt x="376" y="19730"/>
                    </a:cubicBezTo>
                    <a:cubicBezTo>
                      <a:pt x="1805" y="18502"/>
                      <a:pt x="2958" y="16698"/>
                      <a:pt x="3659" y="14467"/>
                    </a:cubicBezTo>
                    <a:cubicBezTo>
                      <a:pt x="4286" y="12537"/>
                      <a:pt x="4537" y="10482"/>
                      <a:pt x="4787" y="8377"/>
                    </a:cubicBezTo>
                    <a:cubicBezTo>
                      <a:pt x="5088" y="5595"/>
                      <a:pt x="5313" y="2888"/>
                      <a:pt x="4988" y="181"/>
                    </a:cubicBezTo>
                    <a:cubicBezTo>
                      <a:pt x="4963" y="81"/>
                      <a:pt x="4887" y="6"/>
                      <a:pt x="4787" y="6"/>
                    </a:cubicBezTo>
                    <a:cubicBezTo>
                      <a:pt x="4774" y="2"/>
                      <a:pt x="4761" y="1"/>
                      <a:pt x="4748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2162;p37">
                <a:extLst>
                  <a:ext uri="{FF2B5EF4-FFF2-40B4-BE49-F238E27FC236}">
                    <a16:creationId xmlns:a16="http://schemas.microsoft.com/office/drawing/2014/main" id="{37247480-B5EC-4962-8935-5FE710BE9595}"/>
                  </a:ext>
                </a:extLst>
              </p:cNvPr>
              <p:cNvSpPr/>
              <p:nvPr/>
            </p:nvSpPr>
            <p:spPr>
              <a:xfrm>
                <a:off x="5802050" y="4178879"/>
                <a:ext cx="84949" cy="245095"/>
              </a:xfrm>
              <a:custGeom>
                <a:avLst/>
                <a:gdLst/>
                <a:ahLst/>
                <a:cxnLst/>
                <a:rect l="l" t="t" r="r" b="b"/>
                <a:pathLst>
                  <a:path w="3084" h="8898" extrusionOk="0">
                    <a:moveTo>
                      <a:pt x="2708" y="0"/>
                    </a:moveTo>
                    <a:cubicBezTo>
                      <a:pt x="2607" y="25"/>
                      <a:pt x="2507" y="125"/>
                      <a:pt x="2532" y="226"/>
                    </a:cubicBezTo>
                    <a:cubicBezTo>
                      <a:pt x="2658" y="1353"/>
                      <a:pt x="2307" y="2481"/>
                      <a:pt x="1956" y="3559"/>
                    </a:cubicBezTo>
                    <a:cubicBezTo>
                      <a:pt x="1379" y="5263"/>
                      <a:pt x="703" y="6968"/>
                      <a:pt x="51" y="8647"/>
                    </a:cubicBezTo>
                    <a:cubicBezTo>
                      <a:pt x="1" y="8747"/>
                      <a:pt x="51" y="8847"/>
                      <a:pt x="176" y="8897"/>
                    </a:cubicBezTo>
                    <a:lnTo>
                      <a:pt x="226" y="8897"/>
                    </a:lnTo>
                    <a:cubicBezTo>
                      <a:pt x="327" y="8897"/>
                      <a:pt x="402" y="8847"/>
                      <a:pt x="452" y="8772"/>
                    </a:cubicBezTo>
                    <a:cubicBezTo>
                      <a:pt x="1104" y="7118"/>
                      <a:pt x="1780" y="5389"/>
                      <a:pt x="2357" y="3684"/>
                    </a:cubicBezTo>
                    <a:cubicBezTo>
                      <a:pt x="2733" y="2582"/>
                      <a:pt x="3084" y="1404"/>
                      <a:pt x="2933" y="201"/>
                    </a:cubicBezTo>
                    <a:cubicBezTo>
                      <a:pt x="2933" y="75"/>
                      <a:pt x="2833" y="0"/>
                      <a:pt x="2708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2163;p37">
                <a:extLst>
                  <a:ext uri="{FF2B5EF4-FFF2-40B4-BE49-F238E27FC236}">
                    <a16:creationId xmlns:a16="http://schemas.microsoft.com/office/drawing/2014/main" id="{77BB57D6-75A9-4983-BE6D-208566D8A2C6}"/>
                  </a:ext>
                </a:extLst>
              </p:cNvPr>
              <p:cNvSpPr/>
              <p:nvPr/>
            </p:nvSpPr>
            <p:spPr>
              <a:xfrm>
                <a:off x="5926331" y="3890296"/>
                <a:ext cx="130508" cy="556464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0202" extrusionOk="0">
                    <a:moveTo>
                      <a:pt x="4186" y="1"/>
                    </a:moveTo>
                    <a:cubicBezTo>
                      <a:pt x="4060" y="1"/>
                      <a:pt x="3985" y="101"/>
                      <a:pt x="3985" y="226"/>
                    </a:cubicBezTo>
                    <a:cubicBezTo>
                      <a:pt x="4336" y="5690"/>
                      <a:pt x="3684" y="11104"/>
                      <a:pt x="2080" y="16342"/>
                    </a:cubicBezTo>
                    <a:cubicBezTo>
                      <a:pt x="1704" y="17595"/>
                      <a:pt x="1203" y="18998"/>
                      <a:pt x="100" y="19825"/>
                    </a:cubicBezTo>
                    <a:cubicBezTo>
                      <a:pt x="25" y="19901"/>
                      <a:pt x="0" y="20026"/>
                      <a:pt x="75" y="20126"/>
                    </a:cubicBezTo>
                    <a:cubicBezTo>
                      <a:pt x="100" y="20176"/>
                      <a:pt x="176" y="20201"/>
                      <a:pt x="226" y="20201"/>
                    </a:cubicBezTo>
                    <a:cubicBezTo>
                      <a:pt x="276" y="20201"/>
                      <a:pt x="326" y="20201"/>
                      <a:pt x="351" y="20176"/>
                    </a:cubicBezTo>
                    <a:cubicBezTo>
                      <a:pt x="1504" y="19299"/>
                      <a:pt x="2055" y="17871"/>
                      <a:pt x="2481" y="16467"/>
                    </a:cubicBezTo>
                    <a:cubicBezTo>
                      <a:pt x="4110" y="11179"/>
                      <a:pt x="4737" y="5715"/>
                      <a:pt x="4411" y="201"/>
                    </a:cubicBezTo>
                    <a:cubicBezTo>
                      <a:pt x="4386" y="76"/>
                      <a:pt x="4311" y="1"/>
                      <a:pt x="4186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2164;p37">
                <a:extLst>
                  <a:ext uri="{FF2B5EF4-FFF2-40B4-BE49-F238E27FC236}">
                    <a16:creationId xmlns:a16="http://schemas.microsoft.com/office/drawing/2014/main" id="{7308BCE3-AF6E-47B9-A5A5-5847CFC8C7B8}"/>
                  </a:ext>
                </a:extLst>
              </p:cNvPr>
              <p:cNvSpPr/>
              <p:nvPr/>
            </p:nvSpPr>
            <p:spPr>
              <a:xfrm>
                <a:off x="6128590" y="3892940"/>
                <a:ext cx="412872" cy="538642"/>
              </a:xfrm>
              <a:custGeom>
                <a:avLst/>
                <a:gdLst/>
                <a:ahLst/>
                <a:cxnLst/>
                <a:rect l="l" t="t" r="r" b="b"/>
                <a:pathLst>
                  <a:path w="14989" h="19555" extrusionOk="0">
                    <a:moveTo>
                      <a:pt x="241" y="0"/>
                    </a:moveTo>
                    <a:cubicBezTo>
                      <a:pt x="227" y="0"/>
                      <a:pt x="214" y="2"/>
                      <a:pt x="201" y="5"/>
                    </a:cubicBezTo>
                    <a:cubicBezTo>
                      <a:pt x="76" y="30"/>
                      <a:pt x="1" y="130"/>
                      <a:pt x="26" y="256"/>
                    </a:cubicBezTo>
                    <a:cubicBezTo>
                      <a:pt x="652" y="3589"/>
                      <a:pt x="1655" y="6847"/>
                      <a:pt x="3008" y="9980"/>
                    </a:cubicBezTo>
                    <a:cubicBezTo>
                      <a:pt x="3660" y="11509"/>
                      <a:pt x="4537" y="13238"/>
                      <a:pt x="5840" y="14617"/>
                    </a:cubicBezTo>
                    <a:cubicBezTo>
                      <a:pt x="6993" y="15795"/>
                      <a:pt x="8447" y="16647"/>
                      <a:pt x="9700" y="17298"/>
                    </a:cubicBezTo>
                    <a:cubicBezTo>
                      <a:pt x="11304" y="18151"/>
                      <a:pt x="12983" y="18902"/>
                      <a:pt x="14687" y="19529"/>
                    </a:cubicBezTo>
                    <a:cubicBezTo>
                      <a:pt x="14712" y="19554"/>
                      <a:pt x="14738" y="19554"/>
                      <a:pt x="14763" y="19554"/>
                    </a:cubicBezTo>
                    <a:cubicBezTo>
                      <a:pt x="14838" y="19554"/>
                      <a:pt x="14913" y="19504"/>
                      <a:pt x="14963" y="19404"/>
                    </a:cubicBezTo>
                    <a:cubicBezTo>
                      <a:pt x="14988" y="19303"/>
                      <a:pt x="14938" y="19178"/>
                      <a:pt x="14838" y="19153"/>
                    </a:cubicBezTo>
                    <a:cubicBezTo>
                      <a:pt x="13133" y="18526"/>
                      <a:pt x="11479" y="17775"/>
                      <a:pt x="9900" y="16948"/>
                    </a:cubicBezTo>
                    <a:cubicBezTo>
                      <a:pt x="8672" y="16296"/>
                      <a:pt x="7269" y="15469"/>
                      <a:pt x="6141" y="14316"/>
                    </a:cubicBezTo>
                    <a:cubicBezTo>
                      <a:pt x="4863" y="12988"/>
                      <a:pt x="4036" y="11308"/>
                      <a:pt x="3384" y="9805"/>
                    </a:cubicBezTo>
                    <a:cubicBezTo>
                      <a:pt x="2056" y="6722"/>
                      <a:pt x="1053" y="3489"/>
                      <a:pt x="427" y="181"/>
                    </a:cubicBezTo>
                    <a:cubicBezTo>
                      <a:pt x="427" y="71"/>
                      <a:pt x="332" y="0"/>
                      <a:pt x="241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2165;p37">
                <a:extLst>
                  <a:ext uri="{FF2B5EF4-FFF2-40B4-BE49-F238E27FC236}">
                    <a16:creationId xmlns:a16="http://schemas.microsoft.com/office/drawing/2014/main" id="{A1A18BCE-6BFE-4CE0-9D31-80BE5093C238}"/>
                  </a:ext>
                </a:extLst>
              </p:cNvPr>
              <p:cNvSpPr/>
              <p:nvPr/>
            </p:nvSpPr>
            <p:spPr>
              <a:xfrm>
                <a:off x="6290138" y="4026311"/>
                <a:ext cx="153288" cy="274100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9951" extrusionOk="0">
                    <a:moveTo>
                      <a:pt x="1604" y="0"/>
                    </a:moveTo>
                    <a:cubicBezTo>
                      <a:pt x="1128" y="0"/>
                      <a:pt x="652" y="301"/>
                      <a:pt x="376" y="777"/>
                    </a:cubicBezTo>
                    <a:cubicBezTo>
                      <a:pt x="126" y="1228"/>
                      <a:pt x="75" y="1755"/>
                      <a:pt x="50" y="2105"/>
                    </a:cubicBezTo>
                    <a:cubicBezTo>
                      <a:pt x="0" y="3709"/>
                      <a:pt x="527" y="5364"/>
                      <a:pt x="1504" y="6767"/>
                    </a:cubicBezTo>
                    <a:cubicBezTo>
                      <a:pt x="2406" y="8045"/>
                      <a:pt x="3685" y="9123"/>
                      <a:pt x="5238" y="9925"/>
                    </a:cubicBezTo>
                    <a:cubicBezTo>
                      <a:pt x="5263" y="9950"/>
                      <a:pt x="5289" y="9950"/>
                      <a:pt x="5314" y="9950"/>
                    </a:cubicBezTo>
                    <a:cubicBezTo>
                      <a:pt x="5389" y="9950"/>
                      <a:pt x="5464" y="9925"/>
                      <a:pt x="5514" y="9850"/>
                    </a:cubicBezTo>
                    <a:cubicBezTo>
                      <a:pt x="5564" y="9750"/>
                      <a:pt x="5514" y="9624"/>
                      <a:pt x="5414" y="9574"/>
                    </a:cubicBezTo>
                    <a:cubicBezTo>
                      <a:pt x="3935" y="8797"/>
                      <a:pt x="2707" y="7745"/>
                      <a:pt x="1855" y="6542"/>
                    </a:cubicBezTo>
                    <a:cubicBezTo>
                      <a:pt x="903" y="5188"/>
                      <a:pt x="426" y="3634"/>
                      <a:pt x="476" y="2131"/>
                    </a:cubicBezTo>
                    <a:cubicBezTo>
                      <a:pt x="502" y="1805"/>
                      <a:pt x="527" y="1354"/>
                      <a:pt x="752" y="978"/>
                    </a:cubicBezTo>
                    <a:cubicBezTo>
                      <a:pt x="953" y="627"/>
                      <a:pt x="1278" y="401"/>
                      <a:pt x="1604" y="401"/>
                    </a:cubicBezTo>
                    <a:cubicBezTo>
                      <a:pt x="2106" y="401"/>
                      <a:pt x="2507" y="902"/>
                      <a:pt x="2707" y="1203"/>
                    </a:cubicBezTo>
                    <a:cubicBezTo>
                      <a:pt x="3409" y="2306"/>
                      <a:pt x="3659" y="3659"/>
                      <a:pt x="3384" y="4938"/>
                    </a:cubicBezTo>
                    <a:cubicBezTo>
                      <a:pt x="3359" y="5113"/>
                      <a:pt x="3284" y="5339"/>
                      <a:pt x="3133" y="5439"/>
                    </a:cubicBezTo>
                    <a:cubicBezTo>
                      <a:pt x="3089" y="5468"/>
                      <a:pt x="3036" y="5480"/>
                      <a:pt x="2985" y="5480"/>
                    </a:cubicBezTo>
                    <a:cubicBezTo>
                      <a:pt x="2949" y="5480"/>
                      <a:pt x="2914" y="5474"/>
                      <a:pt x="2882" y="5464"/>
                    </a:cubicBezTo>
                    <a:cubicBezTo>
                      <a:pt x="2682" y="5389"/>
                      <a:pt x="2431" y="5163"/>
                      <a:pt x="2281" y="4862"/>
                    </a:cubicBezTo>
                    <a:cubicBezTo>
                      <a:pt x="1930" y="4186"/>
                      <a:pt x="1705" y="3409"/>
                      <a:pt x="1654" y="2632"/>
                    </a:cubicBezTo>
                    <a:cubicBezTo>
                      <a:pt x="1654" y="2607"/>
                      <a:pt x="1679" y="2582"/>
                      <a:pt x="1679" y="2532"/>
                    </a:cubicBezTo>
                    <a:cubicBezTo>
                      <a:pt x="1700" y="2538"/>
                      <a:pt x="1720" y="2541"/>
                      <a:pt x="1739" y="2541"/>
                    </a:cubicBezTo>
                    <a:cubicBezTo>
                      <a:pt x="1793" y="2541"/>
                      <a:pt x="1843" y="2518"/>
                      <a:pt x="1880" y="2481"/>
                    </a:cubicBezTo>
                    <a:cubicBezTo>
                      <a:pt x="1955" y="2381"/>
                      <a:pt x="1955" y="2256"/>
                      <a:pt x="1855" y="2181"/>
                    </a:cubicBezTo>
                    <a:cubicBezTo>
                      <a:pt x="1790" y="2132"/>
                      <a:pt x="1715" y="2104"/>
                      <a:pt x="1636" y="2104"/>
                    </a:cubicBezTo>
                    <a:cubicBezTo>
                      <a:pt x="1593" y="2104"/>
                      <a:pt x="1548" y="2113"/>
                      <a:pt x="1504" y="2131"/>
                    </a:cubicBezTo>
                    <a:cubicBezTo>
                      <a:pt x="1329" y="2231"/>
                      <a:pt x="1228" y="2481"/>
                      <a:pt x="1253" y="2682"/>
                    </a:cubicBezTo>
                    <a:cubicBezTo>
                      <a:pt x="1304" y="3484"/>
                      <a:pt x="1529" y="4311"/>
                      <a:pt x="1905" y="5063"/>
                    </a:cubicBezTo>
                    <a:cubicBezTo>
                      <a:pt x="2080" y="5364"/>
                      <a:pt x="2381" y="5740"/>
                      <a:pt x="2757" y="5865"/>
                    </a:cubicBezTo>
                    <a:cubicBezTo>
                      <a:pt x="2828" y="5883"/>
                      <a:pt x="2899" y="5891"/>
                      <a:pt x="2969" y="5891"/>
                    </a:cubicBezTo>
                    <a:cubicBezTo>
                      <a:pt x="3097" y="5891"/>
                      <a:pt x="3220" y="5863"/>
                      <a:pt x="3334" y="5815"/>
                    </a:cubicBezTo>
                    <a:cubicBezTo>
                      <a:pt x="3634" y="5639"/>
                      <a:pt x="3735" y="5263"/>
                      <a:pt x="3785" y="5013"/>
                    </a:cubicBezTo>
                    <a:cubicBezTo>
                      <a:pt x="4086" y="3634"/>
                      <a:pt x="3810" y="2181"/>
                      <a:pt x="3058" y="978"/>
                    </a:cubicBezTo>
                    <a:cubicBezTo>
                      <a:pt x="2757" y="527"/>
                      <a:pt x="2281" y="0"/>
                      <a:pt x="1604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2166;p37">
                <a:extLst>
                  <a:ext uri="{FF2B5EF4-FFF2-40B4-BE49-F238E27FC236}">
                    <a16:creationId xmlns:a16="http://schemas.microsoft.com/office/drawing/2014/main" id="{4DA43353-8270-4754-9CE8-B7C81370EA6B}"/>
                  </a:ext>
                </a:extLst>
              </p:cNvPr>
              <p:cNvSpPr/>
              <p:nvPr/>
            </p:nvSpPr>
            <p:spPr>
              <a:xfrm>
                <a:off x="6234911" y="3941997"/>
                <a:ext cx="189179" cy="234821"/>
              </a:xfrm>
              <a:custGeom>
                <a:avLst/>
                <a:gdLst/>
                <a:ahLst/>
                <a:cxnLst/>
                <a:rect l="l" t="t" r="r" b="b"/>
                <a:pathLst>
                  <a:path w="6868" h="8525" extrusionOk="0">
                    <a:moveTo>
                      <a:pt x="3452" y="0"/>
                    </a:moveTo>
                    <a:cubicBezTo>
                      <a:pt x="3050" y="0"/>
                      <a:pt x="2595" y="129"/>
                      <a:pt x="2181" y="405"/>
                    </a:cubicBezTo>
                    <a:cubicBezTo>
                      <a:pt x="1053" y="1106"/>
                      <a:pt x="301" y="2510"/>
                      <a:pt x="151" y="4139"/>
                    </a:cubicBezTo>
                    <a:cubicBezTo>
                      <a:pt x="0" y="5567"/>
                      <a:pt x="301" y="6996"/>
                      <a:pt x="602" y="8349"/>
                    </a:cubicBezTo>
                    <a:cubicBezTo>
                      <a:pt x="627" y="8450"/>
                      <a:pt x="727" y="8525"/>
                      <a:pt x="802" y="8525"/>
                    </a:cubicBezTo>
                    <a:lnTo>
                      <a:pt x="852" y="8525"/>
                    </a:lnTo>
                    <a:cubicBezTo>
                      <a:pt x="978" y="8500"/>
                      <a:pt x="1028" y="8374"/>
                      <a:pt x="1028" y="8274"/>
                    </a:cubicBezTo>
                    <a:cubicBezTo>
                      <a:pt x="727" y="6921"/>
                      <a:pt x="426" y="5542"/>
                      <a:pt x="552" y="4164"/>
                    </a:cubicBezTo>
                    <a:cubicBezTo>
                      <a:pt x="702" y="2685"/>
                      <a:pt x="1379" y="1407"/>
                      <a:pt x="2406" y="755"/>
                    </a:cubicBezTo>
                    <a:cubicBezTo>
                      <a:pt x="2630" y="599"/>
                      <a:pt x="2994" y="422"/>
                      <a:pt x="3374" y="422"/>
                    </a:cubicBezTo>
                    <a:cubicBezTo>
                      <a:pt x="3419" y="422"/>
                      <a:pt x="3464" y="424"/>
                      <a:pt x="3509" y="430"/>
                    </a:cubicBezTo>
                    <a:cubicBezTo>
                      <a:pt x="4035" y="480"/>
                      <a:pt x="4486" y="881"/>
                      <a:pt x="4988" y="1633"/>
                    </a:cubicBezTo>
                    <a:cubicBezTo>
                      <a:pt x="5664" y="2685"/>
                      <a:pt x="6141" y="3838"/>
                      <a:pt x="6441" y="5066"/>
                    </a:cubicBezTo>
                    <a:cubicBezTo>
                      <a:pt x="6462" y="5171"/>
                      <a:pt x="6535" y="5223"/>
                      <a:pt x="6632" y="5223"/>
                    </a:cubicBezTo>
                    <a:cubicBezTo>
                      <a:pt x="6651" y="5223"/>
                      <a:pt x="6671" y="5221"/>
                      <a:pt x="6692" y="5217"/>
                    </a:cubicBezTo>
                    <a:cubicBezTo>
                      <a:pt x="6792" y="5192"/>
                      <a:pt x="6867" y="5091"/>
                      <a:pt x="6842" y="4966"/>
                    </a:cubicBezTo>
                    <a:cubicBezTo>
                      <a:pt x="6542" y="3713"/>
                      <a:pt x="6040" y="2510"/>
                      <a:pt x="5339" y="1407"/>
                    </a:cubicBezTo>
                    <a:cubicBezTo>
                      <a:pt x="4988" y="856"/>
                      <a:pt x="4411" y="104"/>
                      <a:pt x="3559" y="4"/>
                    </a:cubicBezTo>
                    <a:cubicBezTo>
                      <a:pt x="3524" y="1"/>
                      <a:pt x="3488" y="0"/>
                      <a:pt x="3452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2167;p37">
                <a:extLst>
                  <a:ext uri="{FF2B5EF4-FFF2-40B4-BE49-F238E27FC236}">
                    <a16:creationId xmlns:a16="http://schemas.microsoft.com/office/drawing/2014/main" id="{37CAFA02-3F1D-44F1-9815-C37FA889D20B}"/>
                  </a:ext>
                </a:extLst>
              </p:cNvPr>
              <p:cNvSpPr/>
              <p:nvPr/>
            </p:nvSpPr>
            <p:spPr>
              <a:xfrm>
                <a:off x="6321896" y="3835235"/>
                <a:ext cx="109794" cy="130343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4732" extrusionOk="0">
                    <a:moveTo>
                      <a:pt x="245" y="0"/>
                    </a:moveTo>
                    <a:cubicBezTo>
                      <a:pt x="216" y="0"/>
                      <a:pt x="184" y="6"/>
                      <a:pt x="151" y="20"/>
                    </a:cubicBezTo>
                    <a:cubicBezTo>
                      <a:pt x="50" y="70"/>
                      <a:pt x="0" y="195"/>
                      <a:pt x="50" y="296"/>
                    </a:cubicBezTo>
                    <a:cubicBezTo>
                      <a:pt x="426" y="1173"/>
                      <a:pt x="827" y="2075"/>
                      <a:pt x="1404" y="2852"/>
                    </a:cubicBezTo>
                    <a:cubicBezTo>
                      <a:pt x="2055" y="3779"/>
                      <a:pt x="2832" y="4406"/>
                      <a:pt x="3684" y="4707"/>
                    </a:cubicBezTo>
                    <a:cubicBezTo>
                      <a:pt x="3709" y="4732"/>
                      <a:pt x="3735" y="4732"/>
                      <a:pt x="3760" y="4732"/>
                    </a:cubicBezTo>
                    <a:cubicBezTo>
                      <a:pt x="3835" y="4732"/>
                      <a:pt x="3935" y="4682"/>
                      <a:pt x="3960" y="4581"/>
                    </a:cubicBezTo>
                    <a:cubicBezTo>
                      <a:pt x="3985" y="4481"/>
                      <a:pt x="3935" y="4356"/>
                      <a:pt x="3835" y="4306"/>
                    </a:cubicBezTo>
                    <a:cubicBezTo>
                      <a:pt x="2857" y="3980"/>
                      <a:pt x="2156" y="3203"/>
                      <a:pt x="1729" y="2626"/>
                    </a:cubicBezTo>
                    <a:cubicBezTo>
                      <a:pt x="1203" y="1849"/>
                      <a:pt x="802" y="972"/>
                      <a:pt x="426" y="120"/>
                    </a:cubicBezTo>
                    <a:cubicBezTo>
                      <a:pt x="390" y="47"/>
                      <a:pt x="326" y="0"/>
                      <a:pt x="245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2168;p37">
                <a:extLst>
                  <a:ext uri="{FF2B5EF4-FFF2-40B4-BE49-F238E27FC236}">
                    <a16:creationId xmlns:a16="http://schemas.microsoft.com/office/drawing/2014/main" id="{AD35AE70-F849-44F8-9AF1-AD079C6B0487}"/>
                  </a:ext>
                </a:extLst>
              </p:cNvPr>
              <p:cNvSpPr/>
              <p:nvPr/>
            </p:nvSpPr>
            <p:spPr>
              <a:xfrm>
                <a:off x="6189353" y="3840744"/>
                <a:ext cx="87703" cy="168327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6111" extrusionOk="0">
                    <a:moveTo>
                      <a:pt x="2938" y="1"/>
                    </a:moveTo>
                    <a:cubicBezTo>
                      <a:pt x="2857" y="1"/>
                      <a:pt x="2794" y="47"/>
                      <a:pt x="2757" y="121"/>
                    </a:cubicBezTo>
                    <a:cubicBezTo>
                      <a:pt x="2481" y="722"/>
                      <a:pt x="2055" y="1273"/>
                      <a:pt x="1629" y="1825"/>
                    </a:cubicBezTo>
                    <a:cubicBezTo>
                      <a:pt x="1178" y="2376"/>
                      <a:pt x="727" y="2978"/>
                      <a:pt x="426" y="3629"/>
                    </a:cubicBezTo>
                    <a:cubicBezTo>
                      <a:pt x="100" y="4381"/>
                      <a:pt x="0" y="5208"/>
                      <a:pt x="150" y="5935"/>
                    </a:cubicBezTo>
                    <a:cubicBezTo>
                      <a:pt x="176" y="6035"/>
                      <a:pt x="251" y="6111"/>
                      <a:pt x="351" y="6111"/>
                    </a:cubicBezTo>
                    <a:cubicBezTo>
                      <a:pt x="351" y="6111"/>
                      <a:pt x="376" y="6111"/>
                      <a:pt x="401" y="6086"/>
                    </a:cubicBezTo>
                    <a:cubicBezTo>
                      <a:pt x="501" y="6060"/>
                      <a:pt x="577" y="5960"/>
                      <a:pt x="551" y="5860"/>
                    </a:cubicBezTo>
                    <a:cubicBezTo>
                      <a:pt x="426" y="5208"/>
                      <a:pt x="526" y="4482"/>
                      <a:pt x="802" y="3805"/>
                    </a:cubicBezTo>
                    <a:cubicBezTo>
                      <a:pt x="1078" y="3178"/>
                      <a:pt x="1504" y="2652"/>
                      <a:pt x="1955" y="2076"/>
                    </a:cubicBezTo>
                    <a:cubicBezTo>
                      <a:pt x="2381" y="1524"/>
                      <a:pt x="2832" y="948"/>
                      <a:pt x="3133" y="296"/>
                    </a:cubicBezTo>
                    <a:cubicBezTo>
                      <a:pt x="3183" y="171"/>
                      <a:pt x="3133" y="45"/>
                      <a:pt x="3033" y="20"/>
                    </a:cubicBezTo>
                    <a:cubicBezTo>
                      <a:pt x="2999" y="7"/>
                      <a:pt x="2967" y="1"/>
                      <a:pt x="2938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2169;p37">
                <a:extLst>
                  <a:ext uri="{FF2B5EF4-FFF2-40B4-BE49-F238E27FC236}">
                    <a16:creationId xmlns:a16="http://schemas.microsoft.com/office/drawing/2014/main" id="{C734D693-35CA-4FDF-932F-A22546DADD97}"/>
                  </a:ext>
                </a:extLst>
              </p:cNvPr>
              <p:cNvSpPr/>
              <p:nvPr/>
            </p:nvSpPr>
            <p:spPr>
              <a:xfrm>
                <a:off x="6466863" y="3834216"/>
                <a:ext cx="158797" cy="437883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15897" extrusionOk="0">
                    <a:moveTo>
                      <a:pt x="252" y="0"/>
                    </a:moveTo>
                    <a:cubicBezTo>
                      <a:pt x="235" y="0"/>
                      <a:pt x="218" y="3"/>
                      <a:pt x="201" y="7"/>
                    </a:cubicBezTo>
                    <a:cubicBezTo>
                      <a:pt x="76" y="32"/>
                      <a:pt x="0" y="132"/>
                      <a:pt x="25" y="232"/>
                    </a:cubicBezTo>
                    <a:cubicBezTo>
                      <a:pt x="326" y="1661"/>
                      <a:pt x="477" y="3140"/>
                      <a:pt x="602" y="4568"/>
                    </a:cubicBezTo>
                    <a:cubicBezTo>
                      <a:pt x="802" y="6799"/>
                      <a:pt x="1003" y="9105"/>
                      <a:pt x="1880" y="11235"/>
                    </a:cubicBezTo>
                    <a:cubicBezTo>
                      <a:pt x="2632" y="13039"/>
                      <a:pt x="3835" y="14643"/>
                      <a:pt x="5389" y="15871"/>
                    </a:cubicBezTo>
                    <a:cubicBezTo>
                      <a:pt x="5439" y="15897"/>
                      <a:pt x="5489" y="15897"/>
                      <a:pt x="5514" y="15897"/>
                    </a:cubicBezTo>
                    <a:cubicBezTo>
                      <a:pt x="5589" y="15897"/>
                      <a:pt x="5639" y="15871"/>
                      <a:pt x="5690" y="15821"/>
                    </a:cubicBezTo>
                    <a:cubicBezTo>
                      <a:pt x="5765" y="15746"/>
                      <a:pt x="5740" y="15596"/>
                      <a:pt x="5665" y="15546"/>
                    </a:cubicBezTo>
                    <a:cubicBezTo>
                      <a:pt x="4161" y="14368"/>
                      <a:pt x="2983" y="12814"/>
                      <a:pt x="2256" y="11059"/>
                    </a:cubicBezTo>
                    <a:cubicBezTo>
                      <a:pt x="1429" y="9004"/>
                      <a:pt x="1203" y="6724"/>
                      <a:pt x="1003" y="4518"/>
                    </a:cubicBezTo>
                    <a:cubicBezTo>
                      <a:pt x="878" y="3089"/>
                      <a:pt x="752" y="1586"/>
                      <a:pt x="451" y="157"/>
                    </a:cubicBezTo>
                    <a:cubicBezTo>
                      <a:pt x="431" y="53"/>
                      <a:pt x="340" y="0"/>
                      <a:pt x="252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2170;p37">
                <a:extLst>
                  <a:ext uri="{FF2B5EF4-FFF2-40B4-BE49-F238E27FC236}">
                    <a16:creationId xmlns:a16="http://schemas.microsoft.com/office/drawing/2014/main" id="{E5847049-61B4-4A0D-9927-F5D3CD5614E7}"/>
                  </a:ext>
                </a:extLst>
              </p:cNvPr>
              <p:cNvSpPr/>
              <p:nvPr/>
            </p:nvSpPr>
            <p:spPr>
              <a:xfrm>
                <a:off x="6527598" y="3852918"/>
                <a:ext cx="234766" cy="425405"/>
              </a:xfrm>
              <a:custGeom>
                <a:avLst/>
                <a:gdLst/>
                <a:ahLst/>
                <a:cxnLst/>
                <a:rect l="l" t="t" r="r" b="b"/>
                <a:pathLst>
                  <a:path w="8523" h="15444" extrusionOk="0">
                    <a:moveTo>
                      <a:pt x="215" y="1"/>
                    </a:moveTo>
                    <a:cubicBezTo>
                      <a:pt x="202" y="1"/>
                      <a:pt x="190" y="2"/>
                      <a:pt x="176" y="4"/>
                    </a:cubicBezTo>
                    <a:cubicBezTo>
                      <a:pt x="76" y="29"/>
                      <a:pt x="1" y="130"/>
                      <a:pt x="1" y="255"/>
                    </a:cubicBezTo>
                    <a:cubicBezTo>
                      <a:pt x="878" y="5393"/>
                      <a:pt x="2156" y="10631"/>
                      <a:pt x="5690" y="14315"/>
                    </a:cubicBezTo>
                    <a:cubicBezTo>
                      <a:pt x="6141" y="14791"/>
                      <a:pt x="6843" y="15443"/>
                      <a:pt x="7695" y="15443"/>
                    </a:cubicBezTo>
                    <a:lnTo>
                      <a:pt x="7820" y="15443"/>
                    </a:lnTo>
                    <a:cubicBezTo>
                      <a:pt x="8071" y="15418"/>
                      <a:pt x="8247" y="15343"/>
                      <a:pt x="8372" y="15192"/>
                    </a:cubicBezTo>
                    <a:cubicBezTo>
                      <a:pt x="8522" y="14967"/>
                      <a:pt x="8497" y="14716"/>
                      <a:pt x="8447" y="14491"/>
                    </a:cubicBezTo>
                    <a:cubicBezTo>
                      <a:pt x="8347" y="14040"/>
                      <a:pt x="8171" y="13463"/>
                      <a:pt x="7720" y="13137"/>
                    </a:cubicBezTo>
                    <a:cubicBezTo>
                      <a:pt x="7536" y="13004"/>
                      <a:pt x="7308" y="12937"/>
                      <a:pt x="7080" y="12937"/>
                    </a:cubicBezTo>
                    <a:cubicBezTo>
                      <a:pt x="6966" y="12937"/>
                      <a:pt x="6851" y="12954"/>
                      <a:pt x="6743" y="12987"/>
                    </a:cubicBezTo>
                    <a:cubicBezTo>
                      <a:pt x="6467" y="13087"/>
                      <a:pt x="6292" y="13263"/>
                      <a:pt x="6216" y="13513"/>
                    </a:cubicBezTo>
                    <a:cubicBezTo>
                      <a:pt x="6166" y="13614"/>
                      <a:pt x="6242" y="13739"/>
                      <a:pt x="6342" y="13764"/>
                    </a:cubicBezTo>
                    <a:cubicBezTo>
                      <a:pt x="6369" y="13775"/>
                      <a:pt x="6396" y="13780"/>
                      <a:pt x="6420" y="13780"/>
                    </a:cubicBezTo>
                    <a:cubicBezTo>
                      <a:pt x="6509" y="13780"/>
                      <a:pt x="6578" y="13717"/>
                      <a:pt x="6617" y="13639"/>
                    </a:cubicBezTo>
                    <a:cubicBezTo>
                      <a:pt x="6643" y="13488"/>
                      <a:pt x="6768" y="13438"/>
                      <a:pt x="6868" y="13388"/>
                    </a:cubicBezTo>
                    <a:cubicBezTo>
                      <a:pt x="6932" y="13372"/>
                      <a:pt x="7000" y="13364"/>
                      <a:pt x="7069" y="13364"/>
                    </a:cubicBezTo>
                    <a:cubicBezTo>
                      <a:pt x="7217" y="13364"/>
                      <a:pt x="7367" y="13403"/>
                      <a:pt x="7470" y="13488"/>
                    </a:cubicBezTo>
                    <a:cubicBezTo>
                      <a:pt x="7795" y="13714"/>
                      <a:pt x="7946" y="14165"/>
                      <a:pt x="8046" y="14591"/>
                    </a:cubicBezTo>
                    <a:cubicBezTo>
                      <a:pt x="8071" y="14716"/>
                      <a:pt x="8096" y="14867"/>
                      <a:pt x="8021" y="14942"/>
                    </a:cubicBezTo>
                    <a:cubicBezTo>
                      <a:pt x="7996" y="14967"/>
                      <a:pt x="7896" y="15017"/>
                      <a:pt x="7770" y="15017"/>
                    </a:cubicBezTo>
                    <a:cubicBezTo>
                      <a:pt x="7743" y="15019"/>
                      <a:pt x="7715" y="15020"/>
                      <a:pt x="7688" y="15020"/>
                    </a:cubicBezTo>
                    <a:cubicBezTo>
                      <a:pt x="7018" y="15020"/>
                      <a:pt x="6400" y="14449"/>
                      <a:pt x="5991" y="14040"/>
                    </a:cubicBezTo>
                    <a:cubicBezTo>
                      <a:pt x="2557" y="10431"/>
                      <a:pt x="1279" y="5243"/>
                      <a:pt x="427" y="180"/>
                    </a:cubicBezTo>
                    <a:cubicBezTo>
                      <a:pt x="405" y="90"/>
                      <a:pt x="322" y="1"/>
                      <a:pt x="215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2171;p37">
                <a:extLst>
                  <a:ext uri="{FF2B5EF4-FFF2-40B4-BE49-F238E27FC236}">
                    <a16:creationId xmlns:a16="http://schemas.microsoft.com/office/drawing/2014/main" id="{88FE713F-3934-452E-A796-F9F7BF23C4D6}"/>
                  </a:ext>
                </a:extLst>
              </p:cNvPr>
              <p:cNvSpPr/>
              <p:nvPr/>
            </p:nvSpPr>
            <p:spPr>
              <a:xfrm>
                <a:off x="6644965" y="4103435"/>
                <a:ext cx="153977" cy="186617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6775" extrusionOk="0">
                    <a:moveTo>
                      <a:pt x="241" y="1"/>
                    </a:moveTo>
                    <a:cubicBezTo>
                      <a:pt x="144" y="1"/>
                      <a:pt x="67" y="53"/>
                      <a:pt x="26" y="158"/>
                    </a:cubicBezTo>
                    <a:cubicBezTo>
                      <a:pt x="1" y="258"/>
                      <a:pt x="76" y="383"/>
                      <a:pt x="176" y="408"/>
                    </a:cubicBezTo>
                    <a:cubicBezTo>
                      <a:pt x="2858" y="1235"/>
                      <a:pt x="4913" y="3767"/>
                      <a:pt x="5163" y="6574"/>
                    </a:cubicBezTo>
                    <a:cubicBezTo>
                      <a:pt x="5163" y="6674"/>
                      <a:pt x="5264" y="6774"/>
                      <a:pt x="5364" y="6774"/>
                    </a:cubicBezTo>
                    <a:lnTo>
                      <a:pt x="5389" y="6774"/>
                    </a:lnTo>
                    <a:cubicBezTo>
                      <a:pt x="5489" y="6749"/>
                      <a:pt x="5590" y="6649"/>
                      <a:pt x="5564" y="6549"/>
                    </a:cubicBezTo>
                    <a:cubicBezTo>
                      <a:pt x="5314" y="3566"/>
                      <a:pt x="3133" y="884"/>
                      <a:pt x="301" y="7"/>
                    </a:cubicBezTo>
                    <a:cubicBezTo>
                      <a:pt x="280" y="3"/>
                      <a:pt x="260" y="1"/>
                      <a:pt x="241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2172;p37">
                <a:extLst>
                  <a:ext uri="{FF2B5EF4-FFF2-40B4-BE49-F238E27FC236}">
                    <a16:creationId xmlns:a16="http://schemas.microsoft.com/office/drawing/2014/main" id="{BAC86DD5-9EFB-4F93-9874-064FC32F4870}"/>
                  </a:ext>
                </a:extLst>
              </p:cNvPr>
              <p:cNvSpPr/>
              <p:nvPr/>
            </p:nvSpPr>
            <p:spPr>
              <a:xfrm>
                <a:off x="6620809" y="4007663"/>
                <a:ext cx="222316" cy="300323"/>
              </a:xfrm>
              <a:custGeom>
                <a:avLst/>
                <a:gdLst/>
                <a:ahLst/>
                <a:cxnLst/>
                <a:rect l="l" t="t" r="r" b="b"/>
                <a:pathLst>
                  <a:path w="8071" h="10903" extrusionOk="0">
                    <a:moveTo>
                      <a:pt x="201" y="0"/>
                    </a:moveTo>
                    <a:cubicBezTo>
                      <a:pt x="76" y="0"/>
                      <a:pt x="0" y="101"/>
                      <a:pt x="0" y="226"/>
                    </a:cubicBezTo>
                    <a:cubicBezTo>
                      <a:pt x="0" y="326"/>
                      <a:pt x="76" y="427"/>
                      <a:pt x="201" y="427"/>
                    </a:cubicBezTo>
                    <a:cubicBezTo>
                      <a:pt x="953" y="452"/>
                      <a:pt x="1629" y="978"/>
                      <a:pt x="2181" y="1504"/>
                    </a:cubicBezTo>
                    <a:cubicBezTo>
                      <a:pt x="4812" y="4036"/>
                      <a:pt x="6692" y="7219"/>
                      <a:pt x="7645" y="10752"/>
                    </a:cubicBezTo>
                    <a:cubicBezTo>
                      <a:pt x="7670" y="10828"/>
                      <a:pt x="7745" y="10903"/>
                      <a:pt x="7845" y="10903"/>
                    </a:cubicBezTo>
                    <a:cubicBezTo>
                      <a:pt x="7845" y="10903"/>
                      <a:pt x="7870" y="10903"/>
                      <a:pt x="7895" y="10878"/>
                    </a:cubicBezTo>
                    <a:cubicBezTo>
                      <a:pt x="7995" y="10853"/>
                      <a:pt x="8071" y="10752"/>
                      <a:pt x="8046" y="10627"/>
                    </a:cubicBezTo>
                    <a:cubicBezTo>
                      <a:pt x="7093" y="7043"/>
                      <a:pt x="5163" y="3785"/>
                      <a:pt x="2457" y="1204"/>
                    </a:cubicBezTo>
                    <a:cubicBezTo>
                      <a:pt x="1855" y="627"/>
                      <a:pt x="1103" y="26"/>
                      <a:pt x="201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2173;p37">
                <a:extLst>
                  <a:ext uri="{FF2B5EF4-FFF2-40B4-BE49-F238E27FC236}">
                    <a16:creationId xmlns:a16="http://schemas.microsoft.com/office/drawing/2014/main" id="{EFA62A17-554F-4BE5-B7A1-22BE2FCB0659}"/>
                  </a:ext>
                </a:extLst>
              </p:cNvPr>
              <p:cNvSpPr/>
              <p:nvPr/>
            </p:nvSpPr>
            <p:spPr>
              <a:xfrm>
                <a:off x="6624252" y="3800556"/>
                <a:ext cx="104285" cy="231984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8422" extrusionOk="0">
                    <a:moveTo>
                      <a:pt x="301" y="1"/>
                    </a:moveTo>
                    <a:cubicBezTo>
                      <a:pt x="201" y="1"/>
                      <a:pt x="101" y="76"/>
                      <a:pt x="76" y="201"/>
                    </a:cubicBezTo>
                    <a:cubicBezTo>
                      <a:pt x="1" y="1555"/>
                      <a:pt x="326" y="3033"/>
                      <a:pt x="1053" y="4562"/>
                    </a:cubicBezTo>
                    <a:cubicBezTo>
                      <a:pt x="1680" y="5915"/>
                      <a:pt x="2557" y="7144"/>
                      <a:pt x="3384" y="8347"/>
                    </a:cubicBezTo>
                    <a:cubicBezTo>
                      <a:pt x="3434" y="8397"/>
                      <a:pt x="3484" y="8422"/>
                      <a:pt x="3560" y="8422"/>
                    </a:cubicBezTo>
                    <a:cubicBezTo>
                      <a:pt x="3610" y="8422"/>
                      <a:pt x="3635" y="8422"/>
                      <a:pt x="3685" y="8397"/>
                    </a:cubicBezTo>
                    <a:cubicBezTo>
                      <a:pt x="3785" y="8321"/>
                      <a:pt x="3785" y="8196"/>
                      <a:pt x="3735" y="8096"/>
                    </a:cubicBezTo>
                    <a:cubicBezTo>
                      <a:pt x="2908" y="6918"/>
                      <a:pt x="2056" y="5715"/>
                      <a:pt x="1429" y="4387"/>
                    </a:cubicBezTo>
                    <a:cubicBezTo>
                      <a:pt x="727" y="2908"/>
                      <a:pt x="427" y="1529"/>
                      <a:pt x="502" y="226"/>
                    </a:cubicBezTo>
                    <a:cubicBezTo>
                      <a:pt x="502" y="101"/>
                      <a:pt x="427" y="1"/>
                      <a:pt x="301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2174;p37">
                <a:extLst>
                  <a:ext uri="{FF2B5EF4-FFF2-40B4-BE49-F238E27FC236}">
                    <a16:creationId xmlns:a16="http://schemas.microsoft.com/office/drawing/2014/main" id="{0D3AC62D-6492-4B38-8821-421FE2CDF604}"/>
                  </a:ext>
                </a:extLst>
              </p:cNvPr>
              <p:cNvSpPr/>
              <p:nvPr/>
            </p:nvSpPr>
            <p:spPr>
              <a:xfrm>
                <a:off x="6154812" y="4108999"/>
                <a:ext cx="184359" cy="320486"/>
              </a:xfrm>
              <a:custGeom>
                <a:avLst/>
                <a:gdLst/>
                <a:ahLst/>
                <a:cxnLst/>
                <a:rect l="l" t="t" r="r" b="b"/>
                <a:pathLst>
                  <a:path w="6693" h="11635" extrusionOk="0">
                    <a:moveTo>
                      <a:pt x="242" y="1"/>
                    </a:moveTo>
                    <a:cubicBezTo>
                      <a:pt x="228" y="1"/>
                      <a:pt x="215" y="2"/>
                      <a:pt x="201" y="6"/>
                    </a:cubicBezTo>
                    <a:cubicBezTo>
                      <a:pt x="76" y="6"/>
                      <a:pt x="1" y="131"/>
                      <a:pt x="26" y="231"/>
                    </a:cubicBezTo>
                    <a:lnTo>
                      <a:pt x="803" y="4642"/>
                    </a:lnTo>
                    <a:cubicBezTo>
                      <a:pt x="1104" y="6246"/>
                      <a:pt x="1455" y="8226"/>
                      <a:pt x="2733" y="9580"/>
                    </a:cubicBezTo>
                    <a:cubicBezTo>
                      <a:pt x="3735" y="10632"/>
                      <a:pt x="5139" y="11159"/>
                      <a:pt x="6392" y="11610"/>
                    </a:cubicBezTo>
                    <a:cubicBezTo>
                      <a:pt x="6417" y="11635"/>
                      <a:pt x="6442" y="11635"/>
                      <a:pt x="6467" y="11635"/>
                    </a:cubicBezTo>
                    <a:cubicBezTo>
                      <a:pt x="6542" y="11635"/>
                      <a:pt x="6618" y="11585"/>
                      <a:pt x="6643" y="11484"/>
                    </a:cubicBezTo>
                    <a:cubicBezTo>
                      <a:pt x="6693" y="11384"/>
                      <a:pt x="6643" y="11259"/>
                      <a:pt x="6542" y="11234"/>
                    </a:cubicBezTo>
                    <a:cubicBezTo>
                      <a:pt x="5339" y="10783"/>
                      <a:pt x="3986" y="10281"/>
                      <a:pt x="3059" y="9304"/>
                    </a:cubicBezTo>
                    <a:cubicBezTo>
                      <a:pt x="1831" y="8026"/>
                      <a:pt x="1505" y="6121"/>
                      <a:pt x="1229" y="4567"/>
                    </a:cubicBezTo>
                    <a:lnTo>
                      <a:pt x="452" y="156"/>
                    </a:lnTo>
                    <a:cubicBezTo>
                      <a:pt x="430" y="69"/>
                      <a:pt x="333" y="1"/>
                      <a:pt x="242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2175;p37">
                <a:extLst>
                  <a:ext uri="{FF2B5EF4-FFF2-40B4-BE49-F238E27FC236}">
                    <a16:creationId xmlns:a16="http://schemas.microsoft.com/office/drawing/2014/main" id="{99F48FB8-8782-4356-8937-DABE38F6AD69}"/>
                  </a:ext>
                </a:extLst>
              </p:cNvPr>
              <p:cNvSpPr/>
              <p:nvPr/>
            </p:nvSpPr>
            <p:spPr>
              <a:xfrm>
                <a:off x="5529388" y="3932963"/>
                <a:ext cx="217468" cy="348802"/>
              </a:xfrm>
              <a:custGeom>
                <a:avLst/>
                <a:gdLst/>
                <a:ahLst/>
                <a:cxnLst/>
                <a:rect l="l" t="t" r="r" b="b"/>
                <a:pathLst>
                  <a:path w="7895" h="12663" extrusionOk="0">
                    <a:moveTo>
                      <a:pt x="7672" y="1"/>
                    </a:moveTo>
                    <a:cubicBezTo>
                      <a:pt x="7569" y="1"/>
                      <a:pt x="7491" y="72"/>
                      <a:pt x="7469" y="181"/>
                    </a:cubicBezTo>
                    <a:cubicBezTo>
                      <a:pt x="6592" y="4918"/>
                      <a:pt x="3910" y="9329"/>
                      <a:pt x="100" y="12286"/>
                    </a:cubicBezTo>
                    <a:cubicBezTo>
                      <a:pt x="25" y="12362"/>
                      <a:pt x="0" y="12487"/>
                      <a:pt x="75" y="12587"/>
                    </a:cubicBezTo>
                    <a:cubicBezTo>
                      <a:pt x="125" y="12637"/>
                      <a:pt x="176" y="12662"/>
                      <a:pt x="251" y="12662"/>
                    </a:cubicBezTo>
                    <a:cubicBezTo>
                      <a:pt x="276" y="12662"/>
                      <a:pt x="326" y="12637"/>
                      <a:pt x="376" y="12612"/>
                    </a:cubicBezTo>
                    <a:cubicBezTo>
                      <a:pt x="4236" y="9580"/>
                      <a:pt x="6993" y="5093"/>
                      <a:pt x="7870" y="256"/>
                    </a:cubicBezTo>
                    <a:cubicBezTo>
                      <a:pt x="7895" y="131"/>
                      <a:pt x="7820" y="31"/>
                      <a:pt x="7719" y="6"/>
                    </a:cubicBezTo>
                    <a:cubicBezTo>
                      <a:pt x="7703" y="2"/>
                      <a:pt x="7687" y="1"/>
                      <a:pt x="7672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2176;p37">
                <a:extLst>
                  <a:ext uri="{FF2B5EF4-FFF2-40B4-BE49-F238E27FC236}">
                    <a16:creationId xmlns:a16="http://schemas.microsoft.com/office/drawing/2014/main" id="{22B54B83-7391-4E50-B13E-FBB61BC5F16E}"/>
                  </a:ext>
                </a:extLst>
              </p:cNvPr>
              <p:cNvSpPr/>
              <p:nvPr/>
            </p:nvSpPr>
            <p:spPr>
              <a:xfrm>
                <a:off x="6441329" y="3820581"/>
                <a:ext cx="579216" cy="524099"/>
              </a:xfrm>
              <a:custGeom>
                <a:avLst/>
                <a:gdLst/>
                <a:ahLst/>
                <a:cxnLst/>
                <a:rect l="l" t="t" r="r" b="b"/>
                <a:pathLst>
                  <a:path w="21028" h="19027" extrusionOk="0">
                    <a:moveTo>
                      <a:pt x="627" y="0"/>
                    </a:moveTo>
                    <a:cubicBezTo>
                      <a:pt x="0" y="5589"/>
                      <a:pt x="1003" y="11229"/>
                      <a:pt x="2005" y="16767"/>
                    </a:cubicBezTo>
                    <a:cubicBezTo>
                      <a:pt x="2080" y="17168"/>
                      <a:pt x="2155" y="17569"/>
                      <a:pt x="2456" y="17870"/>
                    </a:cubicBezTo>
                    <a:cubicBezTo>
                      <a:pt x="2657" y="18046"/>
                      <a:pt x="2932" y="18146"/>
                      <a:pt x="3183" y="18221"/>
                    </a:cubicBezTo>
                    <a:cubicBezTo>
                      <a:pt x="3033" y="17996"/>
                      <a:pt x="2907" y="17770"/>
                      <a:pt x="2807" y="17519"/>
                    </a:cubicBezTo>
                    <a:cubicBezTo>
                      <a:pt x="2771" y="17424"/>
                      <a:pt x="2970" y="17386"/>
                      <a:pt x="3297" y="17386"/>
                    </a:cubicBezTo>
                    <a:cubicBezTo>
                      <a:pt x="4338" y="17386"/>
                      <a:pt x="6677" y="17763"/>
                      <a:pt x="6867" y="17820"/>
                    </a:cubicBezTo>
                    <a:cubicBezTo>
                      <a:pt x="8271" y="18196"/>
                      <a:pt x="9674" y="18372"/>
                      <a:pt x="11078" y="18647"/>
                    </a:cubicBezTo>
                    <a:cubicBezTo>
                      <a:pt x="12253" y="18876"/>
                      <a:pt x="13491" y="19026"/>
                      <a:pt x="14727" y="19026"/>
                    </a:cubicBezTo>
                    <a:cubicBezTo>
                      <a:pt x="16601" y="19026"/>
                      <a:pt x="18469" y="18681"/>
                      <a:pt x="20100" y="17745"/>
                    </a:cubicBezTo>
                    <a:cubicBezTo>
                      <a:pt x="20501" y="17519"/>
                      <a:pt x="20902" y="17219"/>
                      <a:pt x="20978" y="16793"/>
                    </a:cubicBezTo>
                    <a:cubicBezTo>
                      <a:pt x="21028" y="16567"/>
                      <a:pt x="20953" y="16341"/>
                      <a:pt x="20852" y="16166"/>
                    </a:cubicBezTo>
                    <a:cubicBezTo>
                      <a:pt x="20827" y="16166"/>
                      <a:pt x="20802" y="16141"/>
                      <a:pt x="20777" y="16141"/>
                    </a:cubicBezTo>
                    <a:cubicBezTo>
                      <a:pt x="18722" y="16016"/>
                      <a:pt x="16667" y="15790"/>
                      <a:pt x="14612" y="15414"/>
                    </a:cubicBezTo>
                    <a:cubicBezTo>
                      <a:pt x="12582" y="15038"/>
                      <a:pt x="10501" y="14537"/>
                      <a:pt x="8697" y="13484"/>
                    </a:cubicBezTo>
                    <a:cubicBezTo>
                      <a:pt x="6366" y="12131"/>
                      <a:pt x="4612" y="9950"/>
                      <a:pt x="3358" y="7569"/>
                    </a:cubicBezTo>
                    <a:cubicBezTo>
                      <a:pt x="2105" y="5188"/>
                      <a:pt x="1328" y="2607"/>
                      <a:pt x="627" y="0"/>
                    </a:cubicBezTo>
                    <a:close/>
                  </a:path>
                </a:pathLst>
              </a:custGeom>
              <a:solidFill>
                <a:srgbClr val="A868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2177;p37">
                <a:extLst>
                  <a:ext uri="{FF2B5EF4-FFF2-40B4-BE49-F238E27FC236}">
                    <a16:creationId xmlns:a16="http://schemas.microsoft.com/office/drawing/2014/main" id="{F2E57037-E365-44D7-948E-A6D9FD3AE329}"/>
                  </a:ext>
                </a:extLst>
              </p:cNvPr>
              <p:cNvSpPr/>
              <p:nvPr/>
            </p:nvSpPr>
            <p:spPr>
              <a:xfrm>
                <a:off x="5463805" y="3770864"/>
                <a:ext cx="334837" cy="569576"/>
              </a:xfrm>
              <a:custGeom>
                <a:avLst/>
                <a:gdLst/>
                <a:ahLst/>
                <a:cxnLst/>
                <a:rect l="l" t="t" r="r" b="b"/>
                <a:pathLst>
                  <a:path w="12156" h="20678" extrusionOk="0">
                    <a:moveTo>
                      <a:pt x="11053" y="1"/>
                    </a:moveTo>
                    <a:lnTo>
                      <a:pt x="11053" y="1"/>
                    </a:lnTo>
                    <a:cubicBezTo>
                      <a:pt x="9775" y="7846"/>
                      <a:pt x="5815" y="15239"/>
                      <a:pt x="0" y="20678"/>
                    </a:cubicBezTo>
                    <a:cubicBezTo>
                      <a:pt x="1679" y="20352"/>
                      <a:pt x="3333" y="19876"/>
                      <a:pt x="5013" y="19625"/>
                    </a:cubicBezTo>
                    <a:cubicBezTo>
                      <a:pt x="5683" y="19524"/>
                      <a:pt x="6449" y="19346"/>
                      <a:pt x="7120" y="19346"/>
                    </a:cubicBezTo>
                    <a:cubicBezTo>
                      <a:pt x="7780" y="19346"/>
                      <a:pt x="8349" y="19518"/>
                      <a:pt x="8647" y="20101"/>
                    </a:cubicBezTo>
                    <a:cubicBezTo>
                      <a:pt x="8747" y="20252"/>
                      <a:pt x="8797" y="20452"/>
                      <a:pt x="8822" y="20653"/>
                    </a:cubicBezTo>
                    <a:cubicBezTo>
                      <a:pt x="9148" y="19425"/>
                      <a:pt x="9349" y="18171"/>
                      <a:pt x="9474" y="16743"/>
                    </a:cubicBezTo>
                    <a:cubicBezTo>
                      <a:pt x="10000" y="11004"/>
                      <a:pt x="12156" y="5916"/>
                      <a:pt x="11053" y="1"/>
                    </a:cubicBezTo>
                    <a:close/>
                  </a:path>
                </a:pathLst>
              </a:custGeom>
              <a:solidFill>
                <a:srgbClr val="A868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2178;p37">
                <a:extLst>
                  <a:ext uri="{FF2B5EF4-FFF2-40B4-BE49-F238E27FC236}">
                    <a16:creationId xmlns:a16="http://schemas.microsoft.com/office/drawing/2014/main" id="{5919E65F-B508-4DEB-BEEA-1EB473318545}"/>
                  </a:ext>
                </a:extLst>
              </p:cNvPr>
              <p:cNvSpPr/>
              <p:nvPr/>
            </p:nvSpPr>
            <p:spPr>
              <a:xfrm>
                <a:off x="6026427" y="3974527"/>
                <a:ext cx="619955" cy="527321"/>
              </a:xfrm>
              <a:custGeom>
                <a:avLst/>
                <a:gdLst/>
                <a:ahLst/>
                <a:cxnLst/>
                <a:rect l="l" t="t" r="r" b="b"/>
                <a:pathLst>
                  <a:path w="22507" h="19144" extrusionOk="0">
                    <a:moveTo>
                      <a:pt x="3509" y="0"/>
                    </a:moveTo>
                    <a:cubicBezTo>
                      <a:pt x="2782" y="2682"/>
                      <a:pt x="2983" y="5514"/>
                      <a:pt x="2933" y="8271"/>
                    </a:cubicBezTo>
                    <a:cubicBezTo>
                      <a:pt x="2883" y="11053"/>
                      <a:pt x="2507" y="13960"/>
                      <a:pt x="852" y="16166"/>
                    </a:cubicBezTo>
                    <a:cubicBezTo>
                      <a:pt x="577" y="16567"/>
                      <a:pt x="226" y="16943"/>
                      <a:pt x="0" y="17344"/>
                    </a:cubicBezTo>
                    <a:cubicBezTo>
                      <a:pt x="1717" y="16725"/>
                      <a:pt x="3419" y="16366"/>
                      <a:pt x="5202" y="16366"/>
                    </a:cubicBezTo>
                    <a:cubicBezTo>
                      <a:pt x="6594" y="16366"/>
                      <a:pt x="8036" y="16585"/>
                      <a:pt x="9574" y="17068"/>
                    </a:cubicBezTo>
                    <a:cubicBezTo>
                      <a:pt x="11880" y="17795"/>
                      <a:pt x="14236" y="18372"/>
                      <a:pt x="16617" y="18773"/>
                    </a:cubicBezTo>
                    <a:cubicBezTo>
                      <a:pt x="17834" y="18978"/>
                      <a:pt x="19101" y="19144"/>
                      <a:pt x="20349" y="19144"/>
                    </a:cubicBezTo>
                    <a:cubicBezTo>
                      <a:pt x="21079" y="19144"/>
                      <a:pt x="21803" y="19087"/>
                      <a:pt x="22507" y="18948"/>
                    </a:cubicBezTo>
                    <a:cubicBezTo>
                      <a:pt x="21354" y="18722"/>
                      <a:pt x="20276" y="18221"/>
                      <a:pt x="19048" y="17845"/>
                    </a:cubicBezTo>
                    <a:cubicBezTo>
                      <a:pt x="16642" y="17118"/>
                      <a:pt x="14211" y="17068"/>
                      <a:pt x="11880" y="15940"/>
                    </a:cubicBezTo>
                    <a:cubicBezTo>
                      <a:pt x="9148" y="14587"/>
                      <a:pt x="6893" y="12306"/>
                      <a:pt x="5539" y="9549"/>
                    </a:cubicBezTo>
                    <a:cubicBezTo>
                      <a:pt x="4010" y="6442"/>
                      <a:pt x="3735" y="3459"/>
                      <a:pt x="3509" y="0"/>
                    </a:cubicBezTo>
                    <a:close/>
                  </a:path>
                </a:pathLst>
              </a:custGeom>
              <a:solidFill>
                <a:srgbClr val="A868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2179;p37">
                <a:extLst>
                  <a:ext uri="{FF2B5EF4-FFF2-40B4-BE49-F238E27FC236}">
                    <a16:creationId xmlns:a16="http://schemas.microsoft.com/office/drawing/2014/main" id="{E24C18AF-31BE-406E-A1DA-0CC7D4E86BF2}"/>
                  </a:ext>
                </a:extLst>
              </p:cNvPr>
              <p:cNvSpPr/>
              <p:nvPr/>
            </p:nvSpPr>
            <p:spPr>
              <a:xfrm>
                <a:off x="5655707" y="3601162"/>
                <a:ext cx="923033" cy="226365"/>
              </a:xfrm>
              <a:custGeom>
                <a:avLst/>
                <a:gdLst/>
                <a:ahLst/>
                <a:cxnLst/>
                <a:rect l="l" t="t" r="r" b="b"/>
                <a:pathLst>
                  <a:path w="33510" h="8218" extrusionOk="0">
                    <a:moveTo>
                      <a:pt x="19466" y="1"/>
                    </a:moveTo>
                    <a:cubicBezTo>
                      <a:pt x="17089" y="1"/>
                      <a:pt x="14569" y="294"/>
                      <a:pt x="12281" y="1400"/>
                    </a:cubicBezTo>
                    <a:cubicBezTo>
                      <a:pt x="11529" y="1776"/>
                      <a:pt x="11128" y="2202"/>
                      <a:pt x="11053" y="2728"/>
                    </a:cubicBezTo>
                    <a:cubicBezTo>
                      <a:pt x="10953" y="3505"/>
                      <a:pt x="11680" y="4082"/>
                      <a:pt x="12106" y="4332"/>
                    </a:cubicBezTo>
                    <a:cubicBezTo>
                      <a:pt x="13362" y="5105"/>
                      <a:pt x="14866" y="5485"/>
                      <a:pt x="16665" y="5485"/>
                    </a:cubicBezTo>
                    <a:cubicBezTo>
                      <a:pt x="17666" y="5485"/>
                      <a:pt x="18759" y="5367"/>
                      <a:pt x="19951" y="5134"/>
                    </a:cubicBezTo>
                    <a:cubicBezTo>
                      <a:pt x="20753" y="4959"/>
                      <a:pt x="21555" y="4758"/>
                      <a:pt x="22357" y="4558"/>
                    </a:cubicBezTo>
                    <a:cubicBezTo>
                      <a:pt x="24086" y="4132"/>
                      <a:pt x="25865" y="3706"/>
                      <a:pt x="27645" y="3656"/>
                    </a:cubicBezTo>
                    <a:cubicBezTo>
                      <a:pt x="27770" y="3656"/>
                      <a:pt x="27870" y="3555"/>
                      <a:pt x="27870" y="3430"/>
                    </a:cubicBezTo>
                    <a:cubicBezTo>
                      <a:pt x="27845" y="3330"/>
                      <a:pt x="27770" y="3230"/>
                      <a:pt x="27645" y="3230"/>
                    </a:cubicBezTo>
                    <a:cubicBezTo>
                      <a:pt x="25815" y="3280"/>
                      <a:pt x="23986" y="3731"/>
                      <a:pt x="22256" y="4157"/>
                    </a:cubicBezTo>
                    <a:cubicBezTo>
                      <a:pt x="21454" y="4357"/>
                      <a:pt x="20652" y="4558"/>
                      <a:pt x="19850" y="4708"/>
                    </a:cubicBezTo>
                    <a:cubicBezTo>
                      <a:pt x="18671" y="4948"/>
                      <a:pt x="17594" y="5069"/>
                      <a:pt x="16610" y="5069"/>
                    </a:cubicBezTo>
                    <a:cubicBezTo>
                      <a:pt x="14918" y="5069"/>
                      <a:pt x="13504" y="4711"/>
                      <a:pt x="12331" y="3981"/>
                    </a:cubicBezTo>
                    <a:cubicBezTo>
                      <a:pt x="12056" y="3806"/>
                      <a:pt x="11404" y="3330"/>
                      <a:pt x="11479" y="2778"/>
                    </a:cubicBezTo>
                    <a:cubicBezTo>
                      <a:pt x="11504" y="2403"/>
                      <a:pt x="11830" y="2077"/>
                      <a:pt x="12457" y="1776"/>
                    </a:cubicBezTo>
                    <a:cubicBezTo>
                      <a:pt x="14700" y="683"/>
                      <a:pt x="17192" y="412"/>
                      <a:pt x="19530" y="412"/>
                    </a:cubicBezTo>
                    <a:cubicBezTo>
                      <a:pt x="20248" y="412"/>
                      <a:pt x="20952" y="437"/>
                      <a:pt x="21630" y="473"/>
                    </a:cubicBezTo>
                    <a:cubicBezTo>
                      <a:pt x="25113" y="673"/>
                      <a:pt x="28597" y="1149"/>
                      <a:pt x="31981" y="1951"/>
                    </a:cubicBezTo>
                    <a:cubicBezTo>
                      <a:pt x="32357" y="2052"/>
                      <a:pt x="32833" y="2252"/>
                      <a:pt x="33008" y="2553"/>
                    </a:cubicBezTo>
                    <a:cubicBezTo>
                      <a:pt x="33058" y="2653"/>
                      <a:pt x="33083" y="2753"/>
                      <a:pt x="33058" y="2854"/>
                    </a:cubicBezTo>
                    <a:cubicBezTo>
                      <a:pt x="32983" y="3104"/>
                      <a:pt x="32682" y="3255"/>
                      <a:pt x="32432" y="3355"/>
                    </a:cubicBezTo>
                    <a:cubicBezTo>
                      <a:pt x="30753" y="4057"/>
                      <a:pt x="28873" y="4282"/>
                      <a:pt x="27068" y="4508"/>
                    </a:cubicBezTo>
                    <a:cubicBezTo>
                      <a:pt x="24738" y="4809"/>
                      <a:pt x="22332" y="5134"/>
                      <a:pt x="20326" y="6362"/>
                    </a:cubicBezTo>
                    <a:cubicBezTo>
                      <a:pt x="20101" y="6513"/>
                      <a:pt x="19900" y="6638"/>
                      <a:pt x="19700" y="6789"/>
                    </a:cubicBezTo>
                    <a:cubicBezTo>
                      <a:pt x="19174" y="7139"/>
                      <a:pt x="18672" y="7490"/>
                      <a:pt x="18071" y="7666"/>
                    </a:cubicBezTo>
                    <a:cubicBezTo>
                      <a:pt x="17757" y="7756"/>
                      <a:pt x="17426" y="7791"/>
                      <a:pt x="17097" y="7791"/>
                    </a:cubicBezTo>
                    <a:cubicBezTo>
                      <a:pt x="16507" y="7791"/>
                      <a:pt x="15922" y="7678"/>
                      <a:pt x="15439" y="7565"/>
                    </a:cubicBezTo>
                    <a:cubicBezTo>
                      <a:pt x="14161" y="7240"/>
                      <a:pt x="12908" y="6763"/>
                      <a:pt x="11730" y="6162"/>
                    </a:cubicBezTo>
                    <a:cubicBezTo>
                      <a:pt x="11304" y="5936"/>
                      <a:pt x="10903" y="5686"/>
                      <a:pt x="10477" y="5460"/>
                    </a:cubicBezTo>
                    <a:cubicBezTo>
                      <a:pt x="9299" y="4758"/>
                      <a:pt x="8071" y="4057"/>
                      <a:pt x="6692" y="3806"/>
                    </a:cubicBezTo>
                    <a:cubicBezTo>
                      <a:pt x="6271" y="3734"/>
                      <a:pt x="5846" y="3709"/>
                      <a:pt x="5422" y="3709"/>
                    </a:cubicBezTo>
                    <a:cubicBezTo>
                      <a:pt x="4811" y="3709"/>
                      <a:pt x="4201" y="3762"/>
                      <a:pt x="3610" y="3806"/>
                    </a:cubicBezTo>
                    <a:cubicBezTo>
                      <a:pt x="3008" y="3864"/>
                      <a:pt x="2391" y="3923"/>
                      <a:pt x="1782" y="3923"/>
                    </a:cubicBezTo>
                    <a:cubicBezTo>
                      <a:pt x="1605" y="3923"/>
                      <a:pt x="1429" y="3918"/>
                      <a:pt x="1254" y="3906"/>
                    </a:cubicBezTo>
                    <a:cubicBezTo>
                      <a:pt x="1078" y="3881"/>
                      <a:pt x="903" y="3856"/>
                      <a:pt x="752" y="3781"/>
                    </a:cubicBezTo>
                    <a:cubicBezTo>
                      <a:pt x="477" y="3606"/>
                      <a:pt x="452" y="3154"/>
                      <a:pt x="627" y="2879"/>
                    </a:cubicBezTo>
                    <a:cubicBezTo>
                      <a:pt x="803" y="2528"/>
                      <a:pt x="1153" y="2302"/>
                      <a:pt x="1504" y="2102"/>
                    </a:cubicBezTo>
                    <a:cubicBezTo>
                      <a:pt x="3322" y="1102"/>
                      <a:pt x="5428" y="555"/>
                      <a:pt x="7487" y="555"/>
                    </a:cubicBezTo>
                    <a:cubicBezTo>
                      <a:pt x="7699" y="555"/>
                      <a:pt x="7910" y="561"/>
                      <a:pt x="8121" y="573"/>
                    </a:cubicBezTo>
                    <a:cubicBezTo>
                      <a:pt x="8134" y="576"/>
                      <a:pt x="8147" y="577"/>
                      <a:pt x="8159" y="577"/>
                    </a:cubicBezTo>
                    <a:cubicBezTo>
                      <a:pt x="8266" y="577"/>
                      <a:pt x="8346" y="485"/>
                      <a:pt x="8346" y="372"/>
                    </a:cubicBezTo>
                    <a:cubicBezTo>
                      <a:pt x="8346" y="272"/>
                      <a:pt x="8271" y="172"/>
                      <a:pt x="8146" y="172"/>
                    </a:cubicBezTo>
                    <a:cubicBezTo>
                      <a:pt x="7892" y="156"/>
                      <a:pt x="7636" y="148"/>
                      <a:pt x="7381" y="148"/>
                    </a:cubicBezTo>
                    <a:cubicBezTo>
                      <a:pt x="5269" y="148"/>
                      <a:pt x="3137" y="697"/>
                      <a:pt x="1304" y="1726"/>
                    </a:cubicBezTo>
                    <a:cubicBezTo>
                      <a:pt x="903" y="1976"/>
                      <a:pt x="477" y="2252"/>
                      <a:pt x="251" y="2678"/>
                    </a:cubicBezTo>
                    <a:cubicBezTo>
                      <a:pt x="1" y="3129"/>
                      <a:pt x="51" y="3806"/>
                      <a:pt x="527" y="4132"/>
                    </a:cubicBezTo>
                    <a:cubicBezTo>
                      <a:pt x="752" y="4282"/>
                      <a:pt x="1003" y="4307"/>
                      <a:pt x="1229" y="4307"/>
                    </a:cubicBezTo>
                    <a:cubicBezTo>
                      <a:pt x="1453" y="4321"/>
                      <a:pt x="1677" y="4327"/>
                      <a:pt x="1901" y="4327"/>
                    </a:cubicBezTo>
                    <a:cubicBezTo>
                      <a:pt x="2479" y="4327"/>
                      <a:pt x="3057" y="4286"/>
                      <a:pt x="3635" y="4232"/>
                    </a:cubicBezTo>
                    <a:cubicBezTo>
                      <a:pt x="4214" y="4173"/>
                      <a:pt x="4812" y="4122"/>
                      <a:pt x="5406" y="4122"/>
                    </a:cubicBezTo>
                    <a:cubicBezTo>
                      <a:pt x="5813" y="4122"/>
                      <a:pt x="6219" y="4146"/>
                      <a:pt x="6617" y="4207"/>
                    </a:cubicBezTo>
                    <a:cubicBezTo>
                      <a:pt x="7920" y="4458"/>
                      <a:pt x="9123" y="5134"/>
                      <a:pt x="10276" y="5811"/>
                    </a:cubicBezTo>
                    <a:cubicBezTo>
                      <a:pt x="10677" y="6062"/>
                      <a:pt x="11103" y="6312"/>
                      <a:pt x="11529" y="6513"/>
                    </a:cubicBezTo>
                    <a:cubicBezTo>
                      <a:pt x="12732" y="7164"/>
                      <a:pt x="14011" y="7641"/>
                      <a:pt x="15339" y="7966"/>
                    </a:cubicBezTo>
                    <a:cubicBezTo>
                      <a:pt x="15840" y="8092"/>
                      <a:pt x="16467" y="8217"/>
                      <a:pt x="17093" y="8217"/>
                    </a:cubicBezTo>
                    <a:cubicBezTo>
                      <a:pt x="17444" y="8217"/>
                      <a:pt x="17820" y="8167"/>
                      <a:pt x="18196" y="8067"/>
                    </a:cubicBezTo>
                    <a:cubicBezTo>
                      <a:pt x="18848" y="7866"/>
                      <a:pt x="19399" y="7490"/>
                      <a:pt x="19925" y="7114"/>
                    </a:cubicBezTo>
                    <a:cubicBezTo>
                      <a:pt x="20126" y="6989"/>
                      <a:pt x="20326" y="6864"/>
                      <a:pt x="20527" y="6738"/>
                    </a:cubicBezTo>
                    <a:cubicBezTo>
                      <a:pt x="22482" y="5535"/>
                      <a:pt x="24738" y="5235"/>
                      <a:pt x="27119" y="4934"/>
                    </a:cubicBezTo>
                    <a:cubicBezTo>
                      <a:pt x="28948" y="4708"/>
                      <a:pt x="30853" y="4458"/>
                      <a:pt x="32582" y="3756"/>
                    </a:cubicBezTo>
                    <a:cubicBezTo>
                      <a:pt x="32933" y="3606"/>
                      <a:pt x="33334" y="3405"/>
                      <a:pt x="33459" y="2979"/>
                    </a:cubicBezTo>
                    <a:cubicBezTo>
                      <a:pt x="33510" y="2753"/>
                      <a:pt x="33484" y="2528"/>
                      <a:pt x="33359" y="2327"/>
                    </a:cubicBezTo>
                    <a:cubicBezTo>
                      <a:pt x="33058" y="1826"/>
                      <a:pt x="32307" y="1601"/>
                      <a:pt x="32081" y="1550"/>
                    </a:cubicBezTo>
                    <a:cubicBezTo>
                      <a:pt x="28672" y="748"/>
                      <a:pt x="25164" y="247"/>
                      <a:pt x="21655" y="72"/>
                    </a:cubicBezTo>
                    <a:cubicBezTo>
                      <a:pt x="20947" y="30"/>
                      <a:pt x="20213" y="1"/>
                      <a:pt x="19466" y="1"/>
                    </a:cubicBezTo>
                    <a:close/>
                  </a:path>
                </a:pathLst>
              </a:custGeom>
              <a:solidFill>
                <a:srgbClr val="CB88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2180;p37">
                <a:extLst>
                  <a:ext uri="{FF2B5EF4-FFF2-40B4-BE49-F238E27FC236}">
                    <a16:creationId xmlns:a16="http://schemas.microsoft.com/office/drawing/2014/main" id="{68A9E323-EE63-45BB-8B60-B630B5590DCB}"/>
                  </a:ext>
                </a:extLst>
              </p:cNvPr>
              <p:cNvSpPr/>
              <p:nvPr/>
            </p:nvSpPr>
            <p:spPr>
              <a:xfrm>
                <a:off x="5746824" y="3057683"/>
                <a:ext cx="166399" cy="175296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6364" extrusionOk="0">
                    <a:moveTo>
                      <a:pt x="5039" y="0"/>
                    </a:moveTo>
                    <a:cubicBezTo>
                      <a:pt x="4793" y="0"/>
                      <a:pt x="4535" y="108"/>
                      <a:pt x="4312" y="229"/>
                    </a:cubicBezTo>
                    <a:cubicBezTo>
                      <a:pt x="3284" y="780"/>
                      <a:pt x="2357" y="1532"/>
                      <a:pt x="1605" y="2434"/>
                    </a:cubicBezTo>
                    <a:cubicBezTo>
                      <a:pt x="928" y="3261"/>
                      <a:pt x="1" y="4414"/>
                      <a:pt x="427" y="5542"/>
                    </a:cubicBezTo>
                    <a:cubicBezTo>
                      <a:pt x="527" y="5843"/>
                      <a:pt x="703" y="6093"/>
                      <a:pt x="978" y="6244"/>
                    </a:cubicBezTo>
                    <a:cubicBezTo>
                      <a:pt x="1132" y="6328"/>
                      <a:pt x="1349" y="6363"/>
                      <a:pt x="1591" y="6363"/>
                    </a:cubicBezTo>
                    <a:cubicBezTo>
                      <a:pt x="2138" y="6363"/>
                      <a:pt x="2811" y="6184"/>
                      <a:pt x="3159" y="5993"/>
                    </a:cubicBezTo>
                    <a:cubicBezTo>
                      <a:pt x="3460" y="5843"/>
                      <a:pt x="3710" y="5542"/>
                      <a:pt x="3936" y="5266"/>
                    </a:cubicBezTo>
                    <a:cubicBezTo>
                      <a:pt x="4462" y="4590"/>
                      <a:pt x="4913" y="3863"/>
                      <a:pt x="5314" y="3111"/>
                    </a:cubicBezTo>
                    <a:cubicBezTo>
                      <a:pt x="5715" y="2334"/>
                      <a:pt x="6041" y="1407"/>
                      <a:pt x="5740" y="580"/>
                    </a:cubicBezTo>
                    <a:cubicBezTo>
                      <a:pt x="5665" y="379"/>
                      <a:pt x="5540" y="179"/>
                      <a:pt x="5364" y="78"/>
                    </a:cubicBezTo>
                    <a:cubicBezTo>
                      <a:pt x="5262" y="23"/>
                      <a:pt x="5152" y="0"/>
                      <a:pt x="5039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2181;p37">
                <a:extLst>
                  <a:ext uri="{FF2B5EF4-FFF2-40B4-BE49-F238E27FC236}">
                    <a16:creationId xmlns:a16="http://schemas.microsoft.com/office/drawing/2014/main" id="{986AB17B-01FA-43E2-9F52-98B42A919240}"/>
                  </a:ext>
                </a:extLst>
              </p:cNvPr>
              <p:cNvSpPr/>
              <p:nvPr/>
            </p:nvSpPr>
            <p:spPr>
              <a:xfrm>
                <a:off x="6202464" y="2856499"/>
                <a:ext cx="755256" cy="777788"/>
              </a:xfrm>
              <a:custGeom>
                <a:avLst/>
                <a:gdLst/>
                <a:ahLst/>
                <a:cxnLst/>
                <a:rect l="l" t="t" r="r" b="b"/>
                <a:pathLst>
                  <a:path w="27419" h="28237" extrusionOk="0">
                    <a:moveTo>
                      <a:pt x="18988" y="0"/>
                    </a:moveTo>
                    <a:cubicBezTo>
                      <a:pt x="16221" y="0"/>
                      <a:pt x="13583" y="1379"/>
                      <a:pt x="11830" y="3823"/>
                    </a:cubicBezTo>
                    <a:cubicBezTo>
                      <a:pt x="10126" y="6229"/>
                      <a:pt x="9349" y="9162"/>
                      <a:pt x="8697" y="12044"/>
                    </a:cubicBezTo>
                    <a:cubicBezTo>
                      <a:pt x="8271" y="13999"/>
                      <a:pt x="7720" y="15929"/>
                      <a:pt x="7243" y="17859"/>
                    </a:cubicBezTo>
                    <a:cubicBezTo>
                      <a:pt x="6968" y="18961"/>
                      <a:pt x="7018" y="20114"/>
                      <a:pt x="6767" y="21192"/>
                    </a:cubicBezTo>
                    <a:cubicBezTo>
                      <a:pt x="6116" y="23899"/>
                      <a:pt x="2883" y="25628"/>
                      <a:pt x="301" y="25828"/>
                    </a:cubicBezTo>
                    <a:cubicBezTo>
                      <a:pt x="0" y="25854"/>
                      <a:pt x="1980" y="27483"/>
                      <a:pt x="2356" y="27608"/>
                    </a:cubicBezTo>
                    <a:cubicBezTo>
                      <a:pt x="3559" y="28034"/>
                      <a:pt x="4837" y="28235"/>
                      <a:pt x="6116" y="28235"/>
                    </a:cubicBezTo>
                    <a:cubicBezTo>
                      <a:pt x="6191" y="28236"/>
                      <a:pt x="6266" y="28237"/>
                      <a:pt x="6342" y="28237"/>
                    </a:cubicBezTo>
                    <a:cubicBezTo>
                      <a:pt x="8974" y="28237"/>
                      <a:pt x="11616" y="27388"/>
                      <a:pt x="13760" y="25828"/>
                    </a:cubicBezTo>
                    <a:cubicBezTo>
                      <a:pt x="15063" y="24901"/>
                      <a:pt x="16066" y="23748"/>
                      <a:pt x="16868" y="22495"/>
                    </a:cubicBezTo>
                    <a:cubicBezTo>
                      <a:pt x="18321" y="20139"/>
                      <a:pt x="19023" y="17357"/>
                      <a:pt x="19274" y="14550"/>
                    </a:cubicBezTo>
                    <a:cubicBezTo>
                      <a:pt x="19399" y="13297"/>
                      <a:pt x="19374" y="11994"/>
                      <a:pt x="19825" y="10816"/>
                    </a:cubicBezTo>
                    <a:cubicBezTo>
                      <a:pt x="20280" y="9691"/>
                      <a:pt x="21305" y="8704"/>
                      <a:pt x="22488" y="8704"/>
                    </a:cubicBezTo>
                    <a:cubicBezTo>
                      <a:pt x="22544" y="8704"/>
                      <a:pt x="22600" y="8706"/>
                      <a:pt x="22657" y="8711"/>
                    </a:cubicBezTo>
                    <a:cubicBezTo>
                      <a:pt x="21354" y="9287"/>
                      <a:pt x="20276" y="11217"/>
                      <a:pt x="21629" y="12270"/>
                    </a:cubicBezTo>
                    <a:cubicBezTo>
                      <a:pt x="22096" y="12645"/>
                      <a:pt x="22675" y="12814"/>
                      <a:pt x="23265" y="12814"/>
                    </a:cubicBezTo>
                    <a:cubicBezTo>
                      <a:pt x="23976" y="12814"/>
                      <a:pt x="24702" y="12569"/>
                      <a:pt x="25264" y="12144"/>
                    </a:cubicBezTo>
                    <a:cubicBezTo>
                      <a:pt x="26316" y="11342"/>
                      <a:pt x="26868" y="10039"/>
                      <a:pt x="27018" y="8736"/>
                    </a:cubicBezTo>
                    <a:cubicBezTo>
                      <a:pt x="27419" y="5678"/>
                      <a:pt x="25740" y="2445"/>
                      <a:pt x="23033" y="1016"/>
                    </a:cubicBezTo>
                    <a:cubicBezTo>
                      <a:pt x="21712" y="327"/>
                      <a:pt x="20335" y="0"/>
                      <a:pt x="18988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2182;p37">
                <a:extLst>
                  <a:ext uri="{FF2B5EF4-FFF2-40B4-BE49-F238E27FC236}">
                    <a16:creationId xmlns:a16="http://schemas.microsoft.com/office/drawing/2014/main" id="{2955CFD3-9C60-4991-9719-EF71909BC0A9}"/>
                  </a:ext>
                </a:extLst>
              </p:cNvPr>
              <p:cNvSpPr/>
              <p:nvPr/>
            </p:nvSpPr>
            <p:spPr>
              <a:xfrm>
                <a:off x="5762717" y="2954997"/>
                <a:ext cx="687606" cy="770351"/>
              </a:xfrm>
              <a:custGeom>
                <a:avLst/>
                <a:gdLst/>
                <a:ahLst/>
                <a:cxnLst/>
                <a:rect l="l" t="t" r="r" b="b"/>
                <a:pathLst>
                  <a:path w="24963" h="27967" extrusionOk="0">
                    <a:moveTo>
                      <a:pt x="11943" y="0"/>
                    </a:moveTo>
                    <a:cubicBezTo>
                      <a:pt x="11253" y="0"/>
                      <a:pt x="10523" y="79"/>
                      <a:pt x="9750" y="247"/>
                    </a:cubicBezTo>
                    <a:cubicBezTo>
                      <a:pt x="4136" y="1475"/>
                      <a:pt x="2331" y="8042"/>
                      <a:pt x="1905" y="13080"/>
                    </a:cubicBezTo>
                    <a:cubicBezTo>
                      <a:pt x="1730" y="14859"/>
                      <a:pt x="1805" y="16663"/>
                      <a:pt x="2106" y="18418"/>
                    </a:cubicBezTo>
                    <a:cubicBezTo>
                      <a:pt x="2406" y="20072"/>
                      <a:pt x="2807" y="22002"/>
                      <a:pt x="3885" y="23305"/>
                    </a:cubicBezTo>
                    <a:cubicBezTo>
                      <a:pt x="3233" y="23606"/>
                      <a:pt x="2607" y="23957"/>
                      <a:pt x="1980" y="24308"/>
                    </a:cubicBezTo>
                    <a:cubicBezTo>
                      <a:pt x="1304" y="24659"/>
                      <a:pt x="627" y="25085"/>
                      <a:pt x="226" y="25736"/>
                    </a:cubicBezTo>
                    <a:cubicBezTo>
                      <a:pt x="101" y="25962"/>
                      <a:pt x="0" y="26212"/>
                      <a:pt x="50" y="26488"/>
                    </a:cubicBezTo>
                    <a:cubicBezTo>
                      <a:pt x="151" y="27014"/>
                      <a:pt x="827" y="27190"/>
                      <a:pt x="1379" y="27215"/>
                    </a:cubicBezTo>
                    <a:cubicBezTo>
                      <a:pt x="1484" y="27218"/>
                      <a:pt x="1590" y="27220"/>
                      <a:pt x="1696" y="27220"/>
                    </a:cubicBezTo>
                    <a:cubicBezTo>
                      <a:pt x="3169" y="27220"/>
                      <a:pt x="4632" y="26896"/>
                      <a:pt x="5965" y="26288"/>
                    </a:cubicBezTo>
                    <a:lnTo>
                      <a:pt x="5965" y="26288"/>
                    </a:lnTo>
                    <a:cubicBezTo>
                      <a:pt x="5815" y="26563"/>
                      <a:pt x="5815" y="26939"/>
                      <a:pt x="6015" y="27190"/>
                    </a:cubicBezTo>
                    <a:cubicBezTo>
                      <a:pt x="6463" y="27843"/>
                      <a:pt x="7912" y="27926"/>
                      <a:pt x="9005" y="27926"/>
                    </a:cubicBezTo>
                    <a:cubicBezTo>
                      <a:pt x="9380" y="27926"/>
                      <a:pt x="9713" y="27917"/>
                      <a:pt x="9950" y="27917"/>
                    </a:cubicBezTo>
                    <a:cubicBezTo>
                      <a:pt x="10552" y="27917"/>
                      <a:pt x="11178" y="27917"/>
                      <a:pt x="11805" y="27942"/>
                    </a:cubicBezTo>
                    <a:cubicBezTo>
                      <a:pt x="12247" y="27959"/>
                      <a:pt x="12689" y="27967"/>
                      <a:pt x="13129" y="27967"/>
                    </a:cubicBezTo>
                    <a:cubicBezTo>
                      <a:pt x="14610" y="27967"/>
                      <a:pt x="16082" y="27876"/>
                      <a:pt x="17569" y="27741"/>
                    </a:cubicBezTo>
                    <a:cubicBezTo>
                      <a:pt x="19324" y="27591"/>
                      <a:pt x="20301" y="27315"/>
                      <a:pt x="21579" y="26062"/>
                    </a:cubicBezTo>
                    <a:cubicBezTo>
                      <a:pt x="24963" y="22729"/>
                      <a:pt x="24913" y="16989"/>
                      <a:pt x="23409" y="12729"/>
                    </a:cubicBezTo>
                    <a:cubicBezTo>
                      <a:pt x="21392" y="7041"/>
                      <a:pt x="18453" y="0"/>
                      <a:pt x="11943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2183;p37">
                <a:extLst>
                  <a:ext uri="{FF2B5EF4-FFF2-40B4-BE49-F238E27FC236}">
                    <a16:creationId xmlns:a16="http://schemas.microsoft.com/office/drawing/2014/main" id="{8380B539-E4C8-486D-AE59-DFDDD8EBBD92}"/>
                  </a:ext>
                </a:extLst>
              </p:cNvPr>
              <p:cNvSpPr/>
              <p:nvPr/>
            </p:nvSpPr>
            <p:spPr>
              <a:xfrm>
                <a:off x="5853834" y="3188134"/>
                <a:ext cx="256141" cy="423119"/>
              </a:xfrm>
              <a:custGeom>
                <a:avLst/>
                <a:gdLst/>
                <a:ahLst/>
                <a:cxnLst/>
                <a:rect l="l" t="t" r="r" b="b"/>
                <a:pathLst>
                  <a:path w="9299" h="15361" extrusionOk="0">
                    <a:moveTo>
                      <a:pt x="4372" y="0"/>
                    </a:moveTo>
                    <a:cubicBezTo>
                      <a:pt x="4034" y="0"/>
                      <a:pt x="3699" y="97"/>
                      <a:pt x="3384" y="255"/>
                    </a:cubicBezTo>
                    <a:cubicBezTo>
                      <a:pt x="2356" y="706"/>
                      <a:pt x="1554" y="1608"/>
                      <a:pt x="1053" y="2610"/>
                    </a:cubicBezTo>
                    <a:cubicBezTo>
                      <a:pt x="552" y="3638"/>
                      <a:pt x="326" y="4766"/>
                      <a:pt x="226" y="5894"/>
                    </a:cubicBezTo>
                    <a:cubicBezTo>
                      <a:pt x="1" y="9027"/>
                      <a:pt x="702" y="13413"/>
                      <a:pt x="3785" y="15017"/>
                    </a:cubicBezTo>
                    <a:cubicBezTo>
                      <a:pt x="4243" y="15254"/>
                      <a:pt x="4705" y="15360"/>
                      <a:pt x="5154" y="15360"/>
                    </a:cubicBezTo>
                    <a:cubicBezTo>
                      <a:pt x="6696" y="15360"/>
                      <a:pt x="8090" y="14111"/>
                      <a:pt x="8672" y="12636"/>
                    </a:cubicBezTo>
                    <a:cubicBezTo>
                      <a:pt x="9098" y="11608"/>
                      <a:pt x="9199" y="10480"/>
                      <a:pt x="9249" y="9352"/>
                    </a:cubicBezTo>
                    <a:cubicBezTo>
                      <a:pt x="9299" y="7598"/>
                      <a:pt x="9224" y="5819"/>
                      <a:pt x="8622" y="4164"/>
                    </a:cubicBezTo>
                    <a:cubicBezTo>
                      <a:pt x="8046" y="2510"/>
                      <a:pt x="6893" y="1006"/>
                      <a:pt x="5314" y="255"/>
                    </a:cubicBezTo>
                    <a:cubicBezTo>
                      <a:pt x="5063" y="129"/>
                      <a:pt x="4788" y="29"/>
                      <a:pt x="4487" y="4"/>
                    </a:cubicBezTo>
                    <a:cubicBezTo>
                      <a:pt x="4448" y="1"/>
                      <a:pt x="4410" y="0"/>
                      <a:pt x="4372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2184;p37">
                <a:extLst>
                  <a:ext uri="{FF2B5EF4-FFF2-40B4-BE49-F238E27FC236}">
                    <a16:creationId xmlns:a16="http://schemas.microsoft.com/office/drawing/2014/main" id="{3FEB44A5-3BF5-4149-96D8-57849CE0CB19}"/>
                  </a:ext>
                </a:extLst>
              </p:cNvPr>
              <p:cNvSpPr/>
              <p:nvPr/>
            </p:nvSpPr>
            <p:spPr>
              <a:xfrm>
                <a:off x="5812407" y="2955108"/>
                <a:ext cx="479145" cy="420227"/>
              </a:xfrm>
              <a:custGeom>
                <a:avLst/>
                <a:gdLst/>
                <a:ahLst/>
                <a:cxnLst/>
                <a:rect l="l" t="t" r="r" b="b"/>
                <a:pathLst>
                  <a:path w="17395" h="15256" extrusionOk="0">
                    <a:moveTo>
                      <a:pt x="10124" y="1"/>
                    </a:moveTo>
                    <a:cubicBezTo>
                      <a:pt x="9438" y="1"/>
                      <a:pt x="8713" y="78"/>
                      <a:pt x="7946" y="243"/>
                    </a:cubicBezTo>
                    <a:cubicBezTo>
                      <a:pt x="2332" y="1471"/>
                      <a:pt x="527" y="8038"/>
                      <a:pt x="101" y="13076"/>
                    </a:cubicBezTo>
                    <a:cubicBezTo>
                      <a:pt x="26" y="13802"/>
                      <a:pt x="1" y="14529"/>
                      <a:pt x="26" y="15256"/>
                    </a:cubicBezTo>
                    <a:cubicBezTo>
                      <a:pt x="427" y="14980"/>
                      <a:pt x="753" y="14629"/>
                      <a:pt x="1028" y="14228"/>
                    </a:cubicBezTo>
                    <a:cubicBezTo>
                      <a:pt x="2487" y="14896"/>
                      <a:pt x="4083" y="15218"/>
                      <a:pt x="5685" y="15218"/>
                    </a:cubicBezTo>
                    <a:cubicBezTo>
                      <a:pt x="9011" y="15218"/>
                      <a:pt x="12363" y="13833"/>
                      <a:pt x="14562" y="11296"/>
                    </a:cubicBezTo>
                    <a:cubicBezTo>
                      <a:pt x="12307" y="9416"/>
                      <a:pt x="8622" y="9492"/>
                      <a:pt x="6993" y="7060"/>
                    </a:cubicBezTo>
                    <a:lnTo>
                      <a:pt x="6993" y="7060"/>
                    </a:lnTo>
                    <a:cubicBezTo>
                      <a:pt x="7844" y="7266"/>
                      <a:pt x="8717" y="7366"/>
                      <a:pt x="9589" y="7366"/>
                    </a:cubicBezTo>
                    <a:cubicBezTo>
                      <a:pt x="11698" y="7366"/>
                      <a:pt x="13807" y="6781"/>
                      <a:pt x="15615" y="5682"/>
                    </a:cubicBezTo>
                    <a:cubicBezTo>
                      <a:pt x="16292" y="5256"/>
                      <a:pt x="16968" y="4705"/>
                      <a:pt x="17394" y="4028"/>
                    </a:cubicBezTo>
                    <a:cubicBezTo>
                      <a:pt x="15623" y="1659"/>
                      <a:pt x="13292" y="1"/>
                      <a:pt x="10124" y="1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2185;p37">
                <a:extLst>
                  <a:ext uri="{FF2B5EF4-FFF2-40B4-BE49-F238E27FC236}">
                    <a16:creationId xmlns:a16="http://schemas.microsoft.com/office/drawing/2014/main" id="{05C6BD8D-A05A-4D83-8124-A0F44B88FE6F}"/>
                  </a:ext>
                </a:extLst>
              </p:cNvPr>
              <p:cNvSpPr/>
              <p:nvPr/>
            </p:nvSpPr>
            <p:spPr>
              <a:xfrm>
                <a:off x="5792410" y="3098724"/>
                <a:ext cx="170531" cy="196231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7124" extrusionOk="0">
                    <a:moveTo>
                      <a:pt x="2995" y="1"/>
                    </a:moveTo>
                    <a:cubicBezTo>
                      <a:pt x="2748" y="1"/>
                      <a:pt x="2500" y="23"/>
                      <a:pt x="2256" y="67"/>
                    </a:cubicBezTo>
                    <a:cubicBezTo>
                      <a:pt x="1930" y="142"/>
                      <a:pt x="1604" y="242"/>
                      <a:pt x="1328" y="418"/>
                    </a:cubicBezTo>
                    <a:cubicBezTo>
                      <a:pt x="827" y="694"/>
                      <a:pt x="451" y="1145"/>
                      <a:pt x="251" y="1646"/>
                    </a:cubicBezTo>
                    <a:cubicBezTo>
                      <a:pt x="0" y="2222"/>
                      <a:pt x="0" y="2699"/>
                      <a:pt x="150" y="3300"/>
                    </a:cubicBezTo>
                    <a:cubicBezTo>
                      <a:pt x="301" y="4002"/>
                      <a:pt x="576" y="4679"/>
                      <a:pt x="977" y="5280"/>
                    </a:cubicBezTo>
                    <a:cubicBezTo>
                      <a:pt x="1228" y="5681"/>
                      <a:pt x="1604" y="6032"/>
                      <a:pt x="2005" y="6283"/>
                    </a:cubicBezTo>
                    <a:cubicBezTo>
                      <a:pt x="2553" y="6653"/>
                      <a:pt x="3548" y="7124"/>
                      <a:pt x="4395" y="7124"/>
                    </a:cubicBezTo>
                    <a:cubicBezTo>
                      <a:pt x="4750" y="7124"/>
                      <a:pt x="5079" y="7041"/>
                      <a:pt x="5338" y="6834"/>
                    </a:cubicBezTo>
                    <a:cubicBezTo>
                      <a:pt x="5990" y="6333"/>
                      <a:pt x="6065" y="5155"/>
                      <a:pt x="6115" y="4403"/>
                    </a:cubicBezTo>
                    <a:cubicBezTo>
                      <a:pt x="6191" y="3476"/>
                      <a:pt x="6015" y="2573"/>
                      <a:pt x="5689" y="1696"/>
                    </a:cubicBezTo>
                    <a:cubicBezTo>
                      <a:pt x="5564" y="1370"/>
                      <a:pt x="5389" y="1019"/>
                      <a:pt x="5138" y="744"/>
                    </a:cubicBezTo>
                    <a:cubicBezTo>
                      <a:pt x="4937" y="518"/>
                      <a:pt x="4662" y="368"/>
                      <a:pt x="4361" y="242"/>
                    </a:cubicBezTo>
                    <a:cubicBezTo>
                      <a:pt x="3920" y="79"/>
                      <a:pt x="3458" y="1"/>
                      <a:pt x="2995" y="1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2186;p37">
                <a:extLst>
                  <a:ext uri="{FF2B5EF4-FFF2-40B4-BE49-F238E27FC236}">
                    <a16:creationId xmlns:a16="http://schemas.microsoft.com/office/drawing/2014/main" id="{67192216-22A8-4DE1-9110-A26B4C537B10}"/>
                  </a:ext>
                </a:extLst>
              </p:cNvPr>
              <p:cNvSpPr/>
              <p:nvPr/>
            </p:nvSpPr>
            <p:spPr>
              <a:xfrm>
                <a:off x="5778583" y="3037879"/>
                <a:ext cx="174690" cy="172074"/>
              </a:xfrm>
              <a:custGeom>
                <a:avLst/>
                <a:gdLst/>
                <a:ahLst/>
                <a:cxnLst/>
                <a:rect l="l" t="t" r="r" b="b"/>
                <a:pathLst>
                  <a:path w="6342" h="6247" extrusionOk="0">
                    <a:moveTo>
                      <a:pt x="1347" y="0"/>
                    </a:moveTo>
                    <a:cubicBezTo>
                      <a:pt x="1301" y="0"/>
                      <a:pt x="1246" y="28"/>
                      <a:pt x="1179" y="96"/>
                    </a:cubicBezTo>
                    <a:cubicBezTo>
                      <a:pt x="903" y="396"/>
                      <a:pt x="903" y="1023"/>
                      <a:pt x="1028" y="1399"/>
                    </a:cubicBezTo>
                    <a:cubicBezTo>
                      <a:pt x="1028" y="1424"/>
                      <a:pt x="1053" y="1424"/>
                      <a:pt x="1053" y="1449"/>
                    </a:cubicBezTo>
                    <a:cubicBezTo>
                      <a:pt x="1129" y="1674"/>
                      <a:pt x="1279" y="1900"/>
                      <a:pt x="1454" y="2075"/>
                    </a:cubicBezTo>
                    <a:cubicBezTo>
                      <a:pt x="753" y="2552"/>
                      <a:pt x="226" y="3404"/>
                      <a:pt x="101" y="4231"/>
                    </a:cubicBezTo>
                    <a:cubicBezTo>
                      <a:pt x="1" y="4883"/>
                      <a:pt x="226" y="5810"/>
                      <a:pt x="903" y="6086"/>
                    </a:cubicBezTo>
                    <a:cubicBezTo>
                      <a:pt x="1167" y="6202"/>
                      <a:pt x="1458" y="6247"/>
                      <a:pt x="1755" y="6247"/>
                    </a:cubicBezTo>
                    <a:cubicBezTo>
                      <a:pt x="2162" y="6247"/>
                      <a:pt x="2581" y="6162"/>
                      <a:pt x="2958" y="6060"/>
                    </a:cubicBezTo>
                    <a:cubicBezTo>
                      <a:pt x="3735" y="5860"/>
                      <a:pt x="4462" y="5409"/>
                      <a:pt x="5114" y="4883"/>
                    </a:cubicBezTo>
                    <a:cubicBezTo>
                      <a:pt x="5665" y="4431"/>
                      <a:pt x="6342" y="3780"/>
                      <a:pt x="5966" y="2978"/>
                    </a:cubicBezTo>
                    <a:cubicBezTo>
                      <a:pt x="5865" y="2727"/>
                      <a:pt x="5640" y="2527"/>
                      <a:pt x="5414" y="2351"/>
                    </a:cubicBezTo>
                    <a:cubicBezTo>
                      <a:pt x="5038" y="2050"/>
                      <a:pt x="4562" y="1850"/>
                      <a:pt x="4061" y="1725"/>
                    </a:cubicBezTo>
                    <a:cubicBezTo>
                      <a:pt x="3758" y="1652"/>
                      <a:pt x="3432" y="1609"/>
                      <a:pt x="3105" y="1609"/>
                    </a:cubicBezTo>
                    <a:cubicBezTo>
                      <a:pt x="2755" y="1609"/>
                      <a:pt x="2405" y="1658"/>
                      <a:pt x="2081" y="1775"/>
                    </a:cubicBezTo>
                    <a:cubicBezTo>
                      <a:pt x="1931" y="1599"/>
                      <a:pt x="1830" y="1399"/>
                      <a:pt x="1755" y="1173"/>
                    </a:cubicBezTo>
                    <a:cubicBezTo>
                      <a:pt x="1680" y="923"/>
                      <a:pt x="1630" y="622"/>
                      <a:pt x="1555" y="346"/>
                    </a:cubicBezTo>
                    <a:cubicBezTo>
                      <a:pt x="1518" y="200"/>
                      <a:pt x="1468" y="0"/>
                      <a:pt x="1347" y="0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2187;p37">
                <a:extLst>
                  <a:ext uri="{FF2B5EF4-FFF2-40B4-BE49-F238E27FC236}">
                    <a16:creationId xmlns:a16="http://schemas.microsoft.com/office/drawing/2014/main" id="{7AE41F00-98A9-415C-A5F8-334A48C178F1}"/>
                  </a:ext>
                </a:extLst>
              </p:cNvPr>
              <p:cNvSpPr/>
              <p:nvPr/>
            </p:nvSpPr>
            <p:spPr>
              <a:xfrm>
                <a:off x="5913908" y="3120650"/>
                <a:ext cx="331394" cy="222288"/>
              </a:xfrm>
              <a:custGeom>
                <a:avLst/>
                <a:gdLst/>
                <a:ahLst/>
                <a:cxnLst/>
                <a:rect l="l" t="t" r="r" b="b"/>
                <a:pathLst>
                  <a:path w="12031" h="8070" extrusionOk="0">
                    <a:moveTo>
                      <a:pt x="1618" y="0"/>
                    </a:moveTo>
                    <a:cubicBezTo>
                      <a:pt x="1547" y="0"/>
                      <a:pt x="1476" y="7"/>
                      <a:pt x="1404" y="23"/>
                    </a:cubicBezTo>
                    <a:cubicBezTo>
                      <a:pt x="1103" y="73"/>
                      <a:pt x="877" y="324"/>
                      <a:pt x="702" y="599"/>
                    </a:cubicBezTo>
                    <a:cubicBezTo>
                      <a:pt x="0" y="1727"/>
                      <a:pt x="326" y="3256"/>
                      <a:pt x="1028" y="4409"/>
                    </a:cubicBezTo>
                    <a:cubicBezTo>
                      <a:pt x="2202" y="6415"/>
                      <a:pt x="5086" y="8069"/>
                      <a:pt x="7620" y="8069"/>
                    </a:cubicBezTo>
                    <a:cubicBezTo>
                      <a:pt x="9360" y="8069"/>
                      <a:pt x="10935" y="7290"/>
                      <a:pt x="11679" y="5311"/>
                    </a:cubicBezTo>
                    <a:cubicBezTo>
                      <a:pt x="12030" y="4409"/>
                      <a:pt x="12030" y="3331"/>
                      <a:pt x="11479" y="2529"/>
                    </a:cubicBezTo>
                    <a:cubicBezTo>
                      <a:pt x="11079" y="1929"/>
                      <a:pt x="10407" y="1584"/>
                      <a:pt x="9719" y="1584"/>
                    </a:cubicBezTo>
                    <a:cubicBezTo>
                      <a:pt x="9545" y="1584"/>
                      <a:pt x="9370" y="1606"/>
                      <a:pt x="9198" y="1652"/>
                    </a:cubicBezTo>
                    <a:cubicBezTo>
                      <a:pt x="8722" y="1783"/>
                      <a:pt x="8262" y="1840"/>
                      <a:pt x="7798" y="1840"/>
                    </a:cubicBezTo>
                    <a:cubicBezTo>
                      <a:pt x="7286" y="1840"/>
                      <a:pt x="6768" y="1770"/>
                      <a:pt x="6216" y="1652"/>
                    </a:cubicBezTo>
                    <a:cubicBezTo>
                      <a:pt x="4887" y="1326"/>
                      <a:pt x="3634" y="800"/>
                      <a:pt x="2406" y="223"/>
                    </a:cubicBezTo>
                    <a:cubicBezTo>
                      <a:pt x="2147" y="104"/>
                      <a:pt x="1889" y="0"/>
                      <a:pt x="1618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2188;p37">
                <a:extLst>
                  <a:ext uri="{FF2B5EF4-FFF2-40B4-BE49-F238E27FC236}">
                    <a16:creationId xmlns:a16="http://schemas.microsoft.com/office/drawing/2014/main" id="{6FD31562-C06C-41E4-841B-6188F6E4F35D}"/>
                  </a:ext>
                </a:extLst>
              </p:cNvPr>
              <p:cNvSpPr/>
              <p:nvPr/>
            </p:nvSpPr>
            <p:spPr>
              <a:xfrm>
                <a:off x="5743381" y="3148277"/>
                <a:ext cx="104285" cy="166950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6061" extrusionOk="0">
                    <a:moveTo>
                      <a:pt x="1575" y="1"/>
                    </a:moveTo>
                    <a:cubicBezTo>
                      <a:pt x="1407" y="1"/>
                      <a:pt x="1233" y="39"/>
                      <a:pt x="1053" y="123"/>
                    </a:cubicBezTo>
                    <a:cubicBezTo>
                      <a:pt x="326" y="474"/>
                      <a:pt x="251" y="1651"/>
                      <a:pt x="126" y="2353"/>
                    </a:cubicBezTo>
                    <a:cubicBezTo>
                      <a:pt x="1" y="3080"/>
                      <a:pt x="26" y="3857"/>
                      <a:pt x="326" y="4534"/>
                    </a:cubicBezTo>
                    <a:cubicBezTo>
                      <a:pt x="648" y="5242"/>
                      <a:pt x="1503" y="6061"/>
                      <a:pt x="2372" y="6061"/>
                    </a:cubicBezTo>
                    <a:cubicBezTo>
                      <a:pt x="2518" y="6061"/>
                      <a:pt x="2664" y="6038"/>
                      <a:pt x="2808" y="5987"/>
                    </a:cubicBezTo>
                    <a:cubicBezTo>
                      <a:pt x="3259" y="5837"/>
                      <a:pt x="3459" y="5336"/>
                      <a:pt x="3559" y="4910"/>
                    </a:cubicBezTo>
                    <a:cubicBezTo>
                      <a:pt x="3710" y="4358"/>
                      <a:pt x="3785" y="3782"/>
                      <a:pt x="3785" y="3205"/>
                    </a:cubicBezTo>
                    <a:cubicBezTo>
                      <a:pt x="3760" y="2629"/>
                      <a:pt x="3459" y="1626"/>
                      <a:pt x="2933" y="900"/>
                    </a:cubicBezTo>
                    <a:cubicBezTo>
                      <a:pt x="2571" y="385"/>
                      <a:pt x="2107" y="1"/>
                      <a:pt x="1575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2189;p37">
                <a:extLst>
                  <a:ext uri="{FF2B5EF4-FFF2-40B4-BE49-F238E27FC236}">
                    <a16:creationId xmlns:a16="http://schemas.microsoft.com/office/drawing/2014/main" id="{0114ACEE-10B7-45EA-AA56-A91A8714BB07}"/>
                  </a:ext>
                </a:extLst>
              </p:cNvPr>
              <p:cNvSpPr/>
              <p:nvPr/>
            </p:nvSpPr>
            <p:spPr>
              <a:xfrm>
                <a:off x="5762717" y="3319383"/>
                <a:ext cx="441849" cy="385382"/>
              </a:xfrm>
              <a:custGeom>
                <a:avLst/>
                <a:gdLst/>
                <a:ahLst/>
                <a:cxnLst/>
                <a:rect l="l" t="t" r="r" b="b"/>
                <a:pathLst>
                  <a:path w="16041" h="13991" extrusionOk="0">
                    <a:moveTo>
                      <a:pt x="16040" y="1"/>
                    </a:moveTo>
                    <a:cubicBezTo>
                      <a:pt x="16035" y="4"/>
                      <a:pt x="16029" y="6"/>
                      <a:pt x="16023" y="9"/>
                    </a:cubicBezTo>
                    <a:lnTo>
                      <a:pt x="16023" y="9"/>
                    </a:lnTo>
                    <a:cubicBezTo>
                      <a:pt x="16029" y="6"/>
                      <a:pt x="16035" y="4"/>
                      <a:pt x="16040" y="1"/>
                    </a:cubicBezTo>
                    <a:close/>
                    <a:moveTo>
                      <a:pt x="16023" y="9"/>
                    </a:moveTo>
                    <a:cubicBezTo>
                      <a:pt x="12975" y="1491"/>
                      <a:pt x="10777" y="4619"/>
                      <a:pt x="10451" y="7971"/>
                    </a:cubicBezTo>
                    <a:cubicBezTo>
                      <a:pt x="9173" y="8021"/>
                      <a:pt x="7895" y="8297"/>
                      <a:pt x="6717" y="8748"/>
                    </a:cubicBezTo>
                    <a:cubicBezTo>
                      <a:pt x="5890" y="9074"/>
                      <a:pt x="5113" y="9500"/>
                      <a:pt x="4236" y="9625"/>
                    </a:cubicBezTo>
                    <a:cubicBezTo>
                      <a:pt x="4104" y="9654"/>
                      <a:pt x="3980" y="9667"/>
                      <a:pt x="3855" y="9667"/>
                    </a:cubicBezTo>
                    <a:cubicBezTo>
                      <a:pt x="3767" y="9667"/>
                      <a:pt x="3678" y="9660"/>
                      <a:pt x="3584" y="9650"/>
                    </a:cubicBezTo>
                    <a:lnTo>
                      <a:pt x="3584" y="9650"/>
                    </a:lnTo>
                    <a:cubicBezTo>
                      <a:pt x="3685" y="9800"/>
                      <a:pt x="3785" y="9951"/>
                      <a:pt x="3885" y="10076"/>
                    </a:cubicBezTo>
                    <a:cubicBezTo>
                      <a:pt x="3233" y="10377"/>
                      <a:pt x="2607" y="10728"/>
                      <a:pt x="1980" y="11079"/>
                    </a:cubicBezTo>
                    <a:cubicBezTo>
                      <a:pt x="1304" y="11430"/>
                      <a:pt x="627" y="11856"/>
                      <a:pt x="226" y="12507"/>
                    </a:cubicBezTo>
                    <a:cubicBezTo>
                      <a:pt x="101" y="12733"/>
                      <a:pt x="0" y="12983"/>
                      <a:pt x="50" y="13259"/>
                    </a:cubicBezTo>
                    <a:cubicBezTo>
                      <a:pt x="151" y="13785"/>
                      <a:pt x="827" y="13961"/>
                      <a:pt x="1379" y="13986"/>
                    </a:cubicBezTo>
                    <a:cubicBezTo>
                      <a:pt x="1484" y="13989"/>
                      <a:pt x="1590" y="13991"/>
                      <a:pt x="1696" y="13991"/>
                    </a:cubicBezTo>
                    <a:cubicBezTo>
                      <a:pt x="3169" y="13991"/>
                      <a:pt x="4632" y="13667"/>
                      <a:pt x="5965" y="13059"/>
                    </a:cubicBezTo>
                    <a:lnTo>
                      <a:pt x="5965" y="13059"/>
                    </a:lnTo>
                    <a:cubicBezTo>
                      <a:pt x="5890" y="13184"/>
                      <a:pt x="5840" y="13359"/>
                      <a:pt x="5865" y="13535"/>
                    </a:cubicBezTo>
                    <a:cubicBezTo>
                      <a:pt x="6015" y="13034"/>
                      <a:pt x="6066" y="12507"/>
                      <a:pt x="6391" y="12081"/>
                    </a:cubicBezTo>
                    <a:cubicBezTo>
                      <a:pt x="6542" y="11881"/>
                      <a:pt x="6717" y="11730"/>
                      <a:pt x="6893" y="11580"/>
                    </a:cubicBezTo>
                    <a:cubicBezTo>
                      <a:pt x="7369" y="11229"/>
                      <a:pt x="7920" y="11079"/>
                      <a:pt x="8522" y="10928"/>
                    </a:cubicBezTo>
                    <a:cubicBezTo>
                      <a:pt x="10201" y="10552"/>
                      <a:pt x="11880" y="10327"/>
                      <a:pt x="13584" y="10277"/>
                    </a:cubicBezTo>
                    <a:cubicBezTo>
                      <a:pt x="11930" y="8171"/>
                      <a:pt x="13033" y="4888"/>
                      <a:pt x="14161" y="2808"/>
                    </a:cubicBezTo>
                    <a:cubicBezTo>
                      <a:pt x="14436" y="2257"/>
                      <a:pt x="14812" y="1730"/>
                      <a:pt x="15113" y="1204"/>
                    </a:cubicBezTo>
                    <a:cubicBezTo>
                      <a:pt x="15336" y="783"/>
                      <a:pt x="15559" y="240"/>
                      <a:pt x="16023" y="9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2190;p37">
                <a:extLst>
                  <a:ext uri="{FF2B5EF4-FFF2-40B4-BE49-F238E27FC236}">
                    <a16:creationId xmlns:a16="http://schemas.microsoft.com/office/drawing/2014/main" id="{2CAB75A8-6392-440B-925A-167ED1756A6F}"/>
                  </a:ext>
                </a:extLst>
              </p:cNvPr>
              <p:cNvSpPr/>
              <p:nvPr/>
            </p:nvSpPr>
            <p:spPr>
              <a:xfrm>
                <a:off x="5806210" y="2598407"/>
                <a:ext cx="136706" cy="143923"/>
              </a:xfrm>
              <a:custGeom>
                <a:avLst/>
                <a:gdLst/>
                <a:ahLst/>
                <a:cxnLst/>
                <a:rect l="l" t="t" r="r" b="b"/>
                <a:pathLst>
                  <a:path w="4963" h="5225" extrusionOk="0">
                    <a:moveTo>
                      <a:pt x="1239" y="1"/>
                    </a:moveTo>
                    <a:cubicBezTo>
                      <a:pt x="1185" y="1"/>
                      <a:pt x="1132" y="4"/>
                      <a:pt x="1078" y="10"/>
                    </a:cubicBezTo>
                    <a:cubicBezTo>
                      <a:pt x="877" y="10"/>
                      <a:pt x="677" y="86"/>
                      <a:pt x="527" y="211"/>
                    </a:cubicBezTo>
                    <a:cubicBezTo>
                      <a:pt x="226" y="411"/>
                      <a:pt x="75" y="812"/>
                      <a:pt x="50" y="1188"/>
                    </a:cubicBezTo>
                    <a:cubicBezTo>
                      <a:pt x="0" y="2241"/>
                      <a:pt x="351" y="3218"/>
                      <a:pt x="702" y="4171"/>
                    </a:cubicBezTo>
                    <a:cubicBezTo>
                      <a:pt x="850" y="4589"/>
                      <a:pt x="1166" y="5224"/>
                      <a:pt x="1651" y="5224"/>
                    </a:cubicBezTo>
                    <a:cubicBezTo>
                      <a:pt x="1661" y="5224"/>
                      <a:pt x="1670" y="5224"/>
                      <a:pt x="1679" y="5223"/>
                    </a:cubicBezTo>
                    <a:cubicBezTo>
                      <a:pt x="2005" y="5223"/>
                      <a:pt x="2281" y="5048"/>
                      <a:pt x="2532" y="4873"/>
                    </a:cubicBezTo>
                    <a:cubicBezTo>
                      <a:pt x="3283" y="4346"/>
                      <a:pt x="4211" y="3569"/>
                      <a:pt x="4562" y="2717"/>
                    </a:cubicBezTo>
                    <a:cubicBezTo>
                      <a:pt x="4963" y="1765"/>
                      <a:pt x="3283" y="1038"/>
                      <a:pt x="2682" y="637"/>
                    </a:cubicBezTo>
                    <a:cubicBezTo>
                      <a:pt x="2356" y="411"/>
                      <a:pt x="2030" y="186"/>
                      <a:pt x="1654" y="60"/>
                    </a:cubicBezTo>
                    <a:cubicBezTo>
                      <a:pt x="1526" y="24"/>
                      <a:pt x="1384" y="1"/>
                      <a:pt x="1239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2191;p37">
                <a:extLst>
                  <a:ext uri="{FF2B5EF4-FFF2-40B4-BE49-F238E27FC236}">
                    <a16:creationId xmlns:a16="http://schemas.microsoft.com/office/drawing/2014/main" id="{DA0096D0-57DC-44EF-9FBC-CB639B53EA34}"/>
                  </a:ext>
                </a:extLst>
              </p:cNvPr>
              <p:cNvSpPr/>
              <p:nvPr/>
            </p:nvSpPr>
            <p:spPr>
              <a:xfrm>
                <a:off x="5828300" y="2638154"/>
                <a:ext cx="60076" cy="63409"/>
              </a:xfrm>
              <a:custGeom>
                <a:avLst/>
                <a:gdLst/>
                <a:ahLst/>
                <a:cxnLst/>
                <a:rect l="l" t="t" r="r" b="b"/>
                <a:pathLst>
                  <a:path w="2181" h="2302" extrusionOk="0">
                    <a:moveTo>
                      <a:pt x="337" y="1"/>
                    </a:moveTo>
                    <a:cubicBezTo>
                      <a:pt x="245" y="1"/>
                      <a:pt x="160" y="22"/>
                      <a:pt x="101" y="96"/>
                    </a:cubicBezTo>
                    <a:cubicBezTo>
                      <a:pt x="50" y="171"/>
                      <a:pt x="25" y="272"/>
                      <a:pt x="25" y="372"/>
                    </a:cubicBezTo>
                    <a:cubicBezTo>
                      <a:pt x="0" y="1023"/>
                      <a:pt x="151" y="1625"/>
                      <a:pt x="451" y="2176"/>
                    </a:cubicBezTo>
                    <a:cubicBezTo>
                      <a:pt x="451" y="2227"/>
                      <a:pt x="476" y="2277"/>
                      <a:pt x="527" y="2277"/>
                    </a:cubicBezTo>
                    <a:cubicBezTo>
                      <a:pt x="577" y="2302"/>
                      <a:pt x="602" y="2302"/>
                      <a:pt x="652" y="2302"/>
                    </a:cubicBezTo>
                    <a:cubicBezTo>
                      <a:pt x="903" y="2252"/>
                      <a:pt x="1128" y="1951"/>
                      <a:pt x="1329" y="1775"/>
                    </a:cubicBezTo>
                    <a:cubicBezTo>
                      <a:pt x="1604" y="1575"/>
                      <a:pt x="1855" y="1349"/>
                      <a:pt x="2080" y="1099"/>
                    </a:cubicBezTo>
                    <a:cubicBezTo>
                      <a:pt x="2131" y="1049"/>
                      <a:pt x="2181" y="973"/>
                      <a:pt x="2181" y="898"/>
                    </a:cubicBezTo>
                    <a:cubicBezTo>
                      <a:pt x="2181" y="823"/>
                      <a:pt x="2131" y="773"/>
                      <a:pt x="2055" y="723"/>
                    </a:cubicBezTo>
                    <a:cubicBezTo>
                      <a:pt x="1604" y="347"/>
                      <a:pt x="1078" y="121"/>
                      <a:pt x="527" y="21"/>
                    </a:cubicBezTo>
                    <a:cubicBezTo>
                      <a:pt x="465" y="11"/>
                      <a:pt x="400" y="1"/>
                      <a:pt x="337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2192;p37">
                <a:extLst>
                  <a:ext uri="{FF2B5EF4-FFF2-40B4-BE49-F238E27FC236}">
                    <a16:creationId xmlns:a16="http://schemas.microsoft.com/office/drawing/2014/main" id="{8EE5055C-780E-45DE-8693-1D4C646C87B4}"/>
                  </a:ext>
                </a:extLst>
              </p:cNvPr>
              <p:cNvSpPr/>
              <p:nvPr/>
            </p:nvSpPr>
            <p:spPr>
              <a:xfrm>
                <a:off x="6154812" y="2598407"/>
                <a:ext cx="136733" cy="143923"/>
              </a:xfrm>
              <a:custGeom>
                <a:avLst/>
                <a:gdLst/>
                <a:ahLst/>
                <a:cxnLst/>
                <a:rect l="l" t="t" r="r" b="b"/>
                <a:pathLst>
                  <a:path w="4964" h="5225" extrusionOk="0">
                    <a:moveTo>
                      <a:pt x="3725" y="1"/>
                    </a:moveTo>
                    <a:cubicBezTo>
                      <a:pt x="3580" y="1"/>
                      <a:pt x="3438" y="24"/>
                      <a:pt x="3309" y="60"/>
                    </a:cubicBezTo>
                    <a:cubicBezTo>
                      <a:pt x="2933" y="186"/>
                      <a:pt x="2608" y="411"/>
                      <a:pt x="2282" y="637"/>
                    </a:cubicBezTo>
                    <a:cubicBezTo>
                      <a:pt x="1680" y="1038"/>
                      <a:pt x="1" y="1765"/>
                      <a:pt x="377" y="2717"/>
                    </a:cubicBezTo>
                    <a:cubicBezTo>
                      <a:pt x="728" y="3569"/>
                      <a:pt x="1680" y="4346"/>
                      <a:pt x="2432" y="4873"/>
                    </a:cubicBezTo>
                    <a:cubicBezTo>
                      <a:pt x="2683" y="5048"/>
                      <a:pt x="2958" y="5223"/>
                      <a:pt x="3259" y="5223"/>
                    </a:cubicBezTo>
                    <a:cubicBezTo>
                      <a:pt x="3269" y="5224"/>
                      <a:pt x="3279" y="5224"/>
                      <a:pt x="3289" y="5224"/>
                    </a:cubicBezTo>
                    <a:cubicBezTo>
                      <a:pt x="3798" y="5224"/>
                      <a:pt x="4114" y="4589"/>
                      <a:pt x="4262" y="4171"/>
                    </a:cubicBezTo>
                    <a:cubicBezTo>
                      <a:pt x="4613" y="3218"/>
                      <a:pt x="4963" y="2241"/>
                      <a:pt x="4913" y="1188"/>
                    </a:cubicBezTo>
                    <a:cubicBezTo>
                      <a:pt x="4888" y="812"/>
                      <a:pt x="4738" y="411"/>
                      <a:pt x="4437" y="211"/>
                    </a:cubicBezTo>
                    <a:cubicBezTo>
                      <a:pt x="4262" y="86"/>
                      <a:pt x="4086" y="10"/>
                      <a:pt x="3886" y="10"/>
                    </a:cubicBezTo>
                    <a:cubicBezTo>
                      <a:pt x="3832" y="4"/>
                      <a:pt x="3778" y="1"/>
                      <a:pt x="3725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2193;p37">
                <a:extLst>
                  <a:ext uri="{FF2B5EF4-FFF2-40B4-BE49-F238E27FC236}">
                    <a16:creationId xmlns:a16="http://schemas.microsoft.com/office/drawing/2014/main" id="{AE95F2B0-6806-4D04-8B24-1ECF3FD329E2}"/>
                  </a:ext>
                </a:extLst>
              </p:cNvPr>
              <p:cNvSpPr/>
              <p:nvPr/>
            </p:nvSpPr>
            <p:spPr>
              <a:xfrm>
                <a:off x="6208661" y="2638154"/>
                <a:ext cx="60792" cy="63409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302" extrusionOk="0">
                    <a:moveTo>
                      <a:pt x="1861" y="1"/>
                    </a:moveTo>
                    <a:cubicBezTo>
                      <a:pt x="1803" y="1"/>
                      <a:pt x="1741" y="11"/>
                      <a:pt x="1680" y="21"/>
                    </a:cubicBezTo>
                    <a:cubicBezTo>
                      <a:pt x="1129" y="121"/>
                      <a:pt x="577" y="347"/>
                      <a:pt x="151" y="723"/>
                    </a:cubicBezTo>
                    <a:cubicBezTo>
                      <a:pt x="76" y="773"/>
                      <a:pt x="26" y="823"/>
                      <a:pt x="26" y="898"/>
                    </a:cubicBezTo>
                    <a:cubicBezTo>
                      <a:pt x="1" y="973"/>
                      <a:pt x="76" y="1049"/>
                      <a:pt x="126" y="1099"/>
                    </a:cubicBezTo>
                    <a:cubicBezTo>
                      <a:pt x="352" y="1349"/>
                      <a:pt x="602" y="1575"/>
                      <a:pt x="878" y="1775"/>
                    </a:cubicBezTo>
                    <a:cubicBezTo>
                      <a:pt x="1079" y="1951"/>
                      <a:pt x="1304" y="2252"/>
                      <a:pt x="1555" y="2302"/>
                    </a:cubicBezTo>
                    <a:cubicBezTo>
                      <a:pt x="1580" y="2302"/>
                      <a:pt x="1630" y="2302"/>
                      <a:pt x="1680" y="2277"/>
                    </a:cubicBezTo>
                    <a:cubicBezTo>
                      <a:pt x="1705" y="2277"/>
                      <a:pt x="1730" y="2227"/>
                      <a:pt x="1755" y="2176"/>
                    </a:cubicBezTo>
                    <a:cubicBezTo>
                      <a:pt x="2056" y="1625"/>
                      <a:pt x="2206" y="1023"/>
                      <a:pt x="2181" y="372"/>
                    </a:cubicBezTo>
                    <a:cubicBezTo>
                      <a:pt x="2181" y="272"/>
                      <a:pt x="2156" y="171"/>
                      <a:pt x="2081" y="96"/>
                    </a:cubicBezTo>
                    <a:cubicBezTo>
                      <a:pt x="2022" y="22"/>
                      <a:pt x="1945" y="1"/>
                      <a:pt x="1861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2194;p37">
                <a:extLst>
                  <a:ext uri="{FF2B5EF4-FFF2-40B4-BE49-F238E27FC236}">
                    <a16:creationId xmlns:a16="http://schemas.microsoft.com/office/drawing/2014/main" id="{C1616B07-946D-4597-9EAB-27421926CD53}"/>
                  </a:ext>
                </a:extLst>
              </p:cNvPr>
              <p:cNvSpPr/>
              <p:nvPr/>
            </p:nvSpPr>
            <p:spPr>
              <a:xfrm>
                <a:off x="5779271" y="2614548"/>
                <a:ext cx="550239" cy="494681"/>
              </a:xfrm>
              <a:custGeom>
                <a:avLst/>
                <a:gdLst/>
                <a:ahLst/>
                <a:cxnLst/>
                <a:rect l="l" t="t" r="r" b="b"/>
                <a:pathLst>
                  <a:path w="19976" h="17959" extrusionOk="0">
                    <a:moveTo>
                      <a:pt x="10207" y="0"/>
                    </a:moveTo>
                    <a:cubicBezTo>
                      <a:pt x="9526" y="0"/>
                      <a:pt x="8842" y="71"/>
                      <a:pt x="8171" y="176"/>
                    </a:cubicBezTo>
                    <a:cubicBezTo>
                      <a:pt x="3560" y="878"/>
                      <a:pt x="1429" y="4713"/>
                      <a:pt x="427" y="8923"/>
                    </a:cubicBezTo>
                    <a:cubicBezTo>
                      <a:pt x="51" y="10477"/>
                      <a:pt x="1" y="12131"/>
                      <a:pt x="527" y="13635"/>
                    </a:cubicBezTo>
                    <a:cubicBezTo>
                      <a:pt x="1530" y="16392"/>
                      <a:pt x="4487" y="17444"/>
                      <a:pt x="7144" y="17720"/>
                    </a:cubicBezTo>
                    <a:cubicBezTo>
                      <a:pt x="8341" y="17850"/>
                      <a:pt x="9538" y="17958"/>
                      <a:pt x="10729" y="17958"/>
                    </a:cubicBezTo>
                    <a:cubicBezTo>
                      <a:pt x="11382" y="17958"/>
                      <a:pt x="12034" y="17925"/>
                      <a:pt x="12683" y="17845"/>
                    </a:cubicBezTo>
                    <a:cubicBezTo>
                      <a:pt x="14312" y="17620"/>
                      <a:pt x="16793" y="17119"/>
                      <a:pt x="17871" y="15765"/>
                    </a:cubicBezTo>
                    <a:cubicBezTo>
                      <a:pt x="18497" y="14963"/>
                      <a:pt x="18898" y="13986"/>
                      <a:pt x="19124" y="12983"/>
                    </a:cubicBezTo>
                    <a:cubicBezTo>
                      <a:pt x="19976" y="9324"/>
                      <a:pt x="18572" y="5590"/>
                      <a:pt x="16166" y="2833"/>
                    </a:cubicBezTo>
                    <a:cubicBezTo>
                      <a:pt x="15064" y="1580"/>
                      <a:pt x="13685" y="602"/>
                      <a:pt x="12031" y="201"/>
                    </a:cubicBezTo>
                    <a:cubicBezTo>
                      <a:pt x="11435" y="58"/>
                      <a:pt x="10823" y="0"/>
                      <a:pt x="10207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2195;p37">
                <a:extLst>
                  <a:ext uri="{FF2B5EF4-FFF2-40B4-BE49-F238E27FC236}">
                    <a16:creationId xmlns:a16="http://schemas.microsoft.com/office/drawing/2014/main" id="{8DD55D39-F9AC-4233-89D1-6D5A34EBB5FC}"/>
                  </a:ext>
                </a:extLst>
              </p:cNvPr>
              <p:cNvSpPr/>
              <p:nvPr/>
            </p:nvSpPr>
            <p:spPr>
              <a:xfrm>
                <a:off x="5929774" y="2857518"/>
                <a:ext cx="38701" cy="58506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2124" extrusionOk="0">
                    <a:moveTo>
                      <a:pt x="701" y="1"/>
                    </a:moveTo>
                    <a:cubicBezTo>
                      <a:pt x="365" y="1"/>
                      <a:pt x="149" y="460"/>
                      <a:pt x="76" y="729"/>
                    </a:cubicBezTo>
                    <a:cubicBezTo>
                      <a:pt x="1" y="1080"/>
                      <a:pt x="76" y="1456"/>
                      <a:pt x="226" y="1781"/>
                    </a:cubicBezTo>
                    <a:cubicBezTo>
                      <a:pt x="301" y="1907"/>
                      <a:pt x="402" y="2057"/>
                      <a:pt x="552" y="2107"/>
                    </a:cubicBezTo>
                    <a:cubicBezTo>
                      <a:pt x="585" y="2118"/>
                      <a:pt x="619" y="2123"/>
                      <a:pt x="654" y="2123"/>
                    </a:cubicBezTo>
                    <a:cubicBezTo>
                      <a:pt x="777" y="2123"/>
                      <a:pt x="905" y="2060"/>
                      <a:pt x="1003" y="1982"/>
                    </a:cubicBezTo>
                    <a:cubicBezTo>
                      <a:pt x="1128" y="1857"/>
                      <a:pt x="1204" y="1706"/>
                      <a:pt x="1254" y="1556"/>
                    </a:cubicBezTo>
                    <a:cubicBezTo>
                      <a:pt x="1404" y="1105"/>
                      <a:pt x="1404" y="578"/>
                      <a:pt x="1103" y="227"/>
                    </a:cubicBezTo>
                    <a:cubicBezTo>
                      <a:pt x="1003" y="127"/>
                      <a:pt x="878" y="27"/>
                      <a:pt x="727" y="2"/>
                    </a:cubicBezTo>
                    <a:cubicBezTo>
                      <a:pt x="718" y="1"/>
                      <a:pt x="710" y="1"/>
                      <a:pt x="701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2196;p37">
                <a:extLst>
                  <a:ext uri="{FF2B5EF4-FFF2-40B4-BE49-F238E27FC236}">
                    <a16:creationId xmlns:a16="http://schemas.microsoft.com/office/drawing/2014/main" id="{69A259DD-944C-4B65-9A73-C38AE63020FA}"/>
                  </a:ext>
                </a:extLst>
              </p:cNvPr>
              <p:cNvSpPr/>
              <p:nvPr/>
            </p:nvSpPr>
            <p:spPr>
              <a:xfrm>
                <a:off x="6127901" y="2857518"/>
                <a:ext cx="38701" cy="58506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2124" extrusionOk="0">
                    <a:moveTo>
                      <a:pt x="701" y="1"/>
                    </a:moveTo>
                    <a:cubicBezTo>
                      <a:pt x="365" y="1"/>
                      <a:pt x="150" y="460"/>
                      <a:pt x="101" y="729"/>
                    </a:cubicBezTo>
                    <a:cubicBezTo>
                      <a:pt x="1" y="1080"/>
                      <a:pt x="76" y="1456"/>
                      <a:pt x="226" y="1781"/>
                    </a:cubicBezTo>
                    <a:cubicBezTo>
                      <a:pt x="301" y="1907"/>
                      <a:pt x="402" y="2057"/>
                      <a:pt x="552" y="2107"/>
                    </a:cubicBezTo>
                    <a:cubicBezTo>
                      <a:pt x="590" y="2118"/>
                      <a:pt x="629" y="2123"/>
                      <a:pt x="667" y="2123"/>
                    </a:cubicBezTo>
                    <a:cubicBezTo>
                      <a:pt x="802" y="2123"/>
                      <a:pt x="930" y="2060"/>
                      <a:pt x="1028" y="1982"/>
                    </a:cubicBezTo>
                    <a:cubicBezTo>
                      <a:pt x="1153" y="1857"/>
                      <a:pt x="1204" y="1706"/>
                      <a:pt x="1254" y="1556"/>
                    </a:cubicBezTo>
                    <a:cubicBezTo>
                      <a:pt x="1404" y="1105"/>
                      <a:pt x="1404" y="578"/>
                      <a:pt x="1128" y="227"/>
                    </a:cubicBezTo>
                    <a:cubicBezTo>
                      <a:pt x="1028" y="127"/>
                      <a:pt x="878" y="27"/>
                      <a:pt x="727" y="2"/>
                    </a:cubicBezTo>
                    <a:cubicBezTo>
                      <a:pt x="718" y="1"/>
                      <a:pt x="710" y="1"/>
                      <a:pt x="701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2197;p37">
                <a:extLst>
                  <a:ext uri="{FF2B5EF4-FFF2-40B4-BE49-F238E27FC236}">
                    <a16:creationId xmlns:a16="http://schemas.microsoft.com/office/drawing/2014/main" id="{4829221F-E3FF-4586-A5BF-030010C7094C}"/>
                  </a:ext>
                </a:extLst>
              </p:cNvPr>
              <p:cNvSpPr/>
              <p:nvPr/>
            </p:nvSpPr>
            <p:spPr>
              <a:xfrm>
                <a:off x="6011581" y="2941060"/>
                <a:ext cx="71479" cy="45174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1640" extrusionOk="0">
                    <a:moveTo>
                      <a:pt x="1424" y="1"/>
                    </a:moveTo>
                    <a:cubicBezTo>
                      <a:pt x="899" y="1"/>
                      <a:pt x="0" y="39"/>
                      <a:pt x="88" y="678"/>
                    </a:cubicBezTo>
                    <a:cubicBezTo>
                      <a:pt x="138" y="904"/>
                      <a:pt x="264" y="1104"/>
                      <a:pt x="414" y="1255"/>
                    </a:cubicBezTo>
                    <a:cubicBezTo>
                      <a:pt x="718" y="1515"/>
                      <a:pt x="1017" y="1639"/>
                      <a:pt x="1304" y="1639"/>
                    </a:cubicBezTo>
                    <a:cubicBezTo>
                      <a:pt x="1679" y="1639"/>
                      <a:pt x="2031" y="1427"/>
                      <a:pt x="2344" y="1029"/>
                    </a:cubicBezTo>
                    <a:cubicBezTo>
                      <a:pt x="2469" y="854"/>
                      <a:pt x="2594" y="678"/>
                      <a:pt x="2569" y="453"/>
                    </a:cubicBezTo>
                    <a:cubicBezTo>
                      <a:pt x="2544" y="277"/>
                      <a:pt x="2369" y="127"/>
                      <a:pt x="2193" y="52"/>
                    </a:cubicBezTo>
                    <a:cubicBezTo>
                      <a:pt x="2018" y="1"/>
                      <a:pt x="1817" y="1"/>
                      <a:pt x="1617" y="1"/>
                    </a:cubicBezTo>
                    <a:cubicBezTo>
                      <a:pt x="1562" y="1"/>
                      <a:pt x="1497" y="1"/>
                      <a:pt x="1424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2198;p37">
                <a:extLst>
                  <a:ext uri="{FF2B5EF4-FFF2-40B4-BE49-F238E27FC236}">
                    <a16:creationId xmlns:a16="http://schemas.microsoft.com/office/drawing/2014/main" id="{1DAD3C50-A727-4FFB-BDCE-300922BB94A1}"/>
                  </a:ext>
                </a:extLst>
              </p:cNvPr>
              <p:cNvSpPr/>
              <p:nvPr/>
            </p:nvSpPr>
            <p:spPr>
              <a:xfrm>
                <a:off x="6015382" y="2971469"/>
                <a:ext cx="36607" cy="6283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2281" extrusionOk="0">
                    <a:moveTo>
                      <a:pt x="1128" y="0"/>
                    </a:moveTo>
                    <a:cubicBezTo>
                      <a:pt x="1053" y="25"/>
                      <a:pt x="1003" y="75"/>
                      <a:pt x="1003" y="151"/>
                    </a:cubicBezTo>
                    <a:cubicBezTo>
                      <a:pt x="1053" y="476"/>
                      <a:pt x="1078" y="802"/>
                      <a:pt x="1078" y="1128"/>
                    </a:cubicBezTo>
                    <a:cubicBezTo>
                      <a:pt x="1078" y="1329"/>
                      <a:pt x="1078" y="1504"/>
                      <a:pt x="1028" y="1679"/>
                    </a:cubicBezTo>
                    <a:cubicBezTo>
                      <a:pt x="953" y="1830"/>
                      <a:pt x="852" y="1980"/>
                      <a:pt x="727" y="2005"/>
                    </a:cubicBezTo>
                    <a:cubicBezTo>
                      <a:pt x="696" y="2012"/>
                      <a:pt x="664" y="2015"/>
                      <a:pt x="634" y="2015"/>
                    </a:cubicBezTo>
                    <a:cubicBezTo>
                      <a:pt x="542" y="2015"/>
                      <a:pt x="458" y="1986"/>
                      <a:pt x="401" y="1930"/>
                    </a:cubicBezTo>
                    <a:cubicBezTo>
                      <a:pt x="301" y="1855"/>
                      <a:pt x="251" y="1730"/>
                      <a:pt x="276" y="1604"/>
                    </a:cubicBezTo>
                    <a:cubicBezTo>
                      <a:pt x="301" y="1554"/>
                      <a:pt x="251" y="1479"/>
                      <a:pt x="176" y="1454"/>
                    </a:cubicBezTo>
                    <a:cubicBezTo>
                      <a:pt x="101" y="1454"/>
                      <a:pt x="50" y="1504"/>
                      <a:pt x="25" y="1554"/>
                    </a:cubicBezTo>
                    <a:cubicBezTo>
                      <a:pt x="0" y="1780"/>
                      <a:pt x="75" y="1980"/>
                      <a:pt x="226" y="2131"/>
                    </a:cubicBezTo>
                    <a:cubicBezTo>
                      <a:pt x="326" y="2231"/>
                      <a:pt x="476" y="2281"/>
                      <a:pt x="627" y="2281"/>
                    </a:cubicBezTo>
                    <a:cubicBezTo>
                      <a:pt x="677" y="2281"/>
                      <a:pt x="727" y="2281"/>
                      <a:pt x="802" y="2256"/>
                    </a:cubicBezTo>
                    <a:cubicBezTo>
                      <a:pt x="1003" y="2181"/>
                      <a:pt x="1178" y="2005"/>
                      <a:pt x="1253" y="1755"/>
                    </a:cubicBezTo>
                    <a:cubicBezTo>
                      <a:pt x="1329" y="1554"/>
                      <a:pt x="1329" y="1329"/>
                      <a:pt x="1329" y="1128"/>
                    </a:cubicBezTo>
                    <a:cubicBezTo>
                      <a:pt x="1329" y="802"/>
                      <a:pt x="1304" y="451"/>
                      <a:pt x="1278" y="126"/>
                    </a:cubicBezTo>
                    <a:cubicBezTo>
                      <a:pt x="1253" y="50"/>
                      <a:pt x="1203" y="0"/>
                      <a:pt x="1128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2199;p37">
                <a:extLst>
                  <a:ext uri="{FF2B5EF4-FFF2-40B4-BE49-F238E27FC236}">
                    <a16:creationId xmlns:a16="http://schemas.microsoft.com/office/drawing/2014/main" id="{C54B2C0B-6B15-4FA5-BDD7-41E8652FF7F4}"/>
                  </a:ext>
                </a:extLst>
              </p:cNvPr>
              <p:cNvSpPr/>
              <p:nvPr/>
            </p:nvSpPr>
            <p:spPr>
              <a:xfrm>
                <a:off x="6044359" y="3001851"/>
                <a:ext cx="39389" cy="33853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29" extrusionOk="0">
                    <a:moveTo>
                      <a:pt x="1304" y="0"/>
                    </a:moveTo>
                    <a:cubicBezTo>
                      <a:pt x="1229" y="25"/>
                      <a:pt x="1179" y="50"/>
                      <a:pt x="1179" y="125"/>
                    </a:cubicBezTo>
                    <a:cubicBezTo>
                      <a:pt x="1154" y="201"/>
                      <a:pt x="1154" y="276"/>
                      <a:pt x="1154" y="351"/>
                    </a:cubicBezTo>
                    <a:cubicBezTo>
                      <a:pt x="1179" y="426"/>
                      <a:pt x="1179" y="501"/>
                      <a:pt x="1154" y="551"/>
                    </a:cubicBezTo>
                    <a:cubicBezTo>
                      <a:pt x="1154" y="702"/>
                      <a:pt x="1104" y="802"/>
                      <a:pt x="1054" y="877"/>
                    </a:cubicBezTo>
                    <a:cubicBezTo>
                      <a:pt x="989" y="926"/>
                      <a:pt x="914" y="953"/>
                      <a:pt x="828" y="953"/>
                    </a:cubicBezTo>
                    <a:cubicBezTo>
                      <a:pt x="781" y="953"/>
                      <a:pt x="731" y="945"/>
                      <a:pt x="678" y="927"/>
                    </a:cubicBezTo>
                    <a:cubicBezTo>
                      <a:pt x="552" y="902"/>
                      <a:pt x="452" y="777"/>
                      <a:pt x="377" y="652"/>
                    </a:cubicBezTo>
                    <a:cubicBezTo>
                      <a:pt x="327" y="526"/>
                      <a:pt x="277" y="376"/>
                      <a:pt x="277" y="175"/>
                    </a:cubicBezTo>
                    <a:cubicBezTo>
                      <a:pt x="252" y="100"/>
                      <a:pt x="201" y="75"/>
                      <a:pt x="126" y="75"/>
                    </a:cubicBezTo>
                    <a:cubicBezTo>
                      <a:pt x="51" y="75"/>
                      <a:pt x="1" y="125"/>
                      <a:pt x="1" y="201"/>
                    </a:cubicBezTo>
                    <a:cubicBezTo>
                      <a:pt x="26" y="426"/>
                      <a:pt x="76" y="602"/>
                      <a:pt x="151" y="752"/>
                    </a:cubicBezTo>
                    <a:cubicBezTo>
                      <a:pt x="252" y="952"/>
                      <a:pt x="427" y="1103"/>
                      <a:pt x="602" y="1178"/>
                    </a:cubicBezTo>
                    <a:cubicBezTo>
                      <a:pt x="678" y="1203"/>
                      <a:pt x="753" y="1228"/>
                      <a:pt x="828" y="1228"/>
                    </a:cubicBezTo>
                    <a:cubicBezTo>
                      <a:pt x="978" y="1228"/>
                      <a:pt x="1129" y="1153"/>
                      <a:pt x="1229" y="1053"/>
                    </a:cubicBezTo>
                    <a:cubicBezTo>
                      <a:pt x="1329" y="952"/>
                      <a:pt x="1404" y="777"/>
                      <a:pt x="1430" y="576"/>
                    </a:cubicBezTo>
                    <a:cubicBezTo>
                      <a:pt x="1430" y="501"/>
                      <a:pt x="1430" y="426"/>
                      <a:pt x="1430" y="351"/>
                    </a:cubicBezTo>
                    <a:cubicBezTo>
                      <a:pt x="1430" y="276"/>
                      <a:pt x="1430" y="226"/>
                      <a:pt x="1430" y="150"/>
                    </a:cubicBezTo>
                    <a:cubicBezTo>
                      <a:pt x="1430" y="75"/>
                      <a:pt x="1379" y="25"/>
                      <a:pt x="1304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2200;p37">
                <a:extLst>
                  <a:ext uri="{FF2B5EF4-FFF2-40B4-BE49-F238E27FC236}">
                    <a16:creationId xmlns:a16="http://schemas.microsoft.com/office/drawing/2014/main" id="{64DCEB27-E24D-4E76-BA42-96E88B5046A0}"/>
                  </a:ext>
                </a:extLst>
              </p:cNvPr>
              <p:cNvSpPr/>
              <p:nvPr/>
            </p:nvSpPr>
            <p:spPr>
              <a:xfrm>
                <a:off x="5826923" y="2907621"/>
                <a:ext cx="122217" cy="115992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4211" extrusionOk="0">
                    <a:moveTo>
                      <a:pt x="2206" y="0"/>
                    </a:moveTo>
                    <a:cubicBezTo>
                      <a:pt x="1147" y="0"/>
                      <a:pt x="243" y="815"/>
                      <a:pt x="125" y="1892"/>
                    </a:cubicBezTo>
                    <a:cubicBezTo>
                      <a:pt x="0" y="3070"/>
                      <a:pt x="852" y="4098"/>
                      <a:pt x="2030" y="4198"/>
                    </a:cubicBezTo>
                    <a:cubicBezTo>
                      <a:pt x="2106" y="4206"/>
                      <a:pt x="2181" y="4210"/>
                      <a:pt x="2255" y="4210"/>
                    </a:cubicBezTo>
                    <a:cubicBezTo>
                      <a:pt x="3314" y="4210"/>
                      <a:pt x="4219" y="3396"/>
                      <a:pt x="4336" y="2318"/>
                    </a:cubicBezTo>
                    <a:cubicBezTo>
                      <a:pt x="4436" y="1165"/>
                      <a:pt x="3584" y="113"/>
                      <a:pt x="2431" y="12"/>
                    </a:cubicBezTo>
                    <a:cubicBezTo>
                      <a:pt x="2356" y="4"/>
                      <a:pt x="2281" y="0"/>
                      <a:pt x="2206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2201;p37">
                <a:extLst>
                  <a:ext uri="{FF2B5EF4-FFF2-40B4-BE49-F238E27FC236}">
                    <a16:creationId xmlns:a16="http://schemas.microsoft.com/office/drawing/2014/main" id="{2302A25B-1329-4D35-9A0D-E5930CB9EFCD}"/>
                  </a:ext>
                </a:extLst>
              </p:cNvPr>
              <p:cNvSpPr/>
              <p:nvPr/>
            </p:nvSpPr>
            <p:spPr>
              <a:xfrm>
                <a:off x="6165857" y="2897264"/>
                <a:ext cx="122245" cy="115992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4211" extrusionOk="0">
                    <a:moveTo>
                      <a:pt x="2207" y="0"/>
                    </a:moveTo>
                    <a:cubicBezTo>
                      <a:pt x="1145" y="0"/>
                      <a:pt x="220" y="815"/>
                      <a:pt x="126" y="1892"/>
                    </a:cubicBezTo>
                    <a:cubicBezTo>
                      <a:pt x="1" y="3045"/>
                      <a:pt x="853" y="4098"/>
                      <a:pt x="2006" y="4198"/>
                    </a:cubicBezTo>
                    <a:cubicBezTo>
                      <a:pt x="2083" y="4206"/>
                      <a:pt x="2160" y="4210"/>
                      <a:pt x="2236" y="4210"/>
                    </a:cubicBezTo>
                    <a:cubicBezTo>
                      <a:pt x="3315" y="4210"/>
                      <a:pt x="4218" y="3396"/>
                      <a:pt x="4312" y="2318"/>
                    </a:cubicBezTo>
                    <a:cubicBezTo>
                      <a:pt x="4437" y="1165"/>
                      <a:pt x="3585" y="113"/>
                      <a:pt x="2432" y="13"/>
                    </a:cubicBezTo>
                    <a:cubicBezTo>
                      <a:pt x="2356" y="4"/>
                      <a:pt x="2281" y="0"/>
                      <a:pt x="2207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49" name="Picture 4" descr="Trong nước chim Chim hoàng yến, Chim sẻ Màu Vàng - con chim png tải về -  Miễn phí trong suốt Con Chim png Tải về.">
            <a:extLst>
              <a:ext uri="{FF2B5EF4-FFF2-40B4-BE49-F238E27FC236}">
                <a16:creationId xmlns:a16="http://schemas.microsoft.com/office/drawing/2014/main" id="{8A4F1550-F8DF-4DB3-B84F-131D1F457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7797"/>
          <a:stretch/>
        </p:blipFill>
        <p:spPr bwMode="auto">
          <a:xfrm>
            <a:off x="6554904" y="796813"/>
            <a:ext cx="4247555" cy="318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FF35C4AF-9659-496B-B478-1638E036D3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5852" y="3676921"/>
            <a:ext cx="2908425" cy="2956301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870CF485-528A-4F74-B099-5C1FE5C669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0271" y="1964614"/>
            <a:ext cx="5591933" cy="3343920"/>
          </a:xfrm>
          <a:prstGeom prst="rect">
            <a:avLst/>
          </a:prstGeom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id="{420B575A-56F5-481D-9700-93F6097E7BA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314" y="247958"/>
            <a:ext cx="1143681" cy="125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3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93"/>
    </mc:Choice>
    <mc:Fallback xmlns="">
      <p:transition spd="slow" advTm="10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71E5555-F85E-4158-84D6-04F1D7F5023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28275" y="2291078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E4F92D-490D-4D5F-AEC7-F327D12F2CB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5452" y="756177"/>
            <a:ext cx="7213785" cy="6600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A25148-FB83-4628-8D9E-81EDEECE66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9534" y="2023976"/>
            <a:ext cx="3848637" cy="24863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E454971-9521-4EC1-9BA6-E0C5877B2FDA}"/>
              </a:ext>
            </a:extLst>
          </p:cNvPr>
          <p:cNvSpPr/>
          <p:nvPr/>
        </p:nvSpPr>
        <p:spPr>
          <a:xfrm>
            <a:off x="3370731" y="5238963"/>
            <a:ext cx="7231511" cy="834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- </a:t>
            </a:r>
            <a:r>
              <a:rPr lang="en-US" sz="2800" b="1" dirty="0" err="1">
                <a:solidFill>
                  <a:schemeClr val="tx1"/>
                </a:solidFill>
              </a:rPr>
              <a:t>Xung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quanh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em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có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vật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gì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màu</a:t>
            </a:r>
            <a:r>
              <a:rPr lang="en-US" sz="2800" b="1" dirty="0">
                <a:solidFill>
                  <a:schemeClr val="tx1"/>
                </a:solidFill>
              </a:rPr>
              <a:t> lam?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- </a:t>
            </a:r>
            <a:r>
              <a:rPr lang="en-US" sz="2800" b="1" dirty="0" err="1">
                <a:solidFill>
                  <a:schemeClr val="tx1"/>
                </a:solidFill>
              </a:rPr>
              <a:t>Từ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màu</a:t>
            </a:r>
            <a:r>
              <a:rPr lang="en-US" sz="2800" b="1" dirty="0">
                <a:solidFill>
                  <a:schemeClr val="tx1"/>
                </a:solidFill>
              </a:rPr>
              <a:t> lam, </a:t>
            </a:r>
            <a:r>
              <a:rPr lang="en-US" sz="2800" b="1" dirty="0" err="1">
                <a:solidFill>
                  <a:schemeClr val="tx1"/>
                </a:solidFill>
              </a:rPr>
              <a:t>em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liên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tưởng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đến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vật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gì</a:t>
            </a:r>
            <a:r>
              <a:rPr lang="en-US" sz="2800" b="1" dirty="0">
                <a:solidFill>
                  <a:schemeClr val="tx1"/>
                </a:solidFill>
              </a:rPr>
              <a:t>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2AF00F3-9970-4D2E-9B15-85D433A1DB66}"/>
              </a:ext>
            </a:extLst>
          </p:cNvPr>
          <p:cNvGrpSpPr/>
          <p:nvPr/>
        </p:nvGrpSpPr>
        <p:grpSpPr>
          <a:xfrm>
            <a:off x="10265317" y="900332"/>
            <a:ext cx="1951795" cy="5970785"/>
            <a:chOff x="7471219" y="695687"/>
            <a:chExt cx="1672773" cy="3437871"/>
          </a:xfrm>
        </p:grpSpPr>
        <p:grpSp>
          <p:nvGrpSpPr>
            <p:cNvPr id="9" name="Google Shape;2061;p37">
              <a:extLst>
                <a:ext uri="{FF2B5EF4-FFF2-40B4-BE49-F238E27FC236}">
                  <a16:creationId xmlns:a16="http://schemas.microsoft.com/office/drawing/2014/main" id="{7E42B68E-182B-4043-9C6F-948FB2B2D373}"/>
                </a:ext>
              </a:extLst>
            </p:cNvPr>
            <p:cNvGrpSpPr/>
            <p:nvPr/>
          </p:nvGrpSpPr>
          <p:grpSpPr>
            <a:xfrm flipH="1">
              <a:off x="8554650" y="2134709"/>
              <a:ext cx="151241" cy="137891"/>
              <a:chOff x="1474943" y="3859420"/>
              <a:chExt cx="118956" cy="108456"/>
            </a:xfrm>
          </p:grpSpPr>
          <p:sp>
            <p:nvSpPr>
              <p:cNvPr id="48" name="Google Shape;2062;p37">
                <a:extLst>
                  <a:ext uri="{FF2B5EF4-FFF2-40B4-BE49-F238E27FC236}">
                    <a16:creationId xmlns:a16="http://schemas.microsoft.com/office/drawing/2014/main" id="{A98E0ECC-57FD-48CA-B6DD-9710D64B679D}"/>
                  </a:ext>
                </a:extLst>
              </p:cNvPr>
              <p:cNvSpPr/>
              <p:nvPr/>
            </p:nvSpPr>
            <p:spPr>
              <a:xfrm>
                <a:off x="1474943" y="3931517"/>
                <a:ext cx="46859" cy="36359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347" extrusionOk="0">
                    <a:moveTo>
                      <a:pt x="868" y="0"/>
                    </a:moveTo>
                    <a:cubicBezTo>
                      <a:pt x="1" y="0"/>
                      <a:pt x="1" y="1347"/>
                      <a:pt x="868" y="1347"/>
                    </a:cubicBezTo>
                    <a:cubicBezTo>
                      <a:pt x="1736" y="1347"/>
                      <a:pt x="1736" y="0"/>
                      <a:pt x="8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2063;p37">
                <a:extLst>
                  <a:ext uri="{FF2B5EF4-FFF2-40B4-BE49-F238E27FC236}">
                    <a16:creationId xmlns:a16="http://schemas.microsoft.com/office/drawing/2014/main" id="{90357356-2160-4FB3-A109-AD14A2AD6CC5}"/>
                  </a:ext>
                </a:extLst>
              </p:cNvPr>
              <p:cNvSpPr/>
              <p:nvPr/>
            </p:nvSpPr>
            <p:spPr>
              <a:xfrm>
                <a:off x="1511302" y="3859420"/>
                <a:ext cx="46238" cy="35765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325" extrusionOk="0">
                    <a:moveTo>
                      <a:pt x="868" y="1"/>
                    </a:moveTo>
                    <a:cubicBezTo>
                      <a:pt x="0" y="1"/>
                      <a:pt x="0" y="1324"/>
                      <a:pt x="868" y="1324"/>
                    </a:cubicBezTo>
                    <a:cubicBezTo>
                      <a:pt x="1712" y="1324"/>
                      <a:pt x="1712" y="1"/>
                      <a:pt x="8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2064;p37">
                <a:extLst>
                  <a:ext uri="{FF2B5EF4-FFF2-40B4-BE49-F238E27FC236}">
                    <a16:creationId xmlns:a16="http://schemas.microsoft.com/office/drawing/2014/main" id="{D11FC9DB-9E85-40DB-901F-8F34AC4D4B9C}"/>
                  </a:ext>
                </a:extLst>
              </p:cNvPr>
              <p:cNvSpPr/>
              <p:nvPr/>
            </p:nvSpPr>
            <p:spPr>
              <a:xfrm>
                <a:off x="1547040" y="3931517"/>
                <a:ext cx="46859" cy="36359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347" extrusionOk="0">
                    <a:moveTo>
                      <a:pt x="868" y="0"/>
                    </a:moveTo>
                    <a:cubicBezTo>
                      <a:pt x="0" y="0"/>
                      <a:pt x="0" y="1347"/>
                      <a:pt x="868" y="1347"/>
                    </a:cubicBezTo>
                    <a:cubicBezTo>
                      <a:pt x="1735" y="1347"/>
                      <a:pt x="1735" y="0"/>
                      <a:pt x="8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2065;p37">
              <a:extLst>
                <a:ext uri="{FF2B5EF4-FFF2-40B4-BE49-F238E27FC236}">
                  <a16:creationId xmlns:a16="http://schemas.microsoft.com/office/drawing/2014/main" id="{46180283-B075-4F7D-9C88-F28A0468C972}"/>
                </a:ext>
              </a:extLst>
            </p:cNvPr>
            <p:cNvSpPr/>
            <p:nvPr/>
          </p:nvSpPr>
          <p:spPr>
            <a:xfrm flipH="1">
              <a:off x="8746540" y="1496781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066;p37">
              <a:extLst>
                <a:ext uri="{FF2B5EF4-FFF2-40B4-BE49-F238E27FC236}">
                  <a16:creationId xmlns:a16="http://schemas.microsoft.com/office/drawing/2014/main" id="{E4564141-7B3E-4573-B35D-50871AD7D65A}"/>
                </a:ext>
              </a:extLst>
            </p:cNvPr>
            <p:cNvSpPr/>
            <p:nvPr/>
          </p:nvSpPr>
          <p:spPr>
            <a:xfrm flipH="1">
              <a:off x="8690476" y="1384654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067;p37">
              <a:extLst>
                <a:ext uri="{FF2B5EF4-FFF2-40B4-BE49-F238E27FC236}">
                  <a16:creationId xmlns:a16="http://schemas.microsoft.com/office/drawing/2014/main" id="{A0980CED-E75B-4EB6-97F8-C01099EACECD}"/>
                </a:ext>
              </a:extLst>
            </p:cNvPr>
            <p:cNvSpPr/>
            <p:nvPr/>
          </p:nvSpPr>
          <p:spPr>
            <a:xfrm flipH="1">
              <a:off x="8634413" y="1496781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068;p37">
              <a:extLst>
                <a:ext uri="{FF2B5EF4-FFF2-40B4-BE49-F238E27FC236}">
                  <a16:creationId xmlns:a16="http://schemas.microsoft.com/office/drawing/2014/main" id="{2DB256A6-A94B-4773-BD33-FF4B200A73A8}"/>
                </a:ext>
              </a:extLst>
            </p:cNvPr>
            <p:cNvSpPr/>
            <p:nvPr/>
          </p:nvSpPr>
          <p:spPr>
            <a:xfrm flipH="1">
              <a:off x="8293912" y="2304607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069;p37">
              <a:extLst>
                <a:ext uri="{FF2B5EF4-FFF2-40B4-BE49-F238E27FC236}">
                  <a16:creationId xmlns:a16="http://schemas.microsoft.com/office/drawing/2014/main" id="{8185BBF7-76A3-4457-B323-FAD000BA68D3}"/>
                </a:ext>
              </a:extLst>
            </p:cNvPr>
            <p:cNvSpPr/>
            <p:nvPr/>
          </p:nvSpPr>
          <p:spPr>
            <a:xfrm flipH="1">
              <a:off x="9051608" y="2750809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070;p37">
              <a:extLst>
                <a:ext uri="{FF2B5EF4-FFF2-40B4-BE49-F238E27FC236}">
                  <a16:creationId xmlns:a16="http://schemas.microsoft.com/office/drawing/2014/main" id="{450C76D8-301C-4119-9B24-29741096F8BB}"/>
                </a:ext>
              </a:extLst>
            </p:cNvPr>
            <p:cNvSpPr/>
            <p:nvPr/>
          </p:nvSpPr>
          <p:spPr>
            <a:xfrm flipH="1">
              <a:off x="8560662" y="3011759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071;p37">
              <a:extLst>
                <a:ext uri="{FF2B5EF4-FFF2-40B4-BE49-F238E27FC236}">
                  <a16:creationId xmlns:a16="http://schemas.microsoft.com/office/drawing/2014/main" id="{CE7925C4-0E54-4BA8-8A56-9994C0A39C6C}"/>
                </a:ext>
              </a:extLst>
            </p:cNvPr>
            <p:cNvSpPr/>
            <p:nvPr/>
          </p:nvSpPr>
          <p:spPr>
            <a:xfrm flipH="1">
              <a:off x="7792772" y="1122441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072;p37">
              <a:extLst>
                <a:ext uri="{FF2B5EF4-FFF2-40B4-BE49-F238E27FC236}">
                  <a16:creationId xmlns:a16="http://schemas.microsoft.com/office/drawing/2014/main" id="{9A7477D0-EC31-4994-90AB-522B830B24E5}"/>
                </a:ext>
              </a:extLst>
            </p:cNvPr>
            <p:cNvSpPr/>
            <p:nvPr/>
          </p:nvSpPr>
          <p:spPr>
            <a:xfrm flipH="1">
              <a:off x="8056400" y="1263490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073;p37">
              <a:extLst>
                <a:ext uri="{FF2B5EF4-FFF2-40B4-BE49-F238E27FC236}">
                  <a16:creationId xmlns:a16="http://schemas.microsoft.com/office/drawing/2014/main" id="{94356E29-25CC-4B51-AA96-D8209A2382C1}"/>
                </a:ext>
              </a:extLst>
            </p:cNvPr>
            <p:cNvSpPr/>
            <p:nvPr/>
          </p:nvSpPr>
          <p:spPr>
            <a:xfrm flipH="1">
              <a:off x="8521630" y="1699846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074;p37">
              <a:extLst>
                <a:ext uri="{FF2B5EF4-FFF2-40B4-BE49-F238E27FC236}">
                  <a16:creationId xmlns:a16="http://schemas.microsoft.com/office/drawing/2014/main" id="{649155E0-40F9-47D6-87F4-6237E3228DDF}"/>
                </a:ext>
              </a:extLst>
            </p:cNvPr>
            <p:cNvSpPr/>
            <p:nvPr/>
          </p:nvSpPr>
          <p:spPr>
            <a:xfrm flipH="1">
              <a:off x="8056147" y="1308481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75;p37">
              <a:extLst>
                <a:ext uri="{FF2B5EF4-FFF2-40B4-BE49-F238E27FC236}">
                  <a16:creationId xmlns:a16="http://schemas.microsoft.com/office/drawing/2014/main" id="{ADFCD06A-046F-4F19-85B1-64D19B3DDBCF}"/>
                </a:ext>
              </a:extLst>
            </p:cNvPr>
            <p:cNvSpPr/>
            <p:nvPr/>
          </p:nvSpPr>
          <p:spPr>
            <a:xfrm flipH="1">
              <a:off x="8267032" y="1569025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076;p37">
              <a:extLst>
                <a:ext uri="{FF2B5EF4-FFF2-40B4-BE49-F238E27FC236}">
                  <a16:creationId xmlns:a16="http://schemas.microsoft.com/office/drawing/2014/main" id="{A3D6872F-9B4A-4DAD-86EC-C293B2C78AB7}"/>
                </a:ext>
              </a:extLst>
            </p:cNvPr>
            <p:cNvSpPr/>
            <p:nvPr/>
          </p:nvSpPr>
          <p:spPr>
            <a:xfrm flipH="1">
              <a:off x="8502833" y="1696037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077;p37">
              <a:extLst>
                <a:ext uri="{FF2B5EF4-FFF2-40B4-BE49-F238E27FC236}">
                  <a16:creationId xmlns:a16="http://schemas.microsoft.com/office/drawing/2014/main" id="{6190B0C2-5FAC-4B74-9F0A-102CEB7000F3}"/>
                </a:ext>
              </a:extLst>
            </p:cNvPr>
            <p:cNvSpPr/>
            <p:nvPr/>
          </p:nvSpPr>
          <p:spPr>
            <a:xfrm flipH="1">
              <a:off x="8910936" y="2026487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078;p37">
              <a:extLst>
                <a:ext uri="{FF2B5EF4-FFF2-40B4-BE49-F238E27FC236}">
                  <a16:creationId xmlns:a16="http://schemas.microsoft.com/office/drawing/2014/main" id="{D0D3CE88-90B4-4617-A440-2E0ED4ABF4D3}"/>
                </a:ext>
              </a:extLst>
            </p:cNvPr>
            <p:cNvSpPr/>
            <p:nvPr/>
          </p:nvSpPr>
          <p:spPr>
            <a:xfrm flipH="1">
              <a:off x="7471219" y="6956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079;p37">
              <a:extLst>
                <a:ext uri="{FF2B5EF4-FFF2-40B4-BE49-F238E27FC236}">
                  <a16:creationId xmlns:a16="http://schemas.microsoft.com/office/drawing/2014/main" id="{C3DEDC29-C11C-4754-94F0-2E5015801BA6}"/>
                </a:ext>
              </a:extLst>
            </p:cNvPr>
            <p:cNvSpPr/>
            <p:nvPr/>
          </p:nvSpPr>
          <p:spPr>
            <a:xfrm flipH="1">
              <a:off x="8127644" y="12546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080;p37">
              <a:extLst>
                <a:ext uri="{FF2B5EF4-FFF2-40B4-BE49-F238E27FC236}">
                  <a16:creationId xmlns:a16="http://schemas.microsoft.com/office/drawing/2014/main" id="{3B6CDB8C-9418-4D07-AD8C-9022D0F17C53}"/>
                </a:ext>
              </a:extLst>
            </p:cNvPr>
            <p:cNvSpPr/>
            <p:nvPr/>
          </p:nvSpPr>
          <p:spPr>
            <a:xfrm flipH="1">
              <a:off x="8747766" y="20238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081;p37">
              <a:extLst>
                <a:ext uri="{FF2B5EF4-FFF2-40B4-BE49-F238E27FC236}">
                  <a16:creationId xmlns:a16="http://schemas.microsoft.com/office/drawing/2014/main" id="{2C997F53-2133-4BCB-9A01-0D51E01FFC5E}"/>
                </a:ext>
              </a:extLst>
            </p:cNvPr>
            <p:cNvSpPr/>
            <p:nvPr/>
          </p:nvSpPr>
          <p:spPr>
            <a:xfrm flipH="1">
              <a:off x="8835551" y="23280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082;p37">
              <a:extLst>
                <a:ext uri="{FF2B5EF4-FFF2-40B4-BE49-F238E27FC236}">
                  <a16:creationId xmlns:a16="http://schemas.microsoft.com/office/drawing/2014/main" id="{622CF92D-2299-4B1A-A860-B3D039441B37}"/>
                </a:ext>
              </a:extLst>
            </p:cNvPr>
            <p:cNvSpPr/>
            <p:nvPr/>
          </p:nvSpPr>
          <p:spPr>
            <a:xfrm flipH="1">
              <a:off x="8937158" y="2494896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083;p37">
              <a:extLst>
                <a:ext uri="{FF2B5EF4-FFF2-40B4-BE49-F238E27FC236}">
                  <a16:creationId xmlns:a16="http://schemas.microsoft.com/office/drawing/2014/main" id="{0B59E6E9-94DC-4378-8FEF-FD2B959CFE41}"/>
                </a:ext>
              </a:extLst>
            </p:cNvPr>
            <p:cNvSpPr/>
            <p:nvPr/>
          </p:nvSpPr>
          <p:spPr>
            <a:xfrm flipH="1">
              <a:off x="8917597" y="266878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084;p37">
              <a:extLst>
                <a:ext uri="{FF2B5EF4-FFF2-40B4-BE49-F238E27FC236}">
                  <a16:creationId xmlns:a16="http://schemas.microsoft.com/office/drawing/2014/main" id="{414D29C3-E514-4479-BDD2-19F97C5F5F55}"/>
                </a:ext>
              </a:extLst>
            </p:cNvPr>
            <p:cNvSpPr/>
            <p:nvPr/>
          </p:nvSpPr>
          <p:spPr>
            <a:xfrm flipH="1">
              <a:off x="9040559" y="2780012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085;p37">
              <a:extLst>
                <a:ext uri="{FF2B5EF4-FFF2-40B4-BE49-F238E27FC236}">
                  <a16:creationId xmlns:a16="http://schemas.microsoft.com/office/drawing/2014/main" id="{9B3422A6-8BEF-4864-82D3-2C8BA59AD154}"/>
                </a:ext>
              </a:extLst>
            </p:cNvPr>
            <p:cNvSpPr/>
            <p:nvPr/>
          </p:nvSpPr>
          <p:spPr>
            <a:xfrm flipH="1">
              <a:off x="9069214" y="308832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086;p37">
              <a:extLst>
                <a:ext uri="{FF2B5EF4-FFF2-40B4-BE49-F238E27FC236}">
                  <a16:creationId xmlns:a16="http://schemas.microsoft.com/office/drawing/2014/main" id="{66E5692E-3543-4876-AEBA-78A62DD6BCDC}"/>
                </a:ext>
              </a:extLst>
            </p:cNvPr>
            <p:cNvSpPr/>
            <p:nvPr/>
          </p:nvSpPr>
          <p:spPr>
            <a:xfrm flipH="1">
              <a:off x="9078171" y="333998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087;p37">
              <a:extLst>
                <a:ext uri="{FF2B5EF4-FFF2-40B4-BE49-F238E27FC236}">
                  <a16:creationId xmlns:a16="http://schemas.microsoft.com/office/drawing/2014/main" id="{B834E598-49EC-4564-AA2C-28BCD8963EFC}"/>
                </a:ext>
              </a:extLst>
            </p:cNvPr>
            <p:cNvSpPr/>
            <p:nvPr/>
          </p:nvSpPr>
          <p:spPr>
            <a:xfrm flipH="1">
              <a:off x="8617736" y="15255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088;p37">
              <a:extLst>
                <a:ext uri="{FF2B5EF4-FFF2-40B4-BE49-F238E27FC236}">
                  <a16:creationId xmlns:a16="http://schemas.microsoft.com/office/drawing/2014/main" id="{CB368E0D-2DE9-488D-B9CC-0D3C67641434}"/>
                </a:ext>
              </a:extLst>
            </p:cNvPr>
            <p:cNvSpPr/>
            <p:nvPr/>
          </p:nvSpPr>
          <p:spPr>
            <a:xfrm flipH="1">
              <a:off x="8389552" y="1721076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089;p37">
              <a:extLst>
                <a:ext uri="{FF2B5EF4-FFF2-40B4-BE49-F238E27FC236}">
                  <a16:creationId xmlns:a16="http://schemas.microsoft.com/office/drawing/2014/main" id="{5FFC2570-1367-449F-9A6B-905CB997AE12}"/>
                </a:ext>
              </a:extLst>
            </p:cNvPr>
            <p:cNvSpPr/>
            <p:nvPr/>
          </p:nvSpPr>
          <p:spPr>
            <a:xfrm flipH="1">
              <a:off x="8230233" y="2187852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090;p37">
              <a:extLst>
                <a:ext uri="{FF2B5EF4-FFF2-40B4-BE49-F238E27FC236}">
                  <a16:creationId xmlns:a16="http://schemas.microsoft.com/office/drawing/2014/main" id="{278D14E5-405A-4E4D-8A97-B192602B574F}"/>
                </a:ext>
              </a:extLst>
            </p:cNvPr>
            <p:cNvSpPr/>
            <p:nvPr/>
          </p:nvSpPr>
          <p:spPr>
            <a:xfrm flipH="1">
              <a:off x="7972517" y="1938736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091;p37">
              <a:extLst>
                <a:ext uri="{FF2B5EF4-FFF2-40B4-BE49-F238E27FC236}">
                  <a16:creationId xmlns:a16="http://schemas.microsoft.com/office/drawing/2014/main" id="{1A23A666-AC00-4270-9B90-EF5E63D9BE77}"/>
                </a:ext>
              </a:extLst>
            </p:cNvPr>
            <p:cNvSpPr/>
            <p:nvPr/>
          </p:nvSpPr>
          <p:spPr>
            <a:xfrm flipH="1">
              <a:off x="8360269" y="2173747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092;p37">
              <a:extLst>
                <a:ext uri="{FF2B5EF4-FFF2-40B4-BE49-F238E27FC236}">
                  <a16:creationId xmlns:a16="http://schemas.microsoft.com/office/drawing/2014/main" id="{C65601C1-132C-4FA9-9918-819DA2B33F52}"/>
                </a:ext>
              </a:extLst>
            </p:cNvPr>
            <p:cNvSpPr/>
            <p:nvPr/>
          </p:nvSpPr>
          <p:spPr>
            <a:xfrm flipH="1">
              <a:off x="8042238" y="1673970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093;p37">
              <a:extLst>
                <a:ext uri="{FF2B5EF4-FFF2-40B4-BE49-F238E27FC236}">
                  <a16:creationId xmlns:a16="http://schemas.microsoft.com/office/drawing/2014/main" id="{ABE2943D-3CE6-4B3D-808B-8C11C07CEAA3}"/>
                </a:ext>
              </a:extLst>
            </p:cNvPr>
            <p:cNvSpPr/>
            <p:nvPr/>
          </p:nvSpPr>
          <p:spPr>
            <a:xfrm flipH="1">
              <a:off x="7597296" y="1428383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094;p37">
              <a:extLst>
                <a:ext uri="{FF2B5EF4-FFF2-40B4-BE49-F238E27FC236}">
                  <a16:creationId xmlns:a16="http://schemas.microsoft.com/office/drawing/2014/main" id="{394229D8-43CF-4651-A337-5C79B198E28B}"/>
                </a:ext>
              </a:extLst>
            </p:cNvPr>
            <p:cNvSpPr/>
            <p:nvPr/>
          </p:nvSpPr>
          <p:spPr>
            <a:xfrm flipH="1">
              <a:off x="7845596" y="1767213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095;p37">
              <a:extLst>
                <a:ext uri="{FF2B5EF4-FFF2-40B4-BE49-F238E27FC236}">
                  <a16:creationId xmlns:a16="http://schemas.microsoft.com/office/drawing/2014/main" id="{B7C95736-7829-4777-9974-635F22E11950}"/>
                </a:ext>
              </a:extLst>
            </p:cNvPr>
            <p:cNvSpPr/>
            <p:nvPr/>
          </p:nvSpPr>
          <p:spPr>
            <a:xfrm flipH="1">
              <a:off x="8220041" y="1359890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096;p37">
              <a:extLst>
                <a:ext uri="{FF2B5EF4-FFF2-40B4-BE49-F238E27FC236}">
                  <a16:creationId xmlns:a16="http://schemas.microsoft.com/office/drawing/2014/main" id="{FF3FDDB8-1E6A-477D-A2CB-7754CFE42071}"/>
                </a:ext>
              </a:extLst>
            </p:cNvPr>
            <p:cNvSpPr/>
            <p:nvPr/>
          </p:nvSpPr>
          <p:spPr>
            <a:xfrm flipH="1">
              <a:off x="8029311" y="9360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097;p37">
              <a:extLst>
                <a:ext uri="{FF2B5EF4-FFF2-40B4-BE49-F238E27FC236}">
                  <a16:creationId xmlns:a16="http://schemas.microsoft.com/office/drawing/2014/main" id="{85AB4F93-DE37-482E-A5F8-2CD2521C4C34}"/>
                </a:ext>
              </a:extLst>
            </p:cNvPr>
            <p:cNvSpPr/>
            <p:nvPr/>
          </p:nvSpPr>
          <p:spPr>
            <a:xfrm flipH="1">
              <a:off x="8116870" y="80310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098;p37">
              <a:extLst>
                <a:ext uri="{FF2B5EF4-FFF2-40B4-BE49-F238E27FC236}">
                  <a16:creationId xmlns:a16="http://schemas.microsoft.com/office/drawing/2014/main" id="{3293FDB6-B6EE-4999-98FF-D74AB0961E18}"/>
                </a:ext>
              </a:extLst>
            </p:cNvPr>
            <p:cNvSpPr/>
            <p:nvPr/>
          </p:nvSpPr>
          <p:spPr>
            <a:xfrm flipH="1">
              <a:off x="8847487" y="1064823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099;p37">
              <a:extLst>
                <a:ext uri="{FF2B5EF4-FFF2-40B4-BE49-F238E27FC236}">
                  <a16:creationId xmlns:a16="http://schemas.microsoft.com/office/drawing/2014/main" id="{5C41876E-D9AC-413A-BC2A-ABC2185B60BB}"/>
                </a:ext>
              </a:extLst>
            </p:cNvPr>
            <p:cNvSpPr/>
            <p:nvPr/>
          </p:nvSpPr>
          <p:spPr>
            <a:xfrm flipH="1">
              <a:off x="8975935" y="1321487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100;p37">
              <a:extLst>
                <a:ext uri="{FF2B5EF4-FFF2-40B4-BE49-F238E27FC236}">
                  <a16:creationId xmlns:a16="http://schemas.microsoft.com/office/drawing/2014/main" id="{E3C5670B-D48B-48C0-9D8F-229296551B15}"/>
                </a:ext>
              </a:extLst>
            </p:cNvPr>
            <p:cNvSpPr/>
            <p:nvPr/>
          </p:nvSpPr>
          <p:spPr>
            <a:xfrm flipH="1">
              <a:off x="8832615" y="1279647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101;p37">
              <a:extLst>
                <a:ext uri="{FF2B5EF4-FFF2-40B4-BE49-F238E27FC236}">
                  <a16:creationId xmlns:a16="http://schemas.microsoft.com/office/drawing/2014/main" id="{48A414C0-6C04-4A43-BD4C-976734149702}"/>
                </a:ext>
              </a:extLst>
            </p:cNvPr>
            <p:cNvSpPr/>
            <p:nvPr/>
          </p:nvSpPr>
          <p:spPr>
            <a:xfrm flipH="1">
              <a:off x="8809120" y="1693566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102;p37">
              <a:extLst>
                <a:ext uri="{FF2B5EF4-FFF2-40B4-BE49-F238E27FC236}">
                  <a16:creationId xmlns:a16="http://schemas.microsoft.com/office/drawing/2014/main" id="{BCC45A63-3E95-4B7B-B294-8D3093EFB0A0}"/>
                </a:ext>
              </a:extLst>
            </p:cNvPr>
            <p:cNvSpPr/>
            <p:nvPr/>
          </p:nvSpPr>
          <p:spPr>
            <a:xfrm flipH="1">
              <a:off x="8881937" y="1945016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86379F3-346F-4843-89D8-BD19DCB783C0}"/>
              </a:ext>
            </a:extLst>
          </p:cNvPr>
          <p:cNvGrpSpPr/>
          <p:nvPr/>
        </p:nvGrpSpPr>
        <p:grpSpPr>
          <a:xfrm>
            <a:off x="74269" y="3917947"/>
            <a:ext cx="2080389" cy="2829941"/>
            <a:chOff x="74269" y="3917947"/>
            <a:chExt cx="2080389" cy="2829941"/>
          </a:xfrm>
        </p:grpSpPr>
        <p:grpSp>
          <p:nvGrpSpPr>
            <p:cNvPr id="52" name="Google Shape;2129;p37">
              <a:extLst>
                <a:ext uri="{FF2B5EF4-FFF2-40B4-BE49-F238E27FC236}">
                  <a16:creationId xmlns:a16="http://schemas.microsoft.com/office/drawing/2014/main" id="{28ED1B42-9B37-4436-BCB9-B9057A6D7965}"/>
                </a:ext>
              </a:extLst>
            </p:cNvPr>
            <p:cNvGrpSpPr/>
            <p:nvPr/>
          </p:nvGrpSpPr>
          <p:grpSpPr>
            <a:xfrm rot="17282975">
              <a:off x="186905" y="4059489"/>
              <a:ext cx="1389844" cy="1106759"/>
              <a:chOff x="8757948" y="1920174"/>
              <a:chExt cx="1090443" cy="865316"/>
            </a:xfrm>
          </p:grpSpPr>
          <p:sp>
            <p:nvSpPr>
              <p:cNvPr id="127" name="Google Shape;2130;p37">
                <a:extLst>
                  <a:ext uri="{FF2B5EF4-FFF2-40B4-BE49-F238E27FC236}">
                    <a16:creationId xmlns:a16="http://schemas.microsoft.com/office/drawing/2014/main" id="{15427235-55A3-4FE8-8B7E-708369876FBC}"/>
                  </a:ext>
                </a:extLst>
              </p:cNvPr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2131;p37">
                <a:extLst>
                  <a:ext uri="{FF2B5EF4-FFF2-40B4-BE49-F238E27FC236}">
                    <a16:creationId xmlns:a16="http://schemas.microsoft.com/office/drawing/2014/main" id="{F0588DAC-CF6E-4FB2-9F88-D359709BEC0C}"/>
                  </a:ext>
                </a:extLst>
              </p:cNvPr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2132;p37">
                <a:extLst>
                  <a:ext uri="{FF2B5EF4-FFF2-40B4-BE49-F238E27FC236}">
                    <a16:creationId xmlns:a16="http://schemas.microsoft.com/office/drawing/2014/main" id="{3CEFE99E-E854-47EF-AA63-4F014F199894}"/>
                  </a:ext>
                </a:extLst>
              </p:cNvPr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2133;p37">
                <a:extLst>
                  <a:ext uri="{FF2B5EF4-FFF2-40B4-BE49-F238E27FC236}">
                    <a16:creationId xmlns:a16="http://schemas.microsoft.com/office/drawing/2014/main" id="{BF8A0AE5-6DE8-4E2A-9F87-408B7520DC19}"/>
                  </a:ext>
                </a:extLst>
              </p:cNvPr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2134;p37">
                <a:extLst>
                  <a:ext uri="{FF2B5EF4-FFF2-40B4-BE49-F238E27FC236}">
                    <a16:creationId xmlns:a16="http://schemas.microsoft.com/office/drawing/2014/main" id="{4451E207-6934-43F1-89F4-4F21C175A6EC}"/>
                  </a:ext>
                </a:extLst>
              </p:cNvPr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2135;p37">
                <a:extLst>
                  <a:ext uri="{FF2B5EF4-FFF2-40B4-BE49-F238E27FC236}">
                    <a16:creationId xmlns:a16="http://schemas.microsoft.com/office/drawing/2014/main" id="{01C46E64-680F-42BB-B931-D86073F32179}"/>
                  </a:ext>
                </a:extLst>
              </p:cNvPr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2136;p37">
                <a:extLst>
                  <a:ext uri="{FF2B5EF4-FFF2-40B4-BE49-F238E27FC236}">
                    <a16:creationId xmlns:a16="http://schemas.microsoft.com/office/drawing/2014/main" id="{B8A6EFE2-0502-4BED-AB43-DE03A781B63A}"/>
                  </a:ext>
                </a:extLst>
              </p:cNvPr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2137;p37">
                <a:extLst>
                  <a:ext uri="{FF2B5EF4-FFF2-40B4-BE49-F238E27FC236}">
                    <a16:creationId xmlns:a16="http://schemas.microsoft.com/office/drawing/2014/main" id="{C3FCD8D9-812F-4E54-9151-D5F02AEBD22A}"/>
                  </a:ext>
                </a:extLst>
              </p:cNvPr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2138;p37">
                <a:extLst>
                  <a:ext uri="{FF2B5EF4-FFF2-40B4-BE49-F238E27FC236}">
                    <a16:creationId xmlns:a16="http://schemas.microsoft.com/office/drawing/2014/main" id="{4B5FE765-4673-40DF-BA5F-E39A9D3F1A4D}"/>
                  </a:ext>
                </a:extLst>
              </p:cNvPr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2139;p37">
                <a:extLst>
                  <a:ext uri="{FF2B5EF4-FFF2-40B4-BE49-F238E27FC236}">
                    <a16:creationId xmlns:a16="http://schemas.microsoft.com/office/drawing/2014/main" id="{2A3C2C08-EFDE-44BD-ADA6-D488F86BFBB4}"/>
                  </a:ext>
                </a:extLst>
              </p:cNvPr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2140;p37">
                <a:extLst>
                  <a:ext uri="{FF2B5EF4-FFF2-40B4-BE49-F238E27FC236}">
                    <a16:creationId xmlns:a16="http://schemas.microsoft.com/office/drawing/2014/main" id="{00CA5747-F9D4-45B0-90DC-DB57F0633C10}"/>
                  </a:ext>
                </a:extLst>
              </p:cNvPr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2141;p37">
                <a:extLst>
                  <a:ext uri="{FF2B5EF4-FFF2-40B4-BE49-F238E27FC236}">
                    <a16:creationId xmlns:a16="http://schemas.microsoft.com/office/drawing/2014/main" id="{FF844D6C-BFDF-46AF-965F-F1BCEC575A76}"/>
                  </a:ext>
                </a:extLst>
              </p:cNvPr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2142;p37">
                <a:extLst>
                  <a:ext uri="{FF2B5EF4-FFF2-40B4-BE49-F238E27FC236}">
                    <a16:creationId xmlns:a16="http://schemas.microsoft.com/office/drawing/2014/main" id="{7D6A8586-C7B2-4961-93D8-4B3C3ECA8777}"/>
                  </a:ext>
                </a:extLst>
              </p:cNvPr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2143;p37">
                <a:extLst>
                  <a:ext uri="{FF2B5EF4-FFF2-40B4-BE49-F238E27FC236}">
                    <a16:creationId xmlns:a16="http://schemas.microsoft.com/office/drawing/2014/main" id="{3A4B48BF-D275-4DC6-A4FE-D6D54AAE3EAD}"/>
                  </a:ext>
                </a:extLst>
              </p:cNvPr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2144;p37">
                <a:extLst>
                  <a:ext uri="{FF2B5EF4-FFF2-40B4-BE49-F238E27FC236}">
                    <a16:creationId xmlns:a16="http://schemas.microsoft.com/office/drawing/2014/main" id="{A8FF6CAB-43ED-4681-8D84-41480734CE68}"/>
                  </a:ext>
                </a:extLst>
              </p:cNvPr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2145;p37">
                <a:extLst>
                  <a:ext uri="{FF2B5EF4-FFF2-40B4-BE49-F238E27FC236}">
                    <a16:creationId xmlns:a16="http://schemas.microsoft.com/office/drawing/2014/main" id="{124A7003-B73A-43B1-B721-EBFAEA1459CA}"/>
                  </a:ext>
                </a:extLst>
              </p:cNvPr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2146;p37">
                <a:extLst>
                  <a:ext uri="{FF2B5EF4-FFF2-40B4-BE49-F238E27FC236}">
                    <a16:creationId xmlns:a16="http://schemas.microsoft.com/office/drawing/2014/main" id="{E368B06B-FDC2-4925-ABDA-102F32A43FE7}"/>
                  </a:ext>
                </a:extLst>
              </p:cNvPr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2147;p37">
                <a:extLst>
                  <a:ext uri="{FF2B5EF4-FFF2-40B4-BE49-F238E27FC236}">
                    <a16:creationId xmlns:a16="http://schemas.microsoft.com/office/drawing/2014/main" id="{25E89DC8-D836-4F19-BD7A-217D3FDDE012}"/>
                  </a:ext>
                </a:extLst>
              </p:cNvPr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2148;p37">
                <a:extLst>
                  <a:ext uri="{FF2B5EF4-FFF2-40B4-BE49-F238E27FC236}">
                    <a16:creationId xmlns:a16="http://schemas.microsoft.com/office/drawing/2014/main" id="{76C104A9-27A1-4209-ACBF-5FF284413B4D}"/>
                  </a:ext>
                </a:extLst>
              </p:cNvPr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2149;p37">
                <a:extLst>
                  <a:ext uri="{FF2B5EF4-FFF2-40B4-BE49-F238E27FC236}">
                    <a16:creationId xmlns:a16="http://schemas.microsoft.com/office/drawing/2014/main" id="{18D0B507-93CB-49F4-AFFB-1CDB6B09B6CA}"/>
                  </a:ext>
                </a:extLst>
              </p:cNvPr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2150;p37">
                <a:extLst>
                  <a:ext uri="{FF2B5EF4-FFF2-40B4-BE49-F238E27FC236}">
                    <a16:creationId xmlns:a16="http://schemas.microsoft.com/office/drawing/2014/main" id="{12266C3B-FB40-4C01-BE41-4592292F2FA0}"/>
                  </a:ext>
                </a:extLst>
              </p:cNvPr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2151;p37">
                <a:extLst>
                  <a:ext uri="{FF2B5EF4-FFF2-40B4-BE49-F238E27FC236}">
                    <a16:creationId xmlns:a16="http://schemas.microsoft.com/office/drawing/2014/main" id="{110A7CE4-F3BB-41FB-B9FE-7A0582054861}"/>
                  </a:ext>
                </a:extLst>
              </p:cNvPr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" name="Google Shape;2103;p37">
              <a:extLst>
                <a:ext uri="{FF2B5EF4-FFF2-40B4-BE49-F238E27FC236}">
                  <a16:creationId xmlns:a16="http://schemas.microsoft.com/office/drawing/2014/main" id="{112D7FC5-AFF3-4CF4-A95D-0682AE69805D}"/>
                </a:ext>
              </a:extLst>
            </p:cNvPr>
            <p:cNvGrpSpPr/>
            <p:nvPr/>
          </p:nvGrpSpPr>
          <p:grpSpPr>
            <a:xfrm rot="16200000">
              <a:off x="-58118" y="4853918"/>
              <a:ext cx="1298435" cy="1033661"/>
              <a:chOff x="8757948" y="1920174"/>
              <a:chExt cx="1090443" cy="865316"/>
            </a:xfrm>
          </p:grpSpPr>
          <p:sp>
            <p:nvSpPr>
              <p:cNvPr id="109" name="Google Shape;2104;p37">
                <a:extLst>
                  <a:ext uri="{FF2B5EF4-FFF2-40B4-BE49-F238E27FC236}">
                    <a16:creationId xmlns:a16="http://schemas.microsoft.com/office/drawing/2014/main" id="{010FE710-4C9B-4229-92C1-1F02EE88C83E}"/>
                  </a:ext>
                </a:extLst>
              </p:cNvPr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2105;p37">
                <a:extLst>
                  <a:ext uri="{FF2B5EF4-FFF2-40B4-BE49-F238E27FC236}">
                    <a16:creationId xmlns:a16="http://schemas.microsoft.com/office/drawing/2014/main" id="{6D14032A-9F9B-4D65-80B5-AF78261D7F69}"/>
                  </a:ext>
                </a:extLst>
              </p:cNvPr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2106;p37">
                <a:extLst>
                  <a:ext uri="{FF2B5EF4-FFF2-40B4-BE49-F238E27FC236}">
                    <a16:creationId xmlns:a16="http://schemas.microsoft.com/office/drawing/2014/main" id="{DF47983B-F044-4B36-B48A-7804AAD7A82F}"/>
                  </a:ext>
                </a:extLst>
              </p:cNvPr>
              <p:cNvSpPr/>
              <p:nvPr/>
            </p:nvSpPr>
            <p:spPr>
              <a:xfrm flipH="1">
                <a:off x="8831994" y="2476592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2107;p37">
                <a:extLst>
                  <a:ext uri="{FF2B5EF4-FFF2-40B4-BE49-F238E27FC236}">
                    <a16:creationId xmlns:a16="http://schemas.microsoft.com/office/drawing/2014/main" id="{0265B8F1-BF93-40AA-B224-E3B78CA5C806}"/>
                  </a:ext>
                </a:extLst>
              </p:cNvPr>
              <p:cNvSpPr/>
              <p:nvPr/>
            </p:nvSpPr>
            <p:spPr>
              <a:xfrm flipH="1">
                <a:off x="8944010" y="2344672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2108;p37">
                <a:extLst>
                  <a:ext uri="{FF2B5EF4-FFF2-40B4-BE49-F238E27FC236}">
                    <a16:creationId xmlns:a16="http://schemas.microsoft.com/office/drawing/2014/main" id="{500C6AF6-8A6E-45F1-923B-D9A004BEDBE2}"/>
                  </a:ext>
                </a:extLst>
              </p:cNvPr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2109;p37">
                <a:extLst>
                  <a:ext uri="{FF2B5EF4-FFF2-40B4-BE49-F238E27FC236}">
                    <a16:creationId xmlns:a16="http://schemas.microsoft.com/office/drawing/2014/main" id="{DA131DEE-89CE-4014-BFC6-A2AAFC0A087F}"/>
                  </a:ext>
                </a:extLst>
              </p:cNvPr>
              <p:cNvSpPr/>
              <p:nvPr/>
            </p:nvSpPr>
            <p:spPr>
              <a:xfrm flipH="1">
                <a:off x="9317732" y="2105609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2110;p37">
                <a:extLst>
                  <a:ext uri="{FF2B5EF4-FFF2-40B4-BE49-F238E27FC236}">
                    <a16:creationId xmlns:a16="http://schemas.microsoft.com/office/drawing/2014/main" id="{ADB3B85D-84AC-413D-AE25-B719EC62033B}"/>
                  </a:ext>
                </a:extLst>
              </p:cNvPr>
              <p:cNvSpPr/>
              <p:nvPr/>
            </p:nvSpPr>
            <p:spPr>
              <a:xfrm flipH="1">
                <a:off x="9470533" y="198069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2111;p37">
                <a:extLst>
                  <a:ext uri="{FF2B5EF4-FFF2-40B4-BE49-F238E27FC236}">
                    <a16:creationId xmlns:a16="http://schemas.microsoft.com/office/drawing/2014/main" id="{324D2EAE-7269-42EA-B4E9-3CBC2630CFE6}"/>
                  </a:ext>
                </a:extLst>
              </p:cNvPr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2112;p37">
                <a:extLst>
                  <a:ext uri="{FF2B5EF4-FFF2-40B4-BE49-F238E27FC236}">
                    <a16:creationId xmlns:a16="http://schemas.microsoft.com/office/drawing/2014/main" id="{4CD4B3F8-5FF8-47D2-B7A9-D4B7F1BD207A}"/>
                  </a:ext>
                </a:extLst>
              </p:cNvPr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2113;p37">
                <a:extLst>
                  <a:ext uri="{FF2B5EF4-FFF2-40B4-BE49-F238E27FC236}">
                    <a16:creationId xmlns:a16="http://schemas.microsoft.com/office/drawing/2014/main" id="{FFD8C12C-1AF6-4A27-B95C-9216FD8EFF28}"/>
                  </a:ext>
                </a:extLst>
              </p:cNvPr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2114;p37">
                <a:extLst>
                  <a:ext uri="{FF2B5EF4-FFF2-40B4-BE49-F238E27FC236}">
                    <a16:creationId xmlns:a16="http://schemas.microsoft.com/office/drawing/2014/main" id="{65B3C9B8-016B-4636-A728-3661BE8E516B}"/>
                  </a:ext>
                </a:extLst>
              </p:cNvPr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2115;p37">
                <a:extLst>
                  <a:ext uri="{FF2B5EF4-FFF2-40B4-BE49-F238E27FC236}">
                    <a16:creationId xmlns:a16="http://schemas.microsoft.com/office/drawing/2014/main" id="{E8EB4A7E-CB65-4EAE-8EE3-4ED41683E0EA}"/>
                  </a:ext>
                </a:extLst>
              </p:cNvPr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2116;p37">
                <a:extLst>
                  <a:ext uri="{FF2B5EF4-FFF2-40B4-BE49-F238E27FC236}">
                    <a16:creationId xmlns:a16="http://schemas.microsoft.com/office/drawing/2014/main" id="{B1A2260A-8161-4534-8B01-65F93B4A4FAB}"/>
                  </a:ext>
                </a:extLst>
              </p:cNvPr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2117;p37">
                <a:extLst>
                  <a:ext uri="{FF2B5EF4-FFF2-40B4-BE49-F238E27FC236}">
                    <a16:creationId xmlns:a16="http://schemas.microsoft.com/office/drawing/2014/main" id="{A5A2E4FA-994B-4939-ADE8-BF1D097F8ACD}"/>
                  </a:ext>
                </a:extLst>
              </p:cNvPr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2118;p37">
                <a:extLst>
                  <a:ext uri="{FF2B5EF4-FFF2-40B4-BE49-F238E27FC236}">
                    <a16:creationId xmlns:a16="http://schemas.microsoft.com/office/drawing/2014/main" id="{AB5CB10E-27A9-460C-B133-482F76E337EC}"/>
                  </a:ext>
                </a:extLst>
              </p:cNvPr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2119;p37">
                <a:extLst>
                  <a:ext uri="{FF2B5EF4-FFF2-40B4-BE49-F238E27FC236}">
                    <a16:creationId xmlns:a16="http://schemas.microsoft.com/office/drawing/2014/main" id="{8B706338-A10F-4D69-9F59-8CDFDC6B7266}"/>
                  </a:ext>
                </a:extLst>
              </p:cNvPr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2120;p37">
                <a:extLst>
                  <a:ext uri="{FF2B5EF4-FFF2-40B4-BE49-F238E27FC236}">
                    <a16:creationId xmlns:a16="http://schemas.microsoft.com/office/drawing/2014/main" id="{1846EEB1-22C2-4935-8B53-89FDB66A573E}"/>
                  </a:ext>
                </a:extLst>
              </p:cNvPr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2121;p37">
                <a:extLst>
                  <a:ext uri="{FF2B5EF4-FFF2-40B4-BE49-F238E27FC236}">
                    <a16:creationId xmlns:a16="http://schemas.microsoft.com/office/drawing/2014/main" id="{984AEE43-59EB-4B0A-98E1-178EE9B97152}"/>
                  </a:ext>
                </a:extLst>
              </p:cNvPr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4" name="Google Shape;2122;p37">
              <a:extLst>
                <a:ext uri="{FF2B5EF4-FFF2-40B4-BE49-F238E27FC236}">
                  <a16:creationId xmlns:a16="http://schemas.microsoft.com/office/drawing/2014/main" id="{BE045FA4-C458-42E6-A6E0-F4E720591FA2}"/>
                </a:ext>
              </a:extLst>
            </p:cNvPr>
            <p:cNvGrpSpPr/>
            <p:nvPr/>
          </p:nvGrpSpPr>
          <p:grpSpPr>
            <a:xfrm rot="2298408">
              <a:off x="1368258" y="5521283"/>
              <a:ext cx="557783" cy="798476"/>
              <a:chOff x="80379" y="4370393"/>
              <a:chExt cx="545279" cy="773107"/>
            </a:xfrm>
          </p:grpSpPr>
          <p:sp>
            <p:nvSpPr>
              <p:cNvPr id="103" name="Google Shape;2123;p37">
                <a:extLst>
                  <a:ext uri="{FF2B5EF4-FFF2-40B4-BE49-F238E27FC236}">
                    <a16:creationId xmlns:a16="http://schemas.microsoft.com/office/drawing/2014/main" id="{CEBA9278-E9B9-4091-A585-29C4B569D2E7}"/>
                  </a:ext>
                </a:extLst>
              </p:cNvPr>
              <p:cNvSpPr/>
              <p:nvPr/>
            </p:nvSpPr>
            <p:spPr>
              <a:xfrm flipH="1">
                <a:off x="367865" y="4592741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2124;p37">
                <a:extLst>
                  <a:ext uri="{FF2B5EF4-FFF2-40B4-BE49-F238E27FC236}">
                    <a16:creationId xmlns:a16="http://schemas.microsoft.com/office/drawing/2014/main" id="{3BF03991-42CF-4A75-896A-4D2C5741722C}"/>
                  </a:ext>
                </a:extLst>
              </p:cNvPr>
              <p:cNvSpPr/>
              <p:nvPr/>
            </p:nvSpPr>
            <p:spPr>
              <a:xfrm flipH="1">
                <a:off x="352628" y="4370393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2125;p37">
                <a:extLst>
                  <a:ext uri="{FF2B5EF4-FFF2-40B4-BE49-F238E27FC236}">
                    <a16:creationId xmlns:a16="http://schemas.microsoft.com/office/drawing/2014/main" id="{2D9F058A-EFED-4E9F-B78A-D153C4B15236}"/>
                  </a:ext>
                </a:extLst>
              </p:cNvPr>
              <p:cNvSpPr/>
              <p:nvPr/>
            </p:nvSpPr>
            <p:spPr>
              <a:xfrm flipH="1">
                <a:off x="80379" y="4483438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2126;p37">
                <a:extLst>
                  <a:ext uri="{FF2B5EF4-FFF2-40B4-BE49-F238E27FC236}">
                    <a16:creationId xmlns:a16="http://schemas.microsoft.com/office/drawing/2014/main" id="{A263171A-5646-4312-B1BB-FF6CE65AC07C}"/>
                  </a:ext>
                </a:extLst>
              </p:cNvPr>
              <p:cNvSpPr/>
              <p:nvPr/>
            </p:nvSpPr>
            <p:spPr>
              <a:xfrm flipH="1">
                <a:off x="182204" y="4465283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2127;p37">
                <a:extLst>
                  <a:ext uri="{FF2B5EF4-FFF2-40B4-BE49-F238E27FC236}">
                    <a16:creationId xmlns:a16="http://schemas.microsoft.com/office/drawing/2014/main" id="{C5DA15A8-9612-49D0-A5A1-0A08101978C6}"/>
                  </a:ext>
                </a:extLst>
              </p:cNvPr>
              <p:cNvSpPr/>
              <p:nvPr/>
            </p:nvSpPr>
            <p:spPr>
              <a:xfrm flipH="1">
                <a:off x="134430" y="4587422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2128;p37">
                <a:extLst>
                  <a:ext uri="{FF2B5EF4-FFF2-40B4-BE49-F238E27FC236}">
                    <a16:creationId xmlns:a16="http://schemas.microsoft.com/office/drawing/2014/main" id="{D3F51383-7447-4778-A5DB-355D7D1CADE1}"/>
                  </a:ext>
                </a:extLst>
              </p:cNvPr>
              <p:cNvSpPr/>
              <p:nvPr/>
            </p:nvSpPr>
            <p:spPr>
              <a:xfrm flipH="1">
                <a:off x="329221" y="4669374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5" name="Google Shape;2154;p37">
              <a:extLst>
                <a:ext uri="{FF2B5EF4-FFF2-40B4-BE49-F238E27FC236}">
                  <a16:creationId xmlns:a16="http://schemas.microsoft.com/office/drawing/2014/main" id="{84F31FA1-36DE-45F1-89E3-BC61FFE351A6}"/>
                </a:ext>
              </a:extLst>
            </p:cNvPr>
            <p:cNvGrpSpPr/>
            <p:nvPr/>
          </p:nvGrpSpPr>
          <p:grpSpPr>
            <a:xfrm flipH="1">
              <a:off x="505903" y="4806463"/>
              <a:ext cx="1648755" cy="1941425"/>
              <a:chOff x="5298125" y="2598407"/>
              <a:chExt cx="1724510" cy="2005604"/>
            </a:xfrm>
          </p:grpSpPr>
          <p:sp>
            <p:nvSpPr>
              <p:cNvPr id="56" name="Google Shape;2155;p37">
                <a:extLst>
                  <a:ext uri="{FF2B5EF4-FFF2-40B4-BE49-F238E27FC236}">
                    <a16:creationId xmlns:a16="http://schemas.microsoft.com/office/drawing/2014/main" id="{002287FB-4ED3-468E-9899-059FC36B2C94}"/>
                  </a:ext>
                </a:extLst>
              </p:cNvPr>
              <p:cNvSpPr/>
              <p:nvPr/>
            </p:nvSpPr>
            <p:spPr>
              <a:xfrm>
                <a:off x="5298125" y="4059336"/>
                <a:ext cx="1703107" cy="544675"/>
              </a:xfrm>
              <a:custGeom>
                <a:avLst/>
                <a:gdLst/>
                <a:ahLst/>
                <a:cxnLst/>
                <a:rect l="l" t="t" r="r" b="b"/>
                <a:pathLst>
                  <a:path w="61830" h="19774" extrusionOk="0">
                    <a:moveTo>
                      <a:pt x="32603" y="0"/>
                    </a:moveTo>
                    <a:cubicBezTo>
                      <a:pt x="32029" y="0"/>
                      <a:pt x="31454" y="10"/>
                      <a:pt x="30877" y="29"/>
                    </a:cubicBezTo>
                    <a:cubicBezTo>
                      <a:pt x="25213" y="180"/>
                      <a:pt x="19674" y="1458"/>
                      <a:pt x="14161" y="2736"/>
                    </a:cubicBezTo>
                    <a:cubicBezTo>
                      <a:pt x="11729" y="3312"/>
                      <a:pt x="9123" y="3588"/>
                      <a:pt x="6993" y="4866"/>
                    </a:cubicBezTo>
                    <a:cubicBezTo>
                      <a:pt x="4887" y="6145"/>
                      <a:pt x="2682" y="7673"/>
                      <a:pt x="827" y="9328"/>
                    </a:cubicBezTo>
                    <a:cubicBezTo>
                      <a:pt x="426" y="9704"/>
                      <a:pt x="0" y="10305"/>
                      <a:pt x="326" y="10731"/>
                    </a:cubicBezTo>
                    <a:cubicBezTo>
                      <a:pt x="501" y="11007"/>
                      <a:pt x="852" y="11057"/>
                      <a:pt x="1153" y="11082"/>
                    </a:cubicBezTo>
                    <a:cubicBezTo>
                      <a:pt x="3276" y="11328"/>
                      <a:pt x="5423" y="11450"/>
                      <a:pt x="7561" y="11450"/>
                    </a:cubicBezTo>
                    <a:cubicBezTo>
                      <a:pt x="8477" y="11450"/>
                      <a:pt x="9391" y="11428"/>
                      <a:pt x="10301" y="11383"/>
                    </a:cubicBezTo>
                    <a:cubicBezTo>
                      <a:pt x="10386" y="11379"/>
                      <a:pt x="10474" y="11376"/>
                      <a:pt x="10564" y="11376"/>
                    </a:cubicBezTo>
                    <a:cubicBezTo>
                      <a:pt x="11052" y="11376"/>
                      <a:pt x="11575" y="11456"/>
                      <a:pt x="11830" y="11859"/>
                    </a:cubicBezTo>
                    <a:cubicBezTo>
                      <a:pt x="12005" y="12135"/>
                      <a:pt x="11980" y="12485"/>
                      <a:pt x="11955" y="12811"/>
                    </a:cubicBezTo>
                    <a:cubicBezTo>
                      <a:pt x="11830" y="14215"/>
                      <a:pt x="11729" y="15593"/>
                      <a:pt x="11604" y="16997"/>
                    </a:cubicBezTo>
                    <a:cubicBezTo>
                      <a:pt x="11579" y="17398"/>
                      <a:pt x="11554" y="17799"/>
                      <a:pt x="11679" y="18175"/>
                    </a:cubicBezTo>
                    <a:cubicBezTo>
                      <a:pt x="11880" y="18651"/>
                      <a:pt x="12306" y="18977"/>
                      <a:pt x="12732" y="19202"/>
                    </a:cubicBezTo>
                    <a:cubicBezTo>
                      <a:pt x="13516" y="19605"/>
                      <a:pt x="14374" y="19773"/>
                      <a:pt x="15247" y="19773"/>
                    </a:cubicBezTo>
                    <a:cubicBezTo>
                      <a:pt x="16329" y="19773"/>
                      <a:pt x="17434" y="19515"/>
                      <a:pt x="18446" y="19127"/>
                    </a:cubicBezTo>
                    <a:cubicBezTo>
                      <a:pt x="20276" y="18425"/>
                      <a:pt x="21930" y="17323"/>
                      <a:pt x="23735" y="16521"/>
                    </a:cubicBezTo>
                    <a:cubicBezTo>
                      <a:pt x="26466" y="15317"/>
                      <a:pt x="29364" y="14889"/>
                      <a:pt x="32330" y="14889"/>
                    </a:cubicBezTo>
                    <a:cubicBezTo>
                      <a:pt x="36712" y="14889"/>
                      <a:pt x="41240" y="15823"/>
                      <a:pt x="45589" y="16571"/>
                    </a:cubicBezTo>
                    <a:cubicBezTo>
                      <a:pt x="46583" y="16750"/>
                      <a:pt x="47616" y="16907"/>
                      <a:pt x="48625" y="16907"/>
                    </a:cubicBezTo>
                    <a:cubicBezTo>
                      <a:pt x="49727" y="16907"/>
                      <a:pt x="50799" y="16720"/>
                      <a:pt x="51755" y="16170"/>
                    </a:cubicBezTo>
                    <a:cubicBezTo>
                      <a:pt x="53584" y="15117"/>
                      <a:pt x="54361" y="12135"/>
                      <a:pt x="52632" y="10907"/>
                    </a:cubicBezTo>
                    <a:cubicBezTo>
                      <a:pt x="55514" y="10831"/>
                      <a:pt x="58497" y="10706"/>
                      <a:pt x="61028" y="9378"/>
                    </a:cubicBezTo>
                    <a:cubicBezTo>
                      <a:pt x="61404" y="9177"/>
                      <a:pt x="61830" y="8826"/>
                      <a:pt x="61780" y="8400"/>
                    </a:cubicBezTo>
                    <a:cubicBezTo>
                      <a:pt x="61730" y="8125"/>
                      <a:pt x="61504" y="7924"/>
                      <a:pt x="61279" y="7749"/>
                    </a:cubicBezTo>
                    <a:cubicBezTo>
                      <a:pt x="57519" y="4816"/>
                      <a:pt x="52507" y="3287"/>
                      <a:pt x="47995" y="2059"/>
                    </a:cubicBezTo>
                    <a:cubicBezTo>
                      <a:pt x="44537" y="1107"/>
                      <a:pt x="41028" y="505"/>
                      <a:pt x="37469" y="205"/>
                    </a:cubicBezTo>
                    <a:cubicBezTo>
                      <a:pt x="35840" y="75"/>
                      <a:pt x="34225" y="0"/>
                      <a:pt x="32603" y="0"/>
                    </a:cubicBezTo>
                    <a:close/>
                  </a:path>
                </a:pathLst>
              </a:custGeom>
              <a:solidFill>
                <a:srgbClr val="663D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2156;p37">
                <a:extLst>
                  <a:ext uri="{FF2B5EF4-FFF2-40B4-BE49-F238E27FC236}">
                    <a16:creationId xmlns:a16="http://schemas.microsoft.com/office/drawing/2014/main" id="{D79576A7-4A24-495E-A24D-1B91189A280A}"/>
                  </a:ext>
                </a:extLst>
              </p:cNvPr>
              <p:cNvSpPr/>
              <p:nvPr/>
            </p:nvSpPr>
            <p:spPr>
              <a:xfrm>
                <a:off x="5311925" y="3586095"/>
                <a:ext cx="1710710" cy="959365"/>
              </a:xfrm>
              <a:custGeom>
                <a:avLst/>
                <a:gdLst/>
                <a:ahLst/>
                <a:cxnLst/>
                <a:rect l="l" t="t" r="r" b="b"/>
                <a:pathLst>
                  <a:path w="62106" h="34829" extrusionOk="0">
                    <a:moveTo>
                      <a:pt x="30750" y="1"/>
                    </a:moveTo>
                    <a:cubicBezTo>
                      <a:pt x="24785" y="1"/>
                      <a:pt x="18794" y="793"/>
                      <a:pt x="12858" y="2148"/>
                    </a:cubicBezTo>
                    <a:cubicBezTo>
                      <a:pt x="11805" y="2398"/>
                      <a:pt x="10401" y="2273"/>
                      <a:pt x="9424" y="2574"/>
                    </a:cubicBezTo>
                    <a:cubicBezTo>
                      <a:pt x="6993" y="3351"/>
                      <a:pt x="7770" y="6057"/>
                      <a:pt x="8045" y="8037"/>
                    </a:cubicBezTo>
                    <a:cubicBezTo>
                      <a:pt x="8421" y="10769"/>
                      <a:pt x="7569" y="13852"/>
                      <a:pt x="7043" y="16534"/>
                    </a:cubicBezTo>
                    <a:cubicBezTo>
                      <a:pt x="6817" y="17611"/>
                      <a:pt x="6567" y="18739"/>
                      <a:pt x="6015" y="19717"/>
                    </a:cubicBezTo>
                    <a:cubicBezTo>
                      <a:pt x="5439" y="20744"/>
                      <a:pt x="4537" y="21546"/>
                      <a:pt x="3685" y="22373"/>
                    </a:cubicBezTo>
                    <a:cubicBezTo>
                      <a:pt x="2557" y="23451"/>
                      <a:pt x="1479" y="24604"/>
                      <a:pt x="476" y="25807"/>
                    </a:cubicBezTo>
                    <a:cubicBezTo>
                      <a:pt x="276" y="26032"/>
                      <a:pt x="75" y="26283"/>
                      <a:pt x="50" y="26584"/>
                    </a:cubicBezTo>
                    <a:cubicBezTo>
                      <a:pt x="0" y="27336"/>
                      <a:pt x="953" y="27687"/>
                      <a:pt x="1680" y="27737"/>
                    </a:cubicBezTo>
                    <a:cubicBezTo>
                      <a:pt x="1871" y="27746"/>
                      <a:pt x="2061" y="27751"/>
                      <a:pt x="2251" y="27751"/>
                    </a:cubicBezTo>
                    <a:cubicBezTo>
                      <a:pt x="5076" y="27751"/>
                      <a:pt x="7779" y="26756"/>
                      <a:pt x="10527" y="26333"/>
                    </a:cubicBezTo>
                    <a:cubicBezTo>
                      <a:pt x="11197" y="26232"/>
                      <a:pt x="11963" y="26054"/>
                      <a:pt x="12634" y="26054"/>
                    </a:cubicBezTo>
                    <a:cubicBezTo>
                      <a:pt x="13294" y="26054"/>
                      <a:pt x="13863" y="26226"/>
                      <a:pt x="14161" y="26809"/>
                    </a:cubicBezTo>
                    <a:cubicBezTo>
                      <a:pt x="14787" y="27937"/>
                      <a:pt x="13910" y="30644"/>
                      <a:pt x="13534" y="31747"/>
                    </a:cubicBezTo>
                    <a:cubicBezTo>
                      <a:pt x="13309" y="32348"/>
                      <a:pt x="13058" y="33050"/>
                      <a:pt x="13359" y="33601"/>
                    </a:cubicBezTo>
                    <a:cubicBezTo>
                      <a:pt x="13534" y="33902"/>
                      <a:pt x="13835" y="34103"/>
                      <a:pt x="14136" y="34253"/>
                    </a:cubicBezTo>
                    <a:cubicBezTo>
                      <a:pt x="14933" y="34659"/>
                      <a:pt x="15780" y="34829"/>
                      <a:pt x="16645" y="34829"/>
                    </a:cubicBezTo>
                    <a:cubicBezTo>
                      <a:pt x="18608" y="34829"/>
                      <a:pt x="20665" y="33957"/>
                      <a:pt x="22457" y="33000"/>
                    </a:cubicBezTo>
                    <a:cubicBezTo>
                      <a:pt x="25401" y="31451"/>
                      <a:pt x="28148" y="30457"/>
                      <a:pt x="31115" y="30457"/>
                    </a:cubicBezTo>
                    <a:cubicBezTo>
                      <a:pt x="32518" y="30457"/>
                      <a:pt x="33970" y="30679"/>
                      <a:pt x="35514" y="31170"/>
                    </a:cubicBezTo>
                    <a:cubicBezTo>
                      <a:pt x="37820" y="31897"/>
                      <a:pt x="40176" y="32474"/>
                      <a:pt x="42557" y="32875"/>
                    </a:cubicBezTo>
                    <a:cubicBezTo>
                      <a:pt x="43788" y="33084"/>
                      <a:pt x="45054" y="33251"/>
                      <a:pt x="46304" y="33251"/>
                    </a:cubicBezTo>
                    <a:cubicBezTo>
                      <a:pt x="47600" y="33251"/>
                      <a:pt x="48877" y="33071"/>
                      <a:pt x="50076" y="32574"/>
                    </a:cubicBezTo>
                    <a:cubicBezTo>
                      <a:pt x="50803" y="32273"/>
                      <a:pt x="51580" y="31646"/>
                      <a:pt x="51404" y="30869"/>
                    </a:cubicBezTo>
                    <a:cubicBezTo>
                      <a:pt x="51304" y="30519"/>
                      <a:pt x="51028" y="30243"/>
                      <a:pt x="50727" y="30042"/>
                    </a:cubicBezTo>
                    <a:cubicBezTo>
                      <a:pt x="49625" y="29240"/>
                      <a:pt x="48221" y="28965"/>
                      <a:pt x="46918" y="28514"/>
                    </a:cubicBezTo>
                    <a:cubicBezTo>
                      <a:pt x="45615" y="28062"/>
                      <a:pt x="44286" y="27311"/>
                      <a:pt x="43810" y="26032"/>
                    </a:cubicBezTo>
                    <a:cubicBezTo>
                      <a:pt x="43774" y="25937"/>
                      <a:pt x="43973" y="25899"/>
                      <a:pt x="44300" y="25899"/>
                    </a:cubicBezTo>
                    <a:cubicBezTo>
                      <a:pt x="45341" y="25899"/>
                      <a:pt x="47680" y="26276"/>
                      <a:pt x="47870" y="26333"/>
                    </a:cubicBezTo>
                    <a:cubicBezTo>
                      <a:pt x="49274" y="26709"/>
                      <a:pt x="50677" y="26885"/>
                      <a:pt x="52081" y="27160"/>
                    </a:cubicBezTo>
                    <a:cubicBezTo>
                      <a:pt x="53256" y="27389"/>
                      <a:pt x="54494" y="27539"/>
                      <a:pt x="55730" y="27539"/>
                    </a:cubicBezTo>
                    <a:cubicBezTo>
                      <a:pt x="57604" y="27539"/>
                      <a:pt x="59472" y="27194"/>
                      <a:pt x="61103" y="26258"/>
                    </a:cubicBezTo>
                    <a:cubicBezTo>
                      <a:pt x="61504" y="26032"/>
                      <a:pt x="61905" y="25732"/>
                      <a:pt x="61981" y="25306"/>
                    </a:cubicBezTo>
                    <a:cubicBezTo>
                      <a:pt x="62106" y="24529"/>
                      <a:pt x="61254" y="24002"/>
                      <a:pt x="60552" y="23702"/>
                    </a:cubicBezTo>
                    <a:cubicBezTo>
                      <a:pt x="58873" y="22975"/>
                      <a:pt x="57294" y="22072"/>
                      <a:pt x="55815" y="21045"/>
                    </a:cubicBezTo>
                    <a:cubicBezTo>
                      <a:pt x="54712" y="20268"/>
                      <a:pt x="53635" y="19391"/>
                      <a:pt x="53033" y="18188"/>
                    </a:cubicBezTo>
                    <a:cubicBezTo>
                      <a:pt x="52482" y="17085"/>
                      <a:pt x="52407" y="15807"/>
                      <a:pt x="52306" y="14579"/>
                    </a:cubicBezTo>
                    <a:lnTo>
                      <a:pt x="51805" y="6534"/>
                    </a:lnTo>
                    <a:cubicBezTo>
                      <a:pt x="51755" y="5907"/>
                      <a:pt x="51705" y="5280"/>
                      <a:pt x="51479" y="4704"/>
                    </a:cubicBezTo>
                    <a:cubicBezTo>
                      <a:pt x="51078" y="3802"/>
                      <a:pt x="50001" y="3100"/>
                      <a:pt x="49098" y="2799"/>
                    </a:cubicBezTo>
                    <a:cubicBezTo>
                      <a:pt x="43069" y="849"/>
                      <a:pt x="36924" y="1"/>
                      <a:pt x="30750" y="1"/>
                    </a:cubicBezTo>
                    <a:close/>
                  </a:path>
                </a:pathLst>
              </a:custGeom>
              <a:solidFill>
                <a:srgbClr val="CB88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2157;p37">
                <a:extLst>
                  <a:ext uri="{FF2B5EF4-FFF2-40B4-BE49-F238E27FC236}">
                    <a16:creationId xmlns:a16="http://schemas.microsoft.com/office/drawing/2014/main" id="{BD49F6B7-B60E-4E74-873C-B111B4A147B5}"/>
                  </a:ext>
                </a:extLst>
              </p:cNvPr>
              <p:cNvSpPr/>
              <p:nvPr/>
            </p:nvSpPr>
            <p:spPr>
              <a:xfrm>
                <a:off x="5529388" y="3570671"/>
                <a:ext cx="1221951" cy="278260"/>
              </a:xfrm>
              <a:custGeom>
                <a:avLst/>
                <a:gdLst/>
                <a:ahLst/>
                <a:cxnLst/>
                <a:rect l="l" t="t" r="r" b="b"/>
                <a:pathLst>
                  <a:path w="44362" h="10102" extrusionOk="0">
                    <a:moveTo>
                      <a:pt x="24717" y="1"/>
                    </a:moveTo>
                    <a:cubicBezTo>
                      <a:pt x="22046" y="1"/>
                      <a:pt x="19374" y="162"/>
                      <a:pt x="16717" y="402"/>
                    </a:cubicBezTo>
                    <a:cubicBezTo>
                      <a:pt x="11504" y="853"/>
                      <a:pt x="6642" y="1354"/>
                      <a:pt x="1654" y="3159"/>
                    </a:cubicBezTo>
                    <a:cubicBezTo>
                      <a:pt x="902" y="3459"/>
                      <a:pt x="0" y="4111"/>
                      <a:pt x="326" y="4838"/>
                    </a:cubicBezTo>
                    <a:cubicBezTo>
                      <a:pt x="476" y="5214"/>
                      <a:pt x="902" y="5389"/>
                      <a:pt x="1278" y="5515"/>
                    </a:cubicBezTo>
                    <a:cubicBezTo>
                      <a:pt x="5539" y="6893"/>
                      <a:pt x="10251" y="6367"/>
                      <a:pt x="14486" y="7845"/>
                    </a:cubicBezTo>
                    <a:cubicBezTo>
                      <a:pt x="16842" y="8647"/>
                      <a:pt x="19073" y="10101"/>
                      <a:pt x="21579" y="10101"/>
                    </a:cubicBezTo>
                    <a:cubicBezTo>
                      <a:pt x="21606" y="10101"/>
                      <a:pt x="21632" y="10102"/>
                      <a:pt x="21659" y="10102"/>
                    </a:cubicBezTo>
                    <a:cubicBezTo>
                      <a:pt x="23634" y="10102"/>
                      <a:pt x="25489" y="9190"/>
                      <a:pt x="27344" y="8547"/>
                    </a:cubicBezTo>
                    <a:cubicBezTo>
                      <a:pt x="31930" y="6968"/>
                      <a:pt x="36893" y="6993"/>
                      <a:pt x="41604" y="5941"/>
                    </a:cubicBezTo>
                    <a:cubicBezTo>
                      <a:pt x="42306" y="5790"/>
                      <a:pt x="43083" y="5565"/>
                      <a:pt x="43434" y="4938"/>
                    </a:cubicBezTo>
                    <a:cubicBezTo>
                      <a:pt x="44361" y="3309"/>
                      <a:pt x="38622" y="1780"/>
                      <a:pt x="34537" y="953"/>
                    </a:cubicBezTo>
                    <a:cubicBezTo>
                      <a:pt x="32832" y="627"/>
                      <a:pt x="31404" y="402"/>
                      <a:pt x="30903" y="327"/>
                    </a:cubicBezTo>
                    <a:cubicBezTo>
                      <a:pt x="28847" y="97"/>
                      <a:pt x="26783" y="1"/>
                      <a:pt x="24717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2158;p37">
                <a:extLst>
                  <a:ext uri="{FF2B5EF4-FFF2-40B4-BE49-F238E27FC236}">
                    <a16:creationId xmlns:a16="http://schemas.microsoft.com/office/drawing/2014/main" id="{FD8CA2FB-D56B-4DD1-88EA-86573ADF505A}"/>
                  </a:ext>
                </a:extLst>
              </p:cNvPr>
              <p:cNvSpPr/>
              <p:nvPr/>
            </p:nvSpPr>
            <p:spPr>
              <a:xfrm>
                <a:off x="5630173" y="3819782"/>
                <a:ext cx="78035" cy="102991"/>
              </a:xfrm>
              <a:custGeom>
                <a:avLst/>
                <a:gdLst/>
                <a:ahLst/>
                <a:cxnLst/>
                <a:rect l="l" t="t" r="r" b="b"/>
                <a:pathLst>
                  <a:path w="2833" h="3739" extrusionOk="0">
                    <a:moveTo>
                      <a:pt x="855" y="1"/>
                    </a:moveTo>
                    <a:cubicBezTo>
                      <a:pt x="797" y="1"/>
                      <a:pt x="742" y="26"/>
                      <a:pt x="702" y="80"/>
                    </a:cubicBezTo>
                    <a:cubicBezTo>
                      <a:pt x="176" y="806"/>
                      <a:pt x="101" y="1759"/>
                      <a:pt x="75" y="2511"/>
                    </a:cubicBezTo>
                    <a:cubicBezTo>
                      <a:pt x="50" y="2736"/>
                      <a:pt x="0" y="3438"/>
                      <a:pt x="502" y="3664"/>
                    </a:cubicBezTo>
                    <a:cubicBezTo>
                      <a:pt x="602" y="3714"/>
                      <a:pt x="702" y="3739"/>
                      <a:pt x="802" y="3739"/>
                    </a:cubicBezTo>
                    <a:cubicBezTo>
                      <a:pt x="1053" y="3739"/>
                      <a:pt x="1354" y="3588"/>
                      <a:pt x="1629" y="3313"/>
                    </a:cubicBezTo>
                    <a:cubicBezTo>
                      <a:pt x="2131" y="2786"/>
                      <a:pt x="2532" y="2185"/>
                      <a:pt x="2807" y="1508"/>
                    </a:cubicBezTo>
                    <a:cubicBezTo>
                      <a:pt x="2832" y="1408"/>
                      <a:pt x="2782" y="1283"/>
                      <a:pt x="2682" y="1232"/>
                    </a:cubicBezTo>
                    <a:cubicBezTo>
                      <a:pt x="2665" y="1228"/>
                      <a:pt x="2647" y="1226"/>
                      <a:pt x="2629" y="1226"/>
                    </a:cubicBezTo>
                    <a:cubicBezTo>
                      <a:pt x="2541" y="1226"/>
                      <a:pt x="2448" y="1275"/>
                      <a:pt x="2406" y="1358"/>
                    </a:cubicBezTo>
                    <a:cubicBezTo>
                      <a:pt x="2156" y="1959"/>
                      <a:pt x="1805" y="2536"/>
                      <a:pt x="1329" y="3012"/>
                    </a:cubicBezTo>
                    <a:cubicBezTo>
                      <a:pt x="1266" y="3095"/>
                      <a:pt x="1030" y="3318"/>
                      <a:pt x="808" y="3318"/>
                    </a:cubicBezTo>
                    <a:cubicBezTo>
                      <a:pt x="763" y="3318"/>
                      <a:pt x="719" y="3309"/>
                      <a:pt x="677" y="3288"/>
                    </a:cubicBezTo>
                    <a:cubicBezTo>
                      <a:pt x="527" y="3212"/>
                      <a:pt x="451" y="2962"/>
                      <a:pt x="476" y="2536"/>
                    </a:cubicBezTo>
                    <a:cubicBezTo>
                      <a:pt x="527" y="1834"/>
                      <a:pt x="577" y="957"/>
                      <a:pt x="1053" y="330"/>
                    </a:cubicBezTo>
                    <a:cubicBezTo>
                      <a:pt x="1128" y="230"/>
                      <a:pt x="1103" y="105"/>
                      <a:pt x="1003" y="55"/>
                    </a:cubicBezTo>
                    <a:cubicBezTo>
                      <a:pt x="956" y="20"/>
                      <a:pt x="904" y="1"/>
                      <a:pt x="855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2159;p37">
                <a:extLst>
                  <a:ext uri="{FF2B5EF4-FFF2-40B4-BE49-F238E27FC236}">
                    <a16:creationId xmlns:a16="http://schemas.microsoft.com/office/drawing/2014/main" id="{E7C74A35-8247-4B94-B763-D679DFB15393}"/>
                  </a:ext>
                </a:extLst>
              </p:cNvPr>
              <p:cNvSpPr/>
              <p:nvPr/>
            </p:nvSpPr>
            <p:spPr>
              <a:xfrm>
                <a:off x="5717847" y="3812841"/>
                <a:ext cx="138083" cy="667057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24217" extrusionOk="0">
                    <a:moveTo>
                      <a:pt x="3298" y="1"/>
                    </a:moveTo>
                    <a:cubicBezTo>
                      <a:pt x="3285" y="1"/>
                      <a:pt x="3271" y="3"/>
                      <a:pt x="3258" y="6"/>
                    </a:cubicBezTo>
                    <a:cubicBezTo>
                      <a:pt x="3133" y="31"/>
                      <a:pt x="3058" y="156"/>
                      <a:pt x="3083" y="256"/>
                    </a:cubicBezTo>
                    <a:cubicBezTo>
                      <a:pt x="4587" y="8201"/>
                      <a:pt x="3534" y="16597"/>
                      <a:pt x="50" y="23916"/>
                    </a:cubicBezTo>
                    <a:cubicBezTo>
                      <a:pt x="0" y="24016"/>
                      <a:pt x="50" y="24141"/>
                      <a:pt x="151" y="24191"/>
                    </a:cubicBezTo>
                    <a:cubicBezTo>
                      <a:pt x="176" y="24191"/>
                      <a:pt x="226" y="24216"/>
                      <a:pt x="251" y="24216"/>
                    </a:cubicBezTo>
                    <a:cubicBezTo>
                      <a:pt x="326" y="24216"/>
                      <a:pt x="401" y="24166"/>
                      <a:pt x="426" y="24091"/>
                    </a:cubicBezTo>
                    <a:cubicBezTo>
                      <a:pt x="3935" y="16698"/>
                      <a:pt x="5013" y="8201"/>
                      <a:pt x="3484" y="181"/>
                    </a:cubicBezTo>
                    <a:cubicBezTo>
                      <a:pt x="3484" y="72"/>
                      <a:pt x="3389" y="1"/>
                      <a:pt x="3298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2160;p37">
                <a:extLst>
                  <a:ext uri="{FF2B5EF4-FFF2-40B4-BE49-F238E27FC236}">
                    <a16:creationId xmlns:a16="http://schemas.microsoft.com/office/drawing/2014/main" id="{E01BB5FE-5938-43A8-BD47-6BA2C6EDDA9D}"/>
                  </a:ext>
                </a:extLst>
              </p:cNvPr>
              <p:cNvSpPr/>
              <p:nvPr/>
            </p:nvSpPr>
            <p:spPr>
              <a:xfrm>
                <a:off x="5842100" y="3832921"/>
                <a:ext cx="86326" cy="157502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5718" extrusionOk="0">
                    <a:moveTo>
                      <a:pt x="233" y="0"/>
                    </a:moveTo>
                    <a:cubicBezTo>
                      <a:pt x="223" y="0"/>
                      <a:pt x="212" y="1"/>
                      <a:pt x="201" y="4"/>
                    </a:cubicBezTo>
                    <a:cubicBezTo>
                      <a:pt x="101" y="4"/>
                      <a:pt x="1" y="104"/>
                      <a:pt x="1" y="229"/>
                    </a:cubicBezTo>
                    <a:cubicBezTo>
                      <a:pt x="76" y="1808"/>
                      <a:pt x="151" y="3588"/>
                      <a:pt x="878" y="5141"/>
                    </a:cubicBezTo>
                    <a:cubicBezTo>
                      <a:pt x="1103" y="5593"/>
                      <a:pt x="1354" y="5718"/>
                      <a:pt x="1554" y="5718"/>
                    </a:cubicBezTo>
                    <a:lnTo>
                      <a:pt x="1579" y="5718"/>
                    </a:lnTo>
                    <a:cubicBezTo>
                      <a:pt x="1930" y="5693"/>
                      <a:pt x="2131" y="5367"/>
                      <a:pt x="2181" y="5242"/>
                    </a:cubicBezTo>
                    <a:cubicBezTo>
                      <a:pt x="2908" y="4039"/>
                      <a:pt x="3008" y="2585"/>
                      <a:pt x="3108" y="1307"/>
                    </a:cubicBezTo>
                    <a:cubicBezTo>
                      <a:pt x="3133" y="1207"/>
                      <a:pt x="3133" y="856"/>
                      <a:pt x="2933" y="655"/>
                    </a:cubicBezTo>
                    <a:cubicBezTo>
                      <a:pt x="2858" y="580"/>
                      <a:pt x="2732" y="530"/>
                      <a:pt x="2632" y="530"/>
                    </a:cubicBezTo>
                    <a:cubicBezTo>
                      <a:pt x="2507" y="530"/>
                      <a:pt x="2407" y="630"/>
                      <a:pt x="2432" y="755"/>
                    </a:cubicBezTo>
                    <a:cubicBezTo>
                      <a:pt x="2432" y="856"/>
                      <a:pt x="2507" y="956"/>
                      <a:pt x="2632" y="956"/>
                    </a:cubicBezTo>
                    <a:cubicBezTo>
                      <a:pt x="2657" y="956"/>
                      <a:pt x="2707" y="1106"/>
                      <a:pt x="2707" y="1257"/>
                    </a:cubicBezTo>
                    <a:cubicBezTo>
                      <a:pt x="2607" y="2510"/>
                      <a:pt x="2482" y="3913"/>
                      <a:pt x="1830" y="5041"/>
                    </a:cubicBezTo>
                    <a:cubicBezTo>
                      <a:pt x="1730" y="5192"/>
                      <a:pt x="1630" y="5292"/>
                      <a:pt x="1554" y="5292"/>
                    </a:cubicBezTo>
                    <a:cubicBezTo>
                      <a:pt x="1479" y="5292"/>
                      <a:pt x="1354" y="5167"/>
                      <a:pt x="1254" y="4966"/>
                    </a:cubicBezTo>
                    <a:cubicBezTo>
                      <a:pt x="577" y="3487"/>
                      <a:pt x="502" y="1733"/>
                      <a:pt x="427" y="204"/>
                    </a:cubicBezTo>
                    <a:cubicBezTo>
                      <a:pt x="427" y="113"/>
                      <a:pt x="343" y="0"/>
                      <a:pt x="233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2161;p37">
                <a:extLst>
                  <a:ext uri="{FF2B5EF4-FFF2-40B4-BE49-F238E27FC236}">
                    <a16:creationId xmlns:a16="http://schemas.microsoft.com/office/drawing/2014/main" id="{25943AF7-A1A9-4853-9B17-174373617BF4}"/>
                  </a:ext>
                </a:extLst>
              </p:cNvPr>
              <p:cNvSpPr/>
              <p:nvPr/>
            </p:nvSpPr>
            <p:spPr>
              <a:xfrm>
                <a:off x="5815878" y="3933651"/>
                <a:ext cx="146374" cy="544868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19781" extrusionOk="0">
                    <a:moveTo>
                      <a:pt x="4748" y="1"/>
                    </a:moveTo>
                    <a:cubicBezTo>
                      <a:pt x="4668" y="1"/>
                      <a:pt x="4608" y="66"/>
                      <a:pt x="4587" y="131"/>
                    </a:cubicBezTo>
                    <a:cubicBezTo>
                      <a:pt x="4386" y="657"/>
                      <a:pt x="4336" y="1184"/>
                      <a:pt x="4286" y="1710"/>
                    </a:cubicBezTo>
                    <a:cubicBezTo>
                      <a:pt x="4261" y="1986"/>
                      <a:pt x="4236" y="2261"/>
                      <a:pt x="4186" y="2512"/>
                    </a:cubicBezTo>
                    <a:cubicBezTo>
                      <a:pt x="4110" y="3038"/>
                      <a:pt x="3835" y="3966"/>
                      <a:pt x="3108" y="4292"/>
                    </a:cubicBezTo>
                    <a:cubicBezTo>
                      <a:pt x="2983" y="4349"/>
                      <a:pt x="2839" y="4377"/>
                      <a:pt x="2693" y="4377"/>
                    </a:cubicBezTo>
                    <a:cubicBezTo>
                      <a:pt x="2458" y="4377"/>
                      <a:pt x="2215" y="4305"/>
                      <a:pt x="2030" y="4166"/>
                    </a:cubicBezTo>
                    <a:cubicBezTo>
                      <a:pt x="1880" y="4066"/>
                      <a:pt x="1679" y="3865"/>
                      <a:pt x="1704" y="3540"/>
                    </a:cubicBezTo>
                    <a:cubicBezTo>
                      <a:pt x="1729" y="3439"/>
                      <a:pt x="1629" y="3339"/>
                      <a:pt x="1529" y="3314"/>
                    </a:cubicBezTo>
                    <a:cubicBezTo>
                      <a:pt x="1516" y="3311"/>
                      <a:pt x="1503" y="3310"/>
                      <a:pt x="1490" y="3310"/>
                    </a:cubicBezTo>
                    <a:cubicBezTo>
                      <a:pt x="1384" y="3310"/>
                      <a:pt x="1303" y="3400"/>
                      <a:pt x="1303" y="3489"/>
                    </a:cubicBezTo>
                    <a:cubicBezTo>
                      <a:pt x="1253" y="3891"/>
                      <a:pt x="1429" y="4266"/>
                      <a:pt x="1780" y="4517"/>
                    </a:cubicBezTo>
                    <a:cubicBezTo>
                      <a:pt x="2061" y="4705"/>
                      <a:pt x="2401" y="4804"/>
                      <a:pt x="2726" y="4804"/>
                    </a:cubicBezTo>
                    <a:cubicBezTo>
                      <a:pt x="2922" y="4804"/>
                      <a:pt x="3114" y="4768"/>
                      <a:pt x="3283" y="4693"/>
                    </a:cubicBezTo>
                    <a:cubicBezTo>
                      <a:pt x="4186" y="4266"/>
                      <a:pt x="4511" y="3189"/>
                      <a:pt x="4612" y="2587"/>
                    </a:cubicBezTo>
                    <a:cubicBezTo>
                      <a:pt x="4637" y="2312"/>
                      <a:pt x="4662" y="2036"/>
                      <a:pt x="4687" y="1760"/>
                    </a:cubicBezTo>
                    <a:lnTo>
                      <a:pt x="4687" y="1760"/>
                    </a:lnTo>
                    <a:cubicBezTo>
                      <a:pt x="4812" y="3941"/>
                      <a:pt x="4612" y="6121"/>
                      <a:pt x="4361" y="8327"/>
                    </a:cubicBezTo>
                    <a:cubicBezTo>
                      <a:pt x="4136" y="10407"/>
                      <a:pt x="3885" y="12437"/>
                      <a:pt x="3258" y="14342"/>
                    </a:cubicBezTo>
                    <a:cubicBezTo>
                      <a:pt x="2582" y="16497"/>
                      <a:pt x="1479" y="18226"/>
                      <a:pt x="100" y="19404"/>
                    </a:cubicBezTo>
                    <a:cubicBezTo>
                      <a:pt x="25" y="19480"/>
                      <a:pt x="0" y="19630"/>
                      <a:pt x="75" y="19705"/>
                    </a:cubicBezTo>
                    <a:cubicBezTo>
                      <a:pt x="125" y="19755"/>
                      <a:pt x="176" y="19780"/>
                      <a:pt x="251" y="19780"/>
                    </a:cubicBezTo>
                    <a:cubicBezTo>
                      <a:pt x="276" y="19780"/>
                      <a:pt x="326" y="19755"/>
                      <a:pt x="376" y="19730"/>
                    </a:cubicBezTo>
                    <a:cubicBezTo>
                      <a:pt x="1805" y="18502"/>
                      <a:pt x="2958" y="16698"/>
                      <a:pt x="3659" y="14467"/>
                    </a:cubicBezTo>
                    <a:cubicBezTo>
                      <a:pt x="4286" y="12537"/>
                      <a:pt x="4537" y="10482"/>
                      <a:pt x="4787" y="8377"/>
                    </a:cubicBezTo>
                    <a:cubicBezTo>
                      <a:pt x="5088" y="5595"/>
                      <a:pt x="5313" y="2888"/>
                      <a:pt x="4988" y="181"/>
                    </a:cubicBezTo>
                    <a:cubicBezTo>
                      <a:pt x="4963" y="81"/>
                      <a:pt x="4887" y="6"/>
                      <a:pt x="4787" y="6"/>
                    </a:cubicBezTo>
                    <a:cubicBezTo>
                      <a:pt x="4774" y="2"/>
                      <a:pt x="4761" y="1"/>
                      <a:pt x="4748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2162;p37">
                <a:extLst>
                  <a:ext uri="{FF2B5EF4-FFF2-40B4-BE49-F238E27FC236}">
                    <a16:creationId xmlns:a16="http://schemas.microsoft.com/office/drawing/2014/main" id="{F6755E0D-94CD-4DE9-8BA2-7A8FD21F19A3}"/>
                  </a:ext>
                </a:extLst>
              </p:cNvPr>
              <p:cNvSpPr/>
              <p:nvPr/>
            </p:nvSpPr>
            <p:spPr>
              <a:xfrm>
                <a:off x="5802050" y="4178879"/>
                <a:ext cx="84949" cy="245095"/>
              </a:xfrm>
              <a:custGeom>
                <a:avLst/>
                <a:gdLst/>
                <a:ahLst/>
                <a:cxnLst/>
                <a:rect l="l" t="t" r="r" b="b"/>
                <a:pathLst>
                  <a:path w="3084" h="8898" extrusionOk="0">
                    <a:moveTo>
                      <a:pt x="2708" y="0"/>
                    </a:moveTo>
                    <a:cubicBezTo>
                      <a:pt x="2607" y="25"/>
                      <a:pt x="2507" y="125"/>
                      <a:pt x="2532" y="226"/>
                    </a:cubicBezTo>
                    <a:cubicBezTo>
                      <a:pt x="2658" y="1353"/>
                      <a:pt x="2307" y="2481"/>
                      <a:pt x="1956" y="3559"/>
                    </a:cubicBezTo>
                    <a:cubicBezTo>
                      <a:pt x="1379" y="5263"/>
                      <a:pt x="703" y="6968"/>
                      <a:pt x="51" y="8647"/>
                    </a:cubicBezTo>
                    <a:cubicBezTo>
                      <a:pt x="1" y="8747"/>
                      <a:pt x="51" y="8847"/>
                      <a:pt x="176" y="8897"/>
                    </a:cubicBezTo>
                    <a:lnTo>
                      <a:pt x="226" y="8897"/>
                    </a:lnTo>
                    <a:cubicBezTo>
                      <a:pt x="327" y="8897"/>
                      <a:pt x="402" y="8847"/>
                      <a:pt x="452" y="8772"/>
                    </a:cubicBezTo>
                    <a:cubicBezTo>
                      <a:pt x="1104" y="7118"/>
                      <a:pt x="1780" y="5389"/>
                      <a:pt x="2357" y="3684"/>
                    </a:cubicBezTo>
                    <a:cubicBezTo>
                      <a:pt x="2733" y="2582"/>
                      <a:pt x="3084" y="1404"/>
                      <a:pt x="2933" y="201"/>
                    </a:cubicBezTo>
                    <a:cubicBezTo>
                      <a:pt x="2933" y="75"/>
                      <a:pt x="2833" y="0"/>
                      <a:pt x="2708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2163;p37">
                <a:extLst>
                  <a:ext uri="{FF2B5EF4-FFF2-40B4-BE49-F238E27FC236}">
                    <a16:creationId xmlns:a16="http://schemas.microsoft.com/office/drawing/2014/main" id="{6B8AD318-92C1-40AE-98BF-217914EA89EF}"/>
                  </a:ext>
                </a:extLst>
              </p:cNvPr>
              <p:cNvSpPr/>
              <p:nvPr/>
            </p:nvSpPr>
            <p:spPr>
              <a:xfrm>
                <a:off x="5926331" y="3890296"/>
                <a:ext cx="130508" cy="556464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0202" extrusionOk="0">
                    <a:moveTo>
                      <a:pt x="4186" y="1"/>
                    </a:moveTo>
                    <a:cubicBezTo>
                      <a:pt x="4060" y="1"/>
                      <a:pt x="3985" y="101"/>
                      <a:pt x="3985" y="226"/>
                    </a:cubicBezTo>
                    <a:cubicBezTo>
                      <a:pt x="4336" y="5690"/>
                      <a:pt x="3684" y="11104"/>
                      <a:pt x="2080" y="16342"/>
                    </a:cubicBezTo>
                    <a:cubicBezTo>
                      <a:pt x="1704" y="17595"/>
                      <a:pt x="1203" y="18998"/>
                      <a:pt x="100" y="19825"/>
                    </a:cubicBezTo>
                    <a:cubicBezTo>
                      <a:pt x="25" y="19901"/>
                      <a:pt x="0" y="20026"/>
                      <a:pt x="75" y="20126"/>
                    </a:cubicBezTo>
                    <a:cubicBezTo>
                      <a:pt x="100" y="20176"/>
                      <a:pt x="176" y="20201"/>
                      <a:pt x="226" y="20201"/>
                    </a:cubicBezTo>
                    <a:cubicBezTo>
                      <a:pt x="276" y="20201"/>
                      <a:pt x="326" y="20201"/>
                      <a:pt x="351" y="20176"/>
                    </a:cubicBezTo>
                    <a:cubicBezTo>
                      <a:pt x="1504" y="19299"/>
                      <a:pt x="2055" y="17871"/>
                      <a:pt x="2481" y="16467"/>
                    </a:cubicBezTo>
                    <a:cubicBezTo>
                      <a:pt x="4110" y="11179"/>
                      <a:pt x="4737" y="5715"/>
                      <a:pt x="4411" y="201"/>
                    </a:cubicBezTo>
                    <a:cubicBezTo>
                      <a:pt x="4386" y="76"/>
                      <a:pt x="4311" y="1"/>
                      <a:pt x="4186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2164;p37">
                <a:extLst>
                  <a:ext uri="{FF2B5EF4-FFF2-40B4-BE49-F238E27FC236}">
                    <a16:creationId xmlns:a16="http://schemas.microsoft.com/office/drawing/2014/main" id="{B4186A9C-5B97-4966-824E-33A463411E2B}"/>
                  </a:ext>
                </a:extLst>
              </p:cNvPr>
              <p:cNvSpPr/>
              <p:nvPr/>
            </p:nvSpPr>
            <p:spPr>
              <a:xfrm>
                <a:off x="6128590" y="3892940"/>
                <a:ext cx="412872" cy="538642"/>
              </a:xfrm>
              <a:custGeom>
                <a:avLst/>
                <a:gdLst/>
                <a:ahLst/>
                <a:cxnLst/>
                <a:rect l="l" t="t" r="r" b="b"/>
                <a:pathLst>
                  <a:path w="14989" h="19555" extrusionOk="0">
                    <a:moveTo>
                      <a:pt x="241" y="0"/>
                    </a:moveTo>
                    <a:cubicBezTo>
                      <a:pt x="227" y="0"/>
                      <a:pt x="214" y="2"/>
                      <a:pt x="201" y="5"/>
                    </a:cubicBezTo>
                    <a:cubicBezTo>
                      <a:pt x="76" y="30"/>
                      <a:pt x="1" y="130"/>
                      <a:pt x="26" y="256"/>
                    </a:cubicBezTo>
                    <a:cubicBezTo>
                      <a:pt x="652" y="3589"/>
                      <a:pt x="1655" y="6847"/>
                      <a:pt x="3008" y="9980"/>
                    </a:cubicBezTo>
                    <a:cubicBezTo>
                      <a:pt x="3660" y="11509"/>
                      <a:pt x="4537" y="13238"/>
                      <a:pt x="5840" y="14617"/>
                    </a:cubicBezTo>
                    <a:cubicBezTo>
                      <a:pt x="6993" y="15795"/>
                      <a:pt x="8447" y="16647"/>
                      <a:pt x="9700" y="17298"/>
                    </a:cubicBezTo>
                    <a:cubicBezTo>
                      <a:pt x="11304" y="18151"/>
                      <a:pt x="12983" y="18902"/>
                      <a:pt x="14687" y="19529"/>
                    </a:cubicBezTo>
                    <a:cubicBezTo>
                      <a:pt x="14712" y="19554"/>
                      <a:pt x="14738" y="19554"/>
                      <a:pt x="14763" y="19554"/>
                    </a:cubicBezTo>
                    <a:cubicBezTo>
                      <a:pt x="14838" y="19554"/>
                      <a:pt x="14913" y="19504"/>
                      <a:pt x="14963" y="19404"/>
                    </a:cubicBezTo>
                    <a:cubicBezTo>
                      <a:pt x="14988" y="19303"/>
                      <a:pt x="14938" y="19178"/>
                      <a:pt x="14838" y="19153"/>
                    </a:cubicBezTo>
                    <a:cubicBezTo>
                      <a:pt x="13133" y="18526"/>
                      <a:pt x="11479" y="17775"/>
                      <a:pt x="9900" y="16948"/>
                    </a:cubicBezTo>
                    <a:cubicBezTo>
                      <a:pt x="8672" y="16296"/>
                      <a:pt x="7269" y="15469"/>
                      <a:pt x="6141" y="14316"/>
                    </a:cubicBezTo>
                    <a:cubicBezTo>
                      <a:pt x="4863" y="12988"/>
                      <a:pt x="4036" y="11308"/>
                      <a:pt x="3384" y="9805"/>
                    </a:cubicBezTo>
                    <a:cubicBezTo>
                      <a:pt x="2056" y="6722"/>
                      <a:pt x="1053" y="3489"/>
                      <a:pt x="427" y="181"/>
                    </a:cubicBezTo>
                    <a:cubicBezTo>
                      <a:pt x="427" y="71"/>
                      <a:pt x="332" y="0"/>
                      <a:pt x="241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2165;p37">
                <a:extLst>
                  <a:ext uri="{FF2B5EF4-FFF2-40B4-BE49-F238E27FC236}">
                    <a16:creationId xmlns:a16="http://schemas.microsoft.com/office/drawing/2014/main" id="{6BDACCA5-4A8F-4469-87EE-3C6C607DF93D}"/>
                  </a:ext>
                </a:extLst>
              </p:cNvPr>
              <p:cNvSpPr/>
              <p:nvPr/>
            </p:nvSpPr>
            <p:spPr>
              <a:xfrm>
                <a:off x="6290138" y="4026311"/>
                <a:ext cx="153288" cy="274100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9951" extrusionOk="0">
                    <a:moveTo>
                      <a:pt x="1604" y="0"/>
                    </a:moveTo>
                    <a:cubicBezTo>
                      <a:pt x="1128" y="0"/>
                      <a:pt x="652" y="301"/>
                      <a:pt x="376" y="777"/>
                    </a:cubicBezTo>
                    <a:cubicBezTo>
                      <a:pt x="126" y="1228"/>
                      <a:pt x="75" y="1755"/>
                      <a:pt x="50" y="2105"/>
                    </a:cubicBezTo>
                    <a:cubicBezTo>
                      <a:pt x="0" y="3709"/>
                      <a:pt x="527" y="5364"/>
                      <a:pt x="1504" y="6767"/>
                    </a:cubicBezTo>
                    <a:cubicBezTo>
                      <a:pt x="2406" y="8045"/>
                      <a:pt x="3685" y="9123"/>
                      <a:pt x="5238" y="9925"/>
                    </a:cubicBezTo>
                    <a:cubicBezTo>
                      <a:pt x="5263" y="9950"/>
                      <a:pt x="5289" y="9950"/>
                      <a:pt x="5314" y="9950"/>
                    </a:cubicBezTo>
                    <a:cubicBezTo>
                      <a:pt x="5389" y="9950"/>
                      <a:pt x="5464" y="9925"/>
                      <a:pt x="5514" y="9850"/>
                    </a:cubicBezTo>
                    <a:cubicBezTo>
                      <a:pt x="5564" y="9750"/>
                      <a:pt x="5514" y="9624"/>
                      <a:pt x="5414" y="9574"/>
                    </a:cubicBezTo>
                    <a:cubicBezTo>
                      <a:pt x="3935" y="8797"/>
                      <a:pt x="2707" y="7745"/>
                      <a:pt x="1855" y="6542"/>
                    </a:cubicBezTo>
                    <a:cubicBezTo>
                      <a:pt x="903" y="5188"/>
                      <a:pt x="426" y="3634"/>
                      <a:pt x="476" y="2131"/>
                    </a:cubicBezTo>
                    <a:cubicBezTo>
                      <a:pt x="502" y="1805"/>
                      <a:pt x="527" y="1354"/>
                      <a:pt x="752" y="978"/>
                    </a:cubicBezTo>
                    <a:cubicBezTo>
                      <a:pt x="953" y="627"/>
                      <a:pt x="1278" y="401"/>
                      <a:pt x="1604" y="401"/>
                    </a:cubicBezTo>
                    <a:cubicBezTo>
                      <a:pt x="2106" y="401"/>
                      <a:pt x="2507" y="902"/>
                      <a:pt x="2707" y="1203"/>
                    </a:cubicBezTo>
                    <a:cubicBezTo>
                      <a:pt x="3409" y="2306"/>
                      <a:pt x="3659" y="3659"/>
                      <a:pt x="3384" y="4938"/>
                    </a:cubicBezTo>
                    <a:cubicBezTo>
                      <a:pt x="3359" y="5113"/>
                      <a:pt x="3284" y="5339"/>
                      <a:pt x="3133" y="5439"/>
                    </a:cubicBezTo>
                    <a:cubicBezTo>
                      <a:pt x="3089" y="5468"/>
                      <a:pt x="3036" y="5480"/>
                      <a:pt x="2985" y="5480"/>
                    </a:cubicBezTo>
                    <a:cubicBezTo>
                      <a:pt x="2949" y="5480"/>
                      <a:pt x="2914" y="5474"/>
                      <a:pt x="2882" y="5464"/>
                    </a:cubicBezTo>
                    <a:cubicBezTo>
                      <a:pt x="2682" y="5389"/>
                      <a:pt x="2431" y="5163"/>
                      <a:pt x="2281" y="4862"/>
                    </a:cubicBezTo>
                    <a:cubicBezTo>
                      <a:pt x="1930" y="4186"/>
                      <a:pt x="1705" y="3409"/>
                      <a:pt x="1654" y="2632"/>
                    </a:cubicBezTo>
                    <a:cubicBezTo>
                      <a:pt x="1654" y="2607"/>
                      <a:pt x="1679" y="2582"/>
                      <a:pt x="1679" y="2532"/>
                    </a:cubicBezTo>
                    <a:cubicBezTo>
                      <a:pt x="1700" y="2538"/>
                      <a:pt x="1720" y="2541"/>
                      <a:pt x="1739" y="2541"/>
                    </a:cubicBezTo>
                    <a:cubicBezTo>
                      <a:pt x="1793" y="2541"/>
                      <a:pt x="1843" y="2518"/>
                      <a:pt x="1880" y="2481"/>
                    </a:cubicBezTo>
                    <a:cubicBezTo>
                      <a:pt x="1955" y="2381"/>
                      <a:pt x="1955" y="2256"/>
                      <a:pt x="1855" y="2181"/>
                    </a:cubicBezTo>
                    <a:cubicBezTo>
                      <a:pt x="1790" y="2132"/>
                      <a:pt x="1715" y="2104"/>
                      <a:pt x="1636" y="2104"/>
                    </a:cubicBezTo>
                    <a:cubicBezTo>
                      <a:pt x="1593" y="2104"/>
                      <a:pt x="1548" y="2113"/>
                      <a:pt x="1504" y="2131"/>
                    </a:cubicBezTo>
                    <a:cubicBezTo>
                      <a:pt x="1329" y="2231"/>
                      <a:pt x="1228" y="2481"/>
                      <a:pt x="1253" y="2682"/>
                    </a:cubicBezTo>
                    <a:cubicBezTo>
                      <a:pt x="1304" y="3484"/>
                      <a:pt x="1529" y="4311"/>
                      <a:pt x="1905" y="5063"/>
                    </a:cubicBezTo>
                    <a:cubicBezTo>
                      <a:pt x="2080" y="5364"/>
                      <a:pt x="2381" y="5740"/>
                      <a:pt x="2757" y="5865"/>
                    </a:cubicBezTo>
                    <a:cubicBezTo>
                      <a:pt x="2828" y="5883"/>
                      <a:pt x="2899" y="5891"/>
                      <a:pt x="2969" y="5891"/>
                    </a:cubicBezTo>
                    <a:cubicBezTo>
                      <a:pt x="3097" y="5891"/>
                      <a:pt x="3220" y="5863"/>
                      <a:pt x="3334" y="5815"/>
                    </a:cubicBezTo>
                    <a:cubicBezTo>
                      <a:pt x="3634" y="5639"/>
                      <a:pt x="3735" y="5263"/>
                      <a:pt x="3785" y="5013"/>
                    </a:cubicBezTo>
                    <a:cubicBezTo>
                      <a:pt x="4086" y="3634"/>
                      <a:pt x="3810" y="2181"/>
                      <a:pt x="3058" y="978"/>
                    </a:cubicBezTo>
                    <a:cubicBezTo>
                      <a:pt x="2757" y="527"/>
                      <a:pt x="2281" y="0"/>
                      <a:pt x="1604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2166;p37">
                <a:extLst>
                  <a:ext uri="{FF2B5EF4-FFF2-40B4-BE49-F238E27FC236}">
                    <a16:creationId xmlns:a16="http://schemas.microsoft.com/office/drawing/2014/main" id="{914EACA6-89C6-440B-B85E-F198B7F43119}"/>
                  </a:ext>
                </a:extLst>
              </p:cNvPr>
              <p:cNvSpPr/>
              <p:nvPr/>
            </p:nvSpPr>
            <p:spPr>
              <a:xfrm>
                <a:off x="6234911" y="3941997"/>
                <a:ext cx="189179" cy="234821"/>
              </a:xfrm>
              <a:custGeom>
                <a:avLst/>
                <a:gdLst/>
                <a:ahLst/>
                <a:cxnLst/>
                <a:rect l="l" t="t" r="r" b="b"/>
                <a:pathLst>
                  <a:path w="6868" h="8525" extrusionOk="0">
                    <a:moveTo>
                      <a:pt x="3452" y="0"/>
                    </a:moveTo>
                    <a:cubicBezTo>
                      <a:pt x="3050" y="0"/>
                      <a:pt x="2595" y="129"/>
                      <a:pt x="2181" y="405"/>
                    </a:cubicBezTo>
                    <a:cubicBezTo>
                      <a:pt x="1053" y="1106"/>
                      <a:pt x="301" y="2510"/>
                      <a:pt x="151" y="4139"/>
                    </a:cubicBezTo>
                    <a:cubicBezTo>
                      <a:pt x="0" y="5567"/>
                      <a:pt x="301" y="6996"/>
                      <a:pt x="602" y="8349"/>
                    </a:cubicBezTo>
                    <a:cubicBezTo>
                      <a:pt x="627" y="8450"/>
                      <a:pt x="727" y="8525"/>
                      <a:pt x="802" y="8525"/>
                    </a:cubicBezTo>
                    <a:lnTo>
                      <a:pt x="852" y="8525"/>
                    </a:lnTo>
                    <a:cubicBezTo>
                      <a:pt x="978" y="8500"/>
                      <a:pt x="1028" y="8374"/>
                      <a:pt x="1028" y="8274"/>
                    </a:cubicBezTo>
                    <a:cubicBezTo>
                      <a:pt x="727" y="6921"/>
                      <a:pt x="426" y="5542"/>
                      <a:pt x="552" y="4164"/>
                    </a:cubicBezTo>
                    <a:cubicBezTo>
                      <a:pt x="702" y="2685"/>
                      <a:pt x="1379" y="1407"/>
                      <a:pt x="2406" y="755"/>
                    </a:cubicBezTo>
                    <a:cubicBezTo>
                      <a:pt x="2630" y="599"/>
                      <a:pt x="2994" y="422"/>
                      <a:pt x="3374" y="422"/>
                    </a:cubicBezTo>
                    <a:cubicBezTo>
                      <a:pt x="3419" y="422"/>
                      <a:pt x="3464" y="424"/>
                      <a:pt x="3509" y="430"/>
                    </a:cubicBezTo>
                    <a:cubicBezTo>
                      <a:pt x="4035" y="480"/>
                      <a:pt x="4486" y="881"/>
                      <a:pt x="4988" y="1633"/>
                    </a:cubicBezTo>
                    <a:cubicBezTo>
                      <a:pt x="5664" y="2685"/>
                      <a:pt x="6141" y="3838"/>
                      <a:pt x="6441" y="5066"/>
                    </a:cubicBezTo>
                    <a:cubicBezTo>
                      <a:pt x="6462" y="5171"/>
                      <a:pt x="6535" y="5223"/>
                      <a:pt x="6632" y="5223"/>
                    </a:cubicBezTo>
                    <a:cubicBezTo>
                      <a:pt x="6651" y="5223"/>
                      <a:pt x="6671" y="5221"/>
                      <a:pt x="6692" y="5217"/>
                    </a:cubicBezTo>
                    <a:cubicBezTo>
                      <a:pt x="6792" y="5192"/>
                      <a:pt x="6867" y="5091"/>
                      <a:pt x="6842" y="4966"/>
                    </a:cubicBezTo>
                    <a:cubicBezTo>
                      <a:pt x="6542" y="3713"/>
                      <a:pt x="6040" y="2510"/>
                      <a:pt x="5339" y="1407"/>
                    </a:cubicBezTo>
                    <a:cubicBezTo>
                      <a:pt x="4988" y="856"/>
                      <a:pt x="4411" y="104"/>
                      <a:pt x="3559" y="4"/>
                    </a:cubicBezTo>
                    <a:cubicBezTo>
                      <a:pt x="3524" y="1"/>
                      <a:pt x="3488" y="0"/>
                      <a:pt x="3452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2167;p37">
                <a:extLst>
                  <a:ext uri="{FF2B5EF4-FFF2-40B4-BE49-F238E27FC236}">
                    <a16:creationId xmlns:a16="http://schemas.microsoft.com/office/drawing/2014/main" id="{445C6349-19EC-49B1-AE43-D8D92780BB52}"/>
                  </a:ext>
                </a:extLst>
              </p:cNvPr>
              <p:cNvSpPr/>
              <p:nvPr/>
            </p:nvSpPr>
            <p:spPr>
              <a:xfrm>
                <a:off x="6321896" y="3835235"/>
                <a:ext cx="109794" cy="130343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4732" extrusionOk="0">
                    <a:moveTo>
                      <a:pt x="245" y="0"/>
                    </a:moveTo>
                    <a:cubicBezTo>
                      <a:pt x="216" y="0"/>
                      <a:pt x="184" y="6"/>
                      <a:pt x="151" y="20"/>
                    </a:cubicBezTo>
                    <a:cubicBezTo>
                      <a:pt x="50" y="70"/>
                      <a:pt x="0" y="195"/>
                      <a:pt x="50" y="296"/>
                    </a:cubicBezTo>
                    <a:cubicBezTo>
                      <a:pt x="426" y="1173"/>
                      <a:pt x="827" y="2075"/>
                      <a:pt x="1404" y="2852"/>
                    </a:cubicBezTo>
                    <a:cubicBezTo>
                      <a:pt x="2055" y="3779"/>
                      <a:pt x="2832" y="4406"/>
                      <a:pt x="3684" y="4707"/>
                    </a:cubicBezTo>
                    <a:cubicBezTo>
                      <a:pt x="3709" y="4732"/>
                      <a:pt x="3735" y="4732"/>
                      <a:pt x="3760" y="4732"/>
                    </a:cubicBezTo>
                    <a:cubicBezTo>
                      <a:pt x="3835" y="4732"/>
                      <a:pt x="3935" y="4682"/>
                      <a:pt x="3960" y="4581"/>
                    </a:cubicBezTo>
                    <a:cubicBezTo>
                      <a:pt x="3985" y="4481"/>
                      <a:pt x="3935" y="4356"/>
                      <a:pt x="3835" y="4306"/>
                    </a:cubicBezTo>
                    <a:cubicBezTo>
                      <a:pt x="2857" y="3980"/>
                      <a:pt x="2156" y="3203"/>
                      <a:pt x="1729" y="2626"/>
                    </a:cubicBezTo>
                    <a:cubicBezTo>
                      <a:pt x="1203" y="1849"/>
                      <a:pt x="802" y="972"/>
                      <a:pt x="426" y="120"/>
                    </a:cubicBezTo>
                    <a:cubicBezTo>
                      <a:pt x="390" y="47"/>
                      <a:pt x="326" y="0"/>
                      <a:pt x="245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2168;p37">
                <a:extLst>
                  <a:ext uri="{FF2B5EF4-FFF2-40B4-BE49-F238E27FC236}">
                    <a16:creationId xmlns:a16="http://schemas.microsoft.com/office/drawing/2014/main" id="{746029BA-2EBB-4F1C-98C7-69954221E9E0}"/>
                  </a:ext>
                </a:extLst>
              </p:cNvPr>
              <p:cNvSpPr/>
              <p:nvPr/>
            </p:nvSpPr>
            <p:spPr>
              <a:xfrm>
                <a:off x="6189353" y="3840744"/>
                <a:ext cx="87703" cy="168327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6111" extrusionOk="0">
                    <a:moveTo>
                      <a:pt x="2938" y="1"/>
                    </a:moveTo>
                    <a:cubicBezTo>
                      <a:pt x="2857" y="1"/>
                      <a:pt x="2794" y="47"/>
                      <a:pt x="2757" y="121"/>
                    </a:cubicBezTo>
                    <a:cubicBezTo>
                      <a:pt x="2481" y="722"/>
                      <a:pt x="2055" y="1273"/>
                      <a:pt x="1629" y="1825"/>
                    </a:cubicBezTo>
                    <a:cubicBezTo>
                      <a:pt x="1178" y="2376"/>
                      <a:pt x="727" y="2978"/>
                      <a:pt x="426" y="3629"/>
                    </a:cubicBezTo>
                    <a:cubicBezTo>
                      <a:pt x="100" y="4381"/>
                      <a:pt x="0" y="5208"/>
                      <a:pt x="150" y="5935"/>
                    </a:cubicBezTo>
                    <a:cubicBezTo>
                      <a:pt x="176" y="6035"/>
                      <a:pt x="251" y="6111"/>
                      <a:pt x="351" y="6111"/>
                    </a:cubicBezTo>
                    <a:cubicBezTo>
                      <a:pt x="351" y="6111"/>
                      <a:pt x="376" y="6111"/>
                      <a:pt x="401" y="6086"/>
                    </a:cubicBezTo>
                    <a:cubicBezTo>
                      <a:pt x="501" y="6060"/>
                      <a:pt x="577" y="5960"/>
                      <a:pt x="551" y="5860"/>
                    </a:cubicBezTo>
                    <a:cubicBezTo>
                      <a:pt x="426" y="5208"/>
                      <a:pt x="526" y="4482"/>
                      <a:pt x="802" y="3805"/>
                    </a:cubicBezTo>
                    <a:cubicBezTo>
                      <a:pt x="1078" y="3178"/>
                      <a:pt x="1504" y="2652"/>
                      <a:pt x="1955" y="2076"/>
                    </a:cubicBezTo>
                    <a:cubicBezTo>
                      <a:pt x="2381" y="1524"/>
                      <a:pt x="2832" y="948"/>
                      <a:pt x="3133" y="296"/>
                    </a:cubicBezTo>
                    <a:cubicBezTo>
                      <a:pt x="3183" y="171"/>
                      <a:pt x="3133" y="45"/>
                      <a:pt x="3033" y="20"/>
                    </a:cubicBezTo>
                    <a:cubicBezTo>
                      <a:pt x="2999" y="7"/>
                      <a:pt x="2967" y="1"/>
                      <a:pt x="2938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2169;p37">
                <a:extLst>
                  <a:ext uri="{FF2B5EF4-FFF2-40B4-BE49-F238E27FC236}">
                    <a16:creationId xmlns:a16="http://schemas.microsoft.com/office/drawing/2014/main" id="{4AE23EF2-F88E-40F2-BC7B-19C6DCC99F8F}"/>
                  </a:ext>
                </a:extLst>
              </p:cNvPr>
              <p:cNvSpPr/>
              <p:nvPr/>
            </p:nvSpPr>
            <p:spPr>
              <a:xfrm>
                <a:off x="6466863" y="3834216"/>
                <a:ext cx="158797" cy="437883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15897" extrusionOk="0">
                    <a:moveTo>
                      <a:pt x="252" y="0"/>
                    </a:moveTo>
                    <a:cubicBezTo>
                      <a:pt x="235" y="0"/>
                      <a:pt x="218" y="3"/>
                      <a:pt x="201" y="7"/>
                    </a:cubicBezTo>
                    <a:cubicBezTo>
                      <a:pt x="76" y="32"/>
                      <a:pt x="0" y="132"/>
                      <a:pt x="25" y="232"/>
                    </a:cubicBezTo>
                    <a:cubicBezTo>
                      <a:pt x="326" y="1661"/>
                      <a:pt x="477" y="3140"/>
                      <a:pt x="602" y="4568"/>
                    </a:cubicBezTo>
                    <a:cubicBezTo>
                      <a:pt x="802" y="6799"/>
                      <a:pt x="1003" y="9105"/>
                      <a:pt x="1880" y="11235"/>
                    </a:cubicBezTo>
                    <a:cubicBezTo>
                      <a:pt x="2632" y="13039"/>
                      <a:pt x="3835" y="14643"/>
                      <a:pt x="5389" y="15871"/>
                    </a:cubicBezTo>
                    <a:cubicBezTo>
                      <a:pt x="5439" y="15897"/>
                      <a:pt x="5489" y="15897"/>
                      <a:pt x="5514" y="15897"/>
                    </a:cubicBezTo>
                    <a:cubicBezTo>
                      <a:pt x="5589" y="15897"/>
                      <a:pt x="5639" y="15871"/>
                      <a:pt x="5690" y="15821"/>
                    </a:cubicBezTo>
                    <a:cubicBezTo>
                      <a:pt x="5765" y="15746"/>
                      <a:pt x="5740" y="15596"/>
                      <a:pt x="5665" y="15546"/>
                    </a:cubicBezTo>
                    <a:cubicBezTo>
                      <a:pt x="4161" y="14368"/>
                      <a:pt x="2983" y="12814"/>
                      <a:pt x="2256" y="11059"/>
                    </a:cubicBezTo>
                    <a:cubicBezTo>
                      <a:pt x="1429" y="9004"/>
                      <a:pt x="1203" y="6724"/>
                      <a:pt x="1003" y="4518"/>
                    </a:cubicBezTo>
                    <a:cubicBezTo>
                      <a:pt x="878" y="3089"/>
                      <a:pt x="752" y="1586"/>
                      <a:pt x="451" y="157"/>
                    </a:cubicBezTo>
                    <a:cubicBezTo>
                      <a:pt x="431" y="53"/>
                      <a:pt x="340" y="0"/>
                      <a:pt x="252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2170;p37">
                <a:extLst>
                  <a:ext uri="{FF2B5EF4-FFF2-40B4-BE49-F238E27FC236}">
                    <a16:creationId xmlns:a16="http://schemas.microsoft.com/office/drawing/2014/main" id="{149B2191-ACB6-47CC-B798-7CAA3B3350FC}"/>
                  </a:ext>
                </a:extLst>
              </p:cNvPr>
              <p:cNvSpPr/>
              <p:nvPr/>
            </p:nvSpPr>
            <p:spPr>
              <a:xfrm>
                <a:off x="6527598" y="3852918"/>
                <a:ext cx="234766" cy="425405"/>
              </a:xfrm>
              <a:custGeom>
                <a:avLst/>
                <a:gdLst/>
                <a:ahLst/>
                <a:cxnLst/>
                <a:rect l="l" t="t" r="r" b="b"/>
                <a:pathLst>
                  <a:path w="8523" h="15444" extrusionOk="0">
                    <a:moveTo>
                      <a:pt x="215" y="1"/>
                    </a:moveTo>
                    <a:cubicBezTo>
                      <a:pt x="202" y="1"/>
                      <a:pt x="190" y="2"/>
                      <a:pt x="176" y="4"/>
                    </a:cubicBezTo>
                    <a:cubicBezTo>
                      <a:pt x="76" y="29"/>
                      <a:pt x="1" y="130"/>
                      <a:pt x="1" y="255"/>
                    </a:cubicBezTo>
                    <a:cubicBezTo>
                      <a:pt x="878" y="5393"/>
                      <a:pt x="2156" y="10631"/>
                      <a:pt x="5690" y="14315"/>
                    </a:cubicBezTo>
                    <a:cubicBezTo>
                      <a:pt x="6141" y="14791"/>
                      <a:pt x="6843" y="15443"/>
                      <a:pt x="7695" y="15443"/>
                    </a:cubicBezTo>
                    <a:lnTo>
                      <a:pt x="7820" y="15443"/>
                    </a:lnTo>
                    <a:cubicBezTo>
                      <a:pt x="8071" y="15418"/>
                      <a:pt x="8247" y="15343"/>
                      <a:pt x="8372" y="15192"/>
                    </a:cubicBezTo>
                    <a:cubicBezTo>
                      <a:pt x="8522" y="14967"/>
                      <a:pt x="8497" y="14716"/>
                      <a:pt x="8447" y="14491"/>
                    </a:cubicBezTo>
                    <a:cubicBezTo>
                      <a:pt x="8347" y="14040"/>
                      <a:pt x="8171" y="13463"/>
                      <a:pt x="7720" y="13137"/>
                    </a:cubicBezTo>
                    <a:cubicBezTo>
                      <a:pt x="7536" y="13004"/>
                      <a:pt x="7308" y="12937"/>
                      <a:pt x="7080" y="12937"/>
                    </a:cubicBezTo>
                    <a:cubicBezTo>
                      <a:pt x="6966" y="12937"/>
                      <a:pt x="6851" y="12954"/>
                      <a:pt x="6743" y="12987"/>
                    </a:cubicBezTo>
                    <a:cubicBezTo>
                      <a:pt x="6467" y="13087"/>
                      <a:pt x="6292" y="13263"/>
                      <a:pt x="6216" y="13513"/>
                    </a:cubicBezTo>
                    <a:cubicBezTo>
                      <a:pt x="6166" y="13614"/>
                      <a:pt x="6242" y="13739"/>
                      <a:pt x="6342" y="13764"/>
                    </a:cubicBezTo>
                    <a:cubicBezTo>
                      <a:pt x="6369" y="13775"/>
                      <a:pt x="6396" y="13780"/>
                      <a:pt x="6420" y="13780"/>
                    </a:cubicBezTo>
                    <a:cubicBezTo>
                      <a:pt x="6509" y="13780"/>
                      <a:pt x="6578" y="13717"/>
                      <a:pt x="6617" y="13639"/>
                    </a:cubicBezTo>
                    <a:cubicBezTo>
                      <a:pt x="6643" y="13488"/>
                      <a:pt x="6768" y="13438"/>
                      <a:pt x="6868" y="13388"/>
                    </a:cubicBezTo>
                    <a:cubicBezTo>
                      <a:pt x="6932" y="13372"/>
                      <a:pt x="7000" y="13364"/>
                      <a:pt x="7069" y="13364"/>
                    </a:cubicBezTo>
                    <a:cubicBezTo>
                      <a:pt x="7217" y="13364"/>
                      <a:pt x="7367" y="13403"/>
                      <a:pt x="7470" y="13488"/>
                    </a:cubicBezTo>
                    <a:cubicBezTo>
                      <a:pt x="7795" y="13714"/>
                      <a:pt x="7946" y="14165"/>
                      <a:pt x="8046" y="14591"/>
                    </a:cubicBezTo>
                    <a:cubicBezTo>
                      <a:pt x="8071" y="14716"/>
                      <a:pt x="8096" y="14867"/>
                      <a:pt x="8021" y="14942"/>
                    </a:cubicBezTo>
                    <a:cubicBezTo>
                      <a:pt x="7996" y="14967"/>
                      <a:pt x="7896" y="15017"/>
                      <a:pt x="7770" y="15017"/>
                    </a:cubicBezTo>
                    <a:cubicBezTo>
                      <a:pt x="7743" y="15019"/>
                      <a:pt x="7715" y="15020"/>
                      <a:pt x="7688" y="15020"/>
                    </a:cubicBezTo>
                    <a:cubicBezTo>
                      <a:pt x="7018" y="15020"/>
                      <a:pt x="6400" y="14449"/>
                      <a:pt x="5991" y="14040"/>
                    </a:cubicBezTo>
                    <a:cubicBezTo>
                      <a:pt x="2557" y="10431"/>
                      <a:pt x="1279" y="5243"/>
                      <a:pt x="427" y="180"/>
                    </a:cubicBezTo>
                    <a:cubicBezTo>
                      <a:pt x="405" y="90"/>
                      <a:pt x="322" y="1"/>
                      <a:pt x="215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2171;p37">
                <a:extLst>
                  <a:ext uri="{FF2B5EF4-FFF2-40B4-BE49-F238E27FC236}">
                    <a16:creationId xmlns:a16="http://schemas.microsoft.com/office/drawing/2014/main" id="{EBC609E0-BF8B-433E-915C-874D64875B93}"/>
                  </a:ext>
                </a:extLst>
              </p:cNvPr>
              <p:cNvSpPr/>
              <p:nvPr/>
            </p:nvSpPr>
            <p:spPr>
              <a:xfrm>
                <a:off x="6644965" y="4103435"/>
                <a:ext cx="153977" cy="186617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6775" extrusionOk="0">
                    <a:moveTo>
                      <a:pt x="241" y="1"/>
                    </a:moveTo>
                    <a:cubicBezTo>
                      <a:pt x="144" y="1"/>
                      <a:pt x="67" y="53"/>
                      <a:pt x="26" y="158"/>
                    </a:cubicBezTo>
                    <a:cubicBezTo>
                      <a:pt x="1" y="258"/>
                      <a:pt x="76" y="383"/>
                      <a:pt x="176" y="408"/>
                    </a:cubicBezTo>
                    <a:cubicBezTo>
                      <a:pt x="2858" y="1235"/>
                      <a:pt x="4913" y="3767"/>
                      <a:pt x="5163" y="6574"/>
                    </a:cubicBezTo>
                    <a:cubicBezTo>
                      <a:pt x="5163" y="6674"/>
                      <a:pt x="5264" y="6774"/>
                      <a:pt x="5364" y="6774"/>
                    </a:cubicBezTo>
                    <a:lnTo>
                      <a:pt x="5389" y="6774"/>
                    </a:lnTo>
                    <a:cubicBezTo>
                      <a:pt x="5489" y="6749"/>
                      <a:pt x="5590" y="6649"/>
                      <a:pt x="5564" y="6549"/>
                    </a:cubicBezTo>
                    <a:cubicBezTo>
                      <a:pt x="5314" y="3566"/>
                      <a:pt x="3133" y="884"/>
                      <a:pt x="301" y="7"/>
                    </a:cubicBezTo>
                    <a:cubicBezTo>
                      <a:pt x="280" y="3"/>
                      <a:pt x="260" y="1"/>
                      <a:pt x="241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2172;p37">
                <a:extLst>
                  <a:ext uri="{FF2B5EF4-FFF2-40B4-BE49-F238E27FC236}">
                    <a16:creationId xmlns:a16="http://schemas.microsoft.com/office/drawing/2014/main" id="{8F724FE2-03CD-40FE-9C2E-E75235E6AC7E}"/>
                  </a:ext>
                </a:extLst>
              </p:cNvPr>
              <p:cNvSpPr/>
              <p:nvPr/>
            </p:nvSpPr>
            <p:spPr>
              <a:xfrm>
                <a:off x="6620809" y="4007663"/>
                <a:ext cx="222316" cy="300323"/>
              </a:xfrm>
              <a:custGeom>
                <a:avLst/>
                <a:gdLst/>
                <a:ahLst/>
                <a:cxnLst/>
                <a:rect l="l" t="t" r="r" b="b"/>
                <a:pathLst>
                  <a:path w="8071" h="10903" extrusionOk="0">
                    <a:moveTo>
                      <a:pt x="201" y="0"/>
                    </a:moveTo>
                    <a:cubicBezTo>
                      <a:pt x="76" y="0"/>
                      <a:pt x="0" y="101"/>
                      <a:pt x="0" y="226"/>
                    </a:cubicBezTo>
                    <a:cubicBezTo>
                      <a:pt x="0" y="326"/>
                      <a:pt x="76" y="427"/>
                      <a:pt x="201" y="427"/>
                    </a:cubicBezTo>
                    <a:cubicBezTo>
                      <a:pt x="953" y="452"/>
                      <a:pt x="1629" y="978"/>
                      <a:pt x="2181" y="1504"/>
                    </a:cubicBezTo>
                    <a:cubicBezTo>
                      <a:pt x="4812" y="4036"/>
                      <a:pt x="6692" y="7219"/>
                      <a:pt x="7645" y="10752"/>
                    </a:cubicBezTo>
                    <a:cubicBezTo>
                      <a:pt x="7670" y="10828"/>
                      <a:pt x="7745" y="10903"/>
                      <a:pt x="7845" y="10903"/>
                    </a:cubicBezTo>
                    <a:cubicBezTo>
                      <a:pt x="7845" y="10903"/>
                      <a:pt x="7870" y="10903"/>
                      <a:pt x="7895" y="10878"/>
                    </a:cubicBezTo>
                    <a:cubicBezTo>
                      <a:pt x="7995" y="10853"/>
                      <a:pt x="8071" y="10752"/>
                      <a:pt x="8046" y="10627"/>
                    </a:cubicBezTo>
                    <a:cubicBezTo>
                      <a:pt x="7093" y="7043"/>
                      <a:pt x="5163" y="3785"/>
                      <a:pt x="2457" y="1204"/>
                    </a:cubicBezTo>
                    <a:cubicBezTo>
                      <a:pt x="1855" y="627"/>
                      <a:pt x="1103" y="26"/>
                      <a:pt x="201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2173;p37">
                <a:extLst>
                  <a:ext uri="{FF2B5EF4-FFF2-40B4-BE49-F238E27FC236}">
                    <a16:creationId xmlns:a16="http://schemas.microsoft.com/office/drawing/2014/main" id="{7A646FDF-DEE7-4C06-AEE9-202E07F3F73F}"/>
                  </a:ext>
                </a:extLst>
              </p:cNvPr>
              <p:cNvSpPr/>
              <p:nvPr/>
            </p:nvSpPr>
            <p:spPr>
              <a:xfrm>
                <a:off x="6624252" y="3800556"/>
                <a:ext cx="104285" cy="231984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8422" extrusionOk="0">
                    <a:moveTo>
                      <a:pt x="301" y="1"/>
                    </a:moveTo>
                    <a:cubicBezTo>
                      <a:pt x="201" y="1"/>
                      <a:pt x="101" y="76"/>
                      <a:pt x="76" y="201"/>
                    </a:cubicBezTo>
                    <a:cubicBezTo>
                      <a:pt x="1" y="1555"/>
                      <a:pt x="326" y="3033"/>
                      <a:pt x="1053" y="4562"/>
                    </a:cubicBezTo>
                    <a:cubicBezTo>
                      <a:pt x="1680" y="5915"/>
                      <a:pt x="2557" y="7144"/>
                      <a:pt x="3384" y="8347"/>
                    </a:cubicBezTo>
                    <a:cubicBezTo>
                      <a:pt x="3434" y="8397"/>
                      <a:pt x="3484" y="8422"/>
                      <a:pt x="3560" y="8422"/>
                    </a:cubicBezTo>
                    <a:cubicBezTo>
                      <a:pt x="3610" y="8422"/>
                      <a:pt x="3635" y="8422"/>
                      <a:pt x="3685" y="8397"/>
                    </a:cubicBezTo>
                    <a:cubicBezTo>
                      <a:pt x="3785" y="8321"/>
                      <a:pt x="3785" y="8196"/>
                      <a:pt x="3735" y="8096"/>
                    </a:cubicBezTo>
                    <a:cubicBezTo>
                      <a:pt x="2908" y="6918"/>
                      <a:pt x="2056" y="5715"/>
                      <a:pt x="1429" y="4387"/>
                    </a:cubicBezTo>
                    <a:cubicBezTo>
                      <a:pt x="727" y="2908"/>
                      <a:pt x="427" y="1529"/>
                      <a:pt x="502" y="226"/>
                    </a:cubicBezTo>
                    <a:cubicBezTo>
                      <a:pt x="502" y="101"/>
                      <a:pt x="427" y="1"/>
                      <a:pt x="301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2174;p37">
                <a:extLst>
                  <a:ext uri="{FF2B5EF4-FFF2-40B4-BE49-F238E27FC236}">
                    <a16:creationId xmlns:a16="http://schemas.microsoft.com/office/drawing/2014/main" id="{6ACD5392-6096-470F-B383-F7DA01CA57FA}"/>
                  </a:ext>
                </a:extLst>
              </p:cNvPr>
              <p:cNvSpPr/>
              <p:nvPr/>
            </p:nvSpPr>
            <p:spPr>
              <a:xfrm>
                <a:off x="6154812" y="4108999"/>
                <a:ext cx="184359" cy="320486"/>
              </a:xfrm>
              <a:custGeom>
                <a:avLst/>
                <a:gdLst/>
                <a:ahLst/>
                <a:cxnLst/>
                <a:rect l="l" t="t" r="r" b="b"/>
                <a:pathLst>
                  <a:path w="6693" h="11635" extrusionOk="0">
                    <a:moveTo>
                      <a:pt x="242" y="1"/>
                    </a:moveTo>
                    <a:cubicBezTo>
                      <a:pt x="228" y="1"/>
                      <a:pt x="215" y="2"/>
                      <a:pt x="201" y="6"/>
                    </a:cubicBezTo>
                    <a:cubicBezTo>
                      <a:pt x="76" y="6"/>
                      <a:pt x="1" y="131"/>
                      <a:pt x="26" y="231"/>
                    </a:cubicBezTo>
                    <a:lnTo>
                      <a:pt x="803" y="4642"/>
                    </a:lnTo>
                    <a:cubicBezTo>
                      <a:pt x="1104" y="6246"/>
                      <a:pt x="1455" y="8226"/>
                      <a:pt x="2733" y="9580"/>
                    </a:cubicBezTo>
                    <a:cubicBezTo>
                      <a:pt x="3735" y="10632"/>
                      <a:pt x="5139" y="11159"/>
                      <a:pt x="6392" y="11610"/>
                    </a:cubicBezTo>
                    <a:cubicBezTo>
                      <a:pt x="6417" y="11635"/>
                      <a:pt x="6442" y="11635"/>
                      <a:pt x="6467" y="11635"/>
                    </a:cubicBezTo>
                    <a:cubicBezTo>
                      <a:pt x="6542" y="11635"/>
                      <a:pt x="6618" y="11585"/>
                      <a:pt x="6643" y="11484"/>
                    </a:cubicBezTo>
                    <a:cubicBezTo>
                      <a:pt x="6693" y="11384"/>
                      <a:pt x="6643" y="11259"/>
                      <a:pt x="6542" y="11234"/>
                    </a:cubicBezTo>
                    <a:cubicBezTo>
                      <a:pt x="5339" y="10783"/>
                      <a:pt x="3986" y="10281"/>
                      <a:pt x="3059" y="9304"/>
                    </a:cubicBezTo>
                    <a:cubicBezTo>
                      <a:pt x="1831" y="8026"/>
                      <a:pt x="1505" y="6121"/>
                      <a:pt x="1229" y="4567"/>
                    </a:cubicBezTo>
                    <a:lnTo>
                      <a:pt x="452" y="156"/>
                    </a:lnTo>
                    <a:cubicBezTo>
                      <a:pt x="430" y="69"/>
                      <a:pt x="333" y="1"/>
                      <a:pt x="242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2175;p37">
                <a:extLst>
                  <a:ext uri="{FF2B5EF4-FFF2-40B4-BE49-F238E27FC236}">
                    <a16:creationId xmlns:a16="http://schemas.microsoft.com/office/drawing/2014/main" id="{29162BC7-ED65-41EC-AB37-41F874BF0F2F}"/>
                  </a:ext>
                </a:extLst>
              </p:cNvPr>
              <p:cNvSpPr/>
              <p:nvPr/>
            </p:nvSpPr>
            <p:spPr>
              <a:xfrm>
                <a:off x="5529388" y="3932963"/>
                <a:ext cx="217468" cy="348802"/>
              </a:xfrm>
              <a:custGeom>
                <a:avLst/>
                <a:gdLst/>
                <a:ahLst/>
                <a:cxnLst/>
                <a:rect l="l" t="t" r="r" b="b"/>
                <a:pathLst>
                  <a:path w="7895" h="12663" extrusionOk="0">
                    <a:moveTo>
                      <a:pt x="7672" y="1"/>
                    </a:moveTo>
                    <a:cubicBezTo>
                      <a:pt x="7569" y="1"/>
                      <a:pt x="7491" y="72"/>
                      <a:pt x="7469" y="181"/>
                    </a:cubicBezTo>
                    <a:cubicBezTo>
                      <a:pt x="6592" y="4918"/>
                      <a:pt x="3910" y="9329"/>
                      <a:pt x="100" y="12286"/>
                    </a:cubicBezTo>
                    <a:cubicBezTo>
                      <a:pt x="25" y="12362"/>
                      <a:pt x="0" y="12487"/>
                      <a:pt x="75" y="12587"/>
                    </a:cubicBezTo>
                    <a:cubicBezTo>
                      <a:pt x="125" y="12637"/>
                      <a:pt x="176" y="12662"/>
                      <a:pt x="251" y="12662"/>
                    </a:cubicBezTo>
                    <a:cubicBezTo>
                      <a:pt x="276" y="12662"/>
                      <a:pt x="326" y="12637"/>
                      <a:pt x="376" y="12612"/>
                    </a:cubicBezTo>
                    <a:cubicBezTo>
                      <a:pt x="4236" y="9580"/>
                      <a:pt x="6993" y="5093"/>
                      <a:pt x="7870" y="256"/>
                    </a:cubicBezTo>
                    <a:cubicBezTo>
                      <a:pt x="7895" y="131"/>
                      <a:pt x="7820" y="31"/>
                      <a:pt x="7719" y="6"/>
                    </a:cubicBezTo>
                    <a:cubicBezTo>
                      <a:pt x="7703" y="2"/>
                      <a:pt x="7687" y="1"/>
                      <a:pt x="7672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2176;p37">
                <a:extLst>
                  <a:ext uri="{FF2B5EF4-FFF2-40B4-BE49-F238E27FC236}">
                    <a16:creationId xmlns:a16="http://schemas.microsoft.com/office/drawing/2014/main" id="{CB9E2B6B-6425-41A4-A3B9-9DC6700EFD95}"/>
                  </a:ext>
                </a:extLst>
              </p:cNvPr>
              <p:cNvSpPr/>
              <p:nvPr/>
            </p:nvSpPr>
            <p:spPr>
              <a:xfrm>
                <a:off x="6441329" y="3820581"/>
                <a:ext cx="579216" cy="524099"/>
              </a:xfrm>
              <a:custGeom>
                <a:avLst/>
                <a:gdLst/>
                <a:ahLst/>
                <a:cxnLst/>
                <a:rect l="l" t="t" r="r" b="b"/>
                <a:pathLst>
                  <a:path w="21028" h="19027" extrusionOk="0">
                    <a:moveTo>
                      <a:pt x="627" y="0"/>
                    </a:moveTo>
                    <a:cubicBezTo>
                      <a:pt x="0" y="5589"/>
                      <a:pt x="1003" y="11229"/>
                      <a:pt x="2005" y="16767"/>
                    </a:cubicBezTo>
                    <a:cubicBezTo>
                      <a:pt x="2080" y="17168"/>
                      <a:pt x="2155" y="17569"/>
                      <a:pt x="2456" y="17870"/>
                    </a:cubicBezTo>
                    <a:cubicBezTo>
                      <a:pt x="2657" y="18046"/>
                      <a:pt x="2932" y="18146"/>
                      <a:pt x="3183" y="18221"/>
                    </a:cubicBezTo>
                    <a:cubicBezTo>
                      <a:pt x="3033" y="17996"/>
                      <a:pt x="2907" y="17770"/>
                      <a:pt x="2807" y="17519"/>
                    </a:cubicBezTo>
                    <a:cubicBezTo>
                      <a:pt x="2771" y="17424"/>
                      <a:pt x="2970" y="17386"/>
                      <a:pt x="3297" y="17386"/>
                    </a:cubicBezTo>
                    <a:cubicBezTo>
                      <a:pt x="4338" y="17386"/>
                      <a:pt x="6677" y="17763"/>
                      <a:pt x="6867" y="17820"/>
                    </a:cubicBezTo>
                    <a:cubicBezTo>
                      <a:pt x="8271" y="18196"/>
                      <a:pt x="9674" y="18372"/>
                      <a:pt x="11078" y="18647"/>
                    </a:cubicBezTo>
                    <a:cubicBezTo>
                      <a:pt x="12253" y="18876"/>
                      <a:pt x="13491" y="19026"/>
                      <a:pt x="14727" y="19026"/>
                    </a:cubicBezTo>
                    <a:cubicBezTo>
                      <a:pt x="16601" y="19026"/>
                      <a:pt x="18469" y="18681"/>
                      <a:pt x="20100" y="17745"/>
                    </a:cubicBezTo>
                    <a:cubicBezTo>
                      <a:pt x="20501" y="17519"/>
                      <a:pt x="20902" y="17219"/>
                      <a:pt x="20978" y="16793"/>
                    </a:cubicBezTo>
                    <a:cubicBezTo>
                      <a:pt x="21028" y="16567"/>
                      <a:pt x="20953" y="16341"/>
                      <a:pt x="20852" y="16166"/>
                    </a:cubicBezTo>
                    <a:cubicBezTo>
                      <a:pt x="20827" y="16166"/>
                      <a:pt x="20802" y="16141"/>
                      <a:pt x="20777" y="16141"/>
                    </a:cubicBezTo>
                    <a:cubicBezTo>
                      <a:pt x="18722" y="16016"/>
                      <a:pt x="16667" y="15790"/>
                      <a:pt x="14612" y="15414"/>
                    </a:cubicBezTo>
                    <a:cubicBezTo>
                      <a:pt x="12582" y="15038"/>
                      <a:pt x="10501" y="14537"/>
                      <a:pt x="8697" y="13484"/>
                    </a:cubicBezTo>
                    <a:cubicBezTo>
                      <a:pt x="6366" y="12131"/>
                      <a:pt x="4612" y="9950"/>
                      <a:pt x="3358" y="7569"/>
                    </a:cubicBezTo>
                    <a:cubicBezTo>
                      <a:pt x="2105" y="5188"/>
                      <a:pt x="1328" y="2607"/>
                      <a:pt x="627" y="0"/>
                    </a:cubicBezTo>
                    <a:close/>
                  </a:path>
                </a:pathLst>
              </a:custGeom>
              <a:solidFill>
                <a:srgbClr val="A868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2177;p37">
                <a:extLst>
                  <a:ext uri="{FF2B5EF4-FFF2-40B4-BE49-F238E27FC236}">
                    <a16:creationId xmlns:a16="http://schemas.microsoft.com/office/drawing/2014/main" id="{4A734EF4-40CB-4D79-A340-FD96C88223ED}"/>
                  </a:ext>
                </a:extLst>
              </p:cNvPr>
              <p:cNvSpPr/>
              <p:nvPr/>
            </p:nvSpPr>
            <p:spPr>
              <a:xfrm>
                <a:off x="5463805" y="3770864"/>
                <a:ext cx="334837" cy="569576"/>
              </a:xfrm>
              <a:custGeom>
                <a:avLst/>
                <a:gdLst/>
                <a:ahLst/>
                <a:cxnLst/>
                <a:rect l="l" t="t" r="r" b="b"/>
                <a:pathLst>
                  <a:path w="12156" h="20678" extrusionOk="0">
                    <a:moveTo>
                      <a:pt x="11053" y="1"/>
                    </a:moveTo>
                    <a:lnTo>
                      <a:pt x="11053" y="1"/>
                    </a:lnTo>
                    <a:cubicBezTo>
                      <a:pt x="9775" y="7846"/>
                      <a:pt x="5815" y="15239"/>
                      <a:pt x="0" y="20678"/>
                    </a:cubicBezTo>
                    <a:cubicBezTo>
                      <a:pt x="1679" y="20352"/>
                      <a:pt x="3333" y="19876"/>
                      <a:pt x="5013" y="19625"/>
                    </a:cubicBezTo>
                    <a:cubicBezTo>
                      <a:pt x="5683" y="19524"/>
                      <a:pt x="6449" y="19346"/>
                      <a:pt x="7120" y="19346"/>
                    </a:cubicBezTo>
                    <a:cubicBezTo>
                      <a:pt x="7780" y="19346"/>
                      <a:pt x="8349" y="19518"/>
                      <a:pt x="8647" y="20101"/>
                    </a:cubicBezTo>
                    <a:cubicBezTo>
                      <a:pt x="8747" y="20252"/>
                      <a:pt x="8797" y="20452"/>
                      <a:pt x="8822" y="20653"/>
                    </a:cubicBezTo>
                    <a:cubicBezTo>
                      <a:pt x="9148" y="19425"/>
                      <a:pt x="9349" y="18171"/>
                      <a:pt x="9474" y="16743"/>
                    </a:cubicBezTo>
                    <a:cubicBezTo>
                      <a:pt x="10000" y="11004"/>
                      <a:pt x="12156" y="5916"/>
                      <a:pt x="11053" y="1"/>
                    </a:cubicBezTo>
                    <a:close/>
                  </a:path>
                </a:pathLst>
              </a:custGeom>
              <a:solidFill>
                <a:srgbClr val="A868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2178;p37">
                <a:extLst>
                  <a:ext uri="{FF2B5EF4-FFF2-40B4-BE49-F238E27FC236}">
                    <a16:creationId xmlns:a16="http://schemas.microsoft.com/office/drawing/2014/main" id="{FB96B0F8-A3A7-42C9-B403-1D8901FC21F3}"/>
                  </a:ext>
                </a:extLst>
              </p:cNvPr>
              <p:cNvSpPr/>
              <p:nvPr/>
            </p:nvSpPr>
            <p:spPr>
              <a:xfrm>
                <a:off x="6026427" y="3974527"/>
                <a:ext cx="619955" cy="527321"/>
              </a:xfrm>
              <a:custGeom>
                <a:avLst/>
                <a:gdLst/>
                <a:ahLst/>
                <a:cxnLst/>
                <a:rect l="l" t="t" r="r" b="b"/>
                <a:pathLst>
                  <a:path w="22507" h="19144" extrusionOk="0">
                    <a:moveTo>
                      <a:pt x="3509" y="0"/>
                    </a:moveTo>
                    <a:cubicBezTo>
                      <a:pt x="2782" y="2682"/>
                      <a:pt x="2983" y="5514"/>
                      <a:pt x="2933" y="8271"/>
                    </a:cubicBezTo>
                    <a:cubicBezTo>
                      <a:pt x="2883" y="11053"/>
                      <a:pt x="2507" y="13960"/>
                      <a:pt x="852" y="16166"/>
                    </a:cubicBezTo>
                    <a:cubicBezTo>
                      <a:pt x="577" y="16567"/>
                      <a:pt x="226" y="16943"/>
                      <a:pt x="0" y="17344"/>
                    </a:cubicBezTo>
                    <a:cubicBezTo>
                      <a:pt x="1717" y="16725"/>
                      <a:pt x="3419" y="16366"/>
                      <a:pt x="5202" y="16366"/>
                    </a:cubicBezTo>
                    <a:cubicBezTo>
                      <a:pt x="6594" y="16366"/>
                      <a:pt x="8036" y="16585"/>
                      <a:pt x="9574" y="17068"/>
                    </a:cubicBezTo>
                    <a:cubicBezTo>
                      <a:pt x="11880" y="17795"/>
                      <a:pt x="14236" y="18372"/>
                      <a:pt x="16617" y="18773"/>
                    </a:cubicBezTo>
                    <a:cubicBezTo>
                      <a:pt x="17834" y="18978"/>
                      <a:pt x="19101" y="19144"/>
                      <a:pt x="20349" y="19144"/>
                    </a:cubicBezTo>
                    <a:cubicBezTo>
                      <a:pt x="21079" y="19144"/>
                      <a:pt x="21803" y="19087"/>
                      <a:pt x="22507" y="18948"/>
                    </a:cubicBezTo>
                    <a:cubicBezTo>
                      <a:pt x="21354" y="18722"/>
                      <a:pt x="20276" y="18221"/>
                      <a:pt x="19048" y="17845"/>
                    </a:cubicBezTo>
                    <a:cubicBezTo>
                      <a:pt x="16642" y="17118"/>
                      <a:pt x="14211" y="17068"/>
                      <a:pt x="11880" y="15940"/>
                    </a:cubicBezTo>
                    <a:cubicBezTo>
                      <a:pt x="9148" y="14587"/>
                      <a:pt x="6893" y="12306"/>
                      <a:pt x="5539" y="9549"/>
                    </a:cubicBezTo>
                    <a:cubicBezTo>
                      <a:pt x="4010" y="6442"/>
                      <a:pt x="3735" y="3459"/>
                      <a:pt x="3509" y="0"/>
                    </a:cubicBezTo>
                    <a:close/>
                  </a:path>
                </a:pathLst>
              </a:custGeom>
              <a:solidFill>
                <a:srgbClr val="A868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2179;p37">
                <a:extLst>
                  <a:ext uri="{FF2B5EF4-FFF2-40B4-BE49-F238E27FC236}">
                    <a16:creationId xmlns:a16="http://schemas.microsoft.com/office/drawing/2014/main" id="{EF363D01-DDE2-4E34-B4F2-DED5069FD093}"/>
                  </a:ext>
                </a:extLst>
              </p:cNvPr>
              <p:cNvSpPr/>
              <p:nvPr/>
            </p:nvSpPr>
            <p:spPr>
              <a:xfrm>
                <a:off x="5655707" y="3601162"/>
                <a:ext cx="923033" cy="226365"/>
              </a:xfrm>
              <a:custGeom>
                <a:avLst/>
                <a:gdLst/>
                <a:ahLst/>
                <a:cxnLst/>
                <a:rect l="l" t="t" r="r" b="b"/>
                <a:pathLst>
                  <a:path w="33510" h="8218" extrusionOk="0">
                    <a:moveTo>
                      <a:pt x="19466" y="1"/>
                    </a:moveTo>
                    <a:cubicBezTo>
                      <a:pt x="17089" y="1"/>
                      <a:pt x="14569" y="294"/>
                      <a:pt x="12281" y="1400"/>
                    </a:cubicBezTo>
                    <a:cubicBezTo>
                      <a:pt x="11529" y="1776"/>
                      <a:pt x="11128" y="2202"/>
                      <a:pt x="11053" y="2728"/>
                    </a:cubicBezTo>
                    <a:cubicBezTo>
                      <a:pt x="10953" y="3505"/>
                      <a:pt x="11680" y="4082"/>
                      <a:pt x="12106" y="4332"/>
                    </a:cubicBezTo>
                    <a:cubicBezTo>
                      <a:pt x="13362" y="5105"/>
                      <a:pt x="14866" y="5485"/>
                      <a:pt x="16665" y="5485"/>
                    </a:cubicBezTo>
                    <a:cubicBezTo>
                      <a:pt x="17666" y="5485"/>
                      <a:pt x="18759" y="5367"/>
                      <a:pt x="19951" y="5134"/>
                    </a:cubicBezTo>
                    <a:cubicBezTo>
                      <a:pt x="20753" y="4959"/>
                      <a:pt x="21555" y="4758"/>
                      <a:pt x="22357" y="4558"/>
                    </a:cubicBezTo>
                    <a:cubicBezTo>
                      <a:pt x="24086" y="4132"/>
                      <a:pt x="25865" y="3706"/>
                      <a:pt x="27645" y="3656"/>
                    </a:cubicBezTo>
                    <a:cubicBezTo>
                      <a:pt x="27770" y="3656"/>
                      <a:pt x="27870" y="3555"/>
                      <a:pt x="27870" y="3430"/>
                    </a:cubicBezTo>
                    <a:cubicBezTo>
                      <a:pt x="27845" y="3330"/>
                      <a:pt x="27770" y="3230"/>
                      <a:pt x="27645" y="3230"/>
                    </a:cubicBezTo>
                    <a:cubicBezTo>
                      <a:pt x="25815" y="3280"/>
                      <a:pt x="23986" y="3731"/>
                      <a:pt x="22256" y="4157"/>
                    </a:cubicBezTo>
                    <a:cubicBezTo>
                      <a:pt x="21454" y="4357"/>
                      <a:pt x="20652" y="4558"/>
                      <a:pt x="19850" y="4708"/>
                    </a:cubicBezTo>
                    <a:cubicBezTo>
                      <a:pt x="18671" y="4948"/>
                      <a:pt x="17594" y="5069"/>
                      <a:pt x="16610" y="5069"/>
                    </a:cubicBezTo>
                    <a:cubicBezTo>
                      <a:pt x="14918" y="5069"/>
                      <a:pt x="13504" y="4711"/>
                      <a:pt x="12331" y="3981"/>
                    </a:cubicBezTo>
                    <a:cubicBezTo>
                      <a:pt x="12056" y="3806"/>
                      <a:pt x="11404" y="3330"/>
                      <a:pt x="11479" y="2778"/>
                    </a:cubicBezTo>
                    <a:cubicBezTo>
                      <a:pt x="11504" y="2403"/>
                      <a:pt x="11830" y="2077"/>
                      <a:pt x="12457" y="1776"/>
                    </a:cubicBezTo>
                    <a:cubicBezTo>
                      <a:pt x="14700" y="683"/>
                      <a:pt x="17192" y="412"/>
                      <a:pt x="19530" y="412"/>
                    </a:cubicBezTo>
                    <a:cubicBezTo>
                      <a:pt x="20248" y="412"/>
                      <a:pt x="20952" y="437"/>
                      <a:pt x="21630" y="473"/>
                    </a:cubicBezTo>
                    <a:cubicBezTo>
                      <a:pt x="25113" y="673"/>
                      <a:pt x="28597" y="1149"/>
                      <a:pt x="31981" y="1951"/>
                    </a:cubicBezTo>
                    <a:cubicBezTo>
                      <a:pt x="32357" y="2052"/>
                      <a:pt x="32833" y="2252"/>
                      <a:pt x="33008" y="2553"/>
                    </a:cubicBezTo>
                    <a:cubicBezTo>
                      <a:pt x="33058" y="2653"/>
                      <a:pt x="33083" y="2753"/>
                      <a:pt x="33058" y="2854"/>
                    </a:cubicBezTo>
                    <a:cubicBezTo>
                      <a:pt x="32983" y="3104"/>
                      <a:pt x="32682" y="3255"/>
                      <a:pt x="32432" y="3355"/>
                    </a:cubicBezTo>
                    <a:cubicBezTo>
                      <a:pt x="30753" y="4057"/>
                      <a:pt x="28873" y="4282"/>
                      <a:pt x="27068" y="4508"/>
                    </a:cubicBezTo>
                    <a:cubicBezTo>
                      <a:pt x="24738" y="4809"/>
                      <a:pt x="22332" y="5134"/>
                      <a:pt x="20326" y="6362"/>
                    </a:cubicBezTo>
                    <a:cubicBezTo>
                      <a:pt x="20101" y="6513"/>
                      <a:pt x="19900" y="6638"/>
                      <a:pt x="19700" y="6789"/>
                    </a:cubicBezTo>
                    <a:cubicBezTo>
                      <a:pt x="19174" y="7139"/>
                      <a:pt x="18672" y="7490"/>
                      <a:pt x="18071" y="7666"/>
                    </a:cubicBezTo>
                    <a:cubicBezTo>
                      <a:pt x="17757" y="7756"/>
                      <a:pt x="17426" y="7791"/>
                      <a:pt x="17097" y="7791"/>
                    </a:cubicBezTo>
                    <a:cubicBezTo>
                      <a:pt x="16507" y="7791"/>
                      <a:pt x="15922" y="7678"/>
                      <a:pt x="15439" y="7565"/>
                    </a:cubicBezTo>
                    <a:cubicBezTo>
                      <a:pt x="14161" y="7240"/>
                      <a:pt x="12908" y="6763"/>
                      <a:pt x="11730" y="6162"/>
                    </a:cubicBezTo>
                    <a:cubicBezTo>
                      <a:pt x="11304" y="5936"/>
                      <a:pt x="10903" y="5686"/>
                      <a:pt x="10477" y="5460"/>
                    </a:cubicBezTo>
                    <a:cubicBezTo>
                      <a:pt x="9299" y="4758"/>
                      <a:pt x="8071" y="4057"/>
                      <a:pt x="6692" y="3806"/>
                    </a:cubicBezTo>
                    <a:cubicBezTo>
                      <a:pt x="6271" y="3734"/>
                      <a:pt x="5846" y="3709"/>
                      <a:pt x="5422" y="3709"/>
                    </a:cubicBezTo>
                    <a:cubicBezTo>
                      <a:pt x="4811" y="3709"/>
                      <a:pt x="4201" y="3762"/>
                      <a:pt x="3610" y="3806"/>
                    </a:cubicBezTo>
                    <a:cubicBezTo>
                      <a:pt x="3008" y="3864"/>
                      <a:pt x="2391" y="3923"/>
                      <a:pt x="1782" y="3923"/>
                    </a:cubicBezTo>
                    <a:cubicBezTo>
                      <a:pt x="1605" y="3923"/>
                      <a:pt x="1429" y="3918"/>
                      <a:pt x="1254" y="3906"/>
                    </a:cubicBezTo>
                    <a:cubicBezTo>
                      <a:pt x="1078" y="3881"/>
                      <a:pt x="903" y="3856"/>
                      <a:pt x="752" y="3781"/>
                    </a:cubicBezTo>
                    <a:cubicBezTo>
                      <a:pt x="477" y="3606"/>
                      <a:pt x="452" y="3154"/>
                      <a:pt x="627" y="2879"/>
                    </a:cubicBezTo>
                    <a:cubicBezTo>
                      <a:pt x="803" y="2528"/>
                      <a:pt x="1153" y="2302"/>
                      <a:pt x="1504" y="2102"/>
                    </a:cubicBezTo>
                    <a:cubicBezTo>
                      <a:pt x="3322" y="1102"/>
                      <a:pt x="5428" y="555"/>
                      <a:pt x="7487" y="555"/>
                    </a:cubicBezTo>
                    <a:cubicBezTo>
                      <a:pt x="7699" y="555"/>
                      <a:pt x="7910" y="561"/>
                      <a:pt x="8121" y="573"/>
                    </a:cubicBezTo>
                    <a:cubicBezTo>
                      <a:pt x="8134" y="576"/>
                      <a:pt x="8147" y="577"/>
                      <a:pt x="8159" y="577"/>
                    </a:cubicBezTo>
                    <a:cubicBezTo>
                      <a:pt x="8266" y="577"/>
                      <a:pt x="8346" y="485"/>
                      <a:pt x="8346" y="372"/>
                    </a:cubicBezTo>
                    <a:cubicBezTo>
                      <a:pt x="8346" y="272"/>
                      <a:pt x="8271" y="172"/>
                      <a:pt x="8146" y="172"/>
                    </a:cubicBezTo>
                    <a:cubicBezTo>
                      <a:pt x="7892" y="156"/>
                      <a:pt x="7636" y="148"/>
                      <a:pt x="7381" y="148"/>
                    </a:cubicBezTo>
                    <a:cubicBezTo>
                      <a:pt x="5269" y="148"/>
                      <a:pt x="3137" y="697"/>
                      <a:pt x="1304" y="1726"/>
                    </a:cubicBezTo>
                    <a:cubicBezTo>
                      <a:pt x="903" y="1976"/>
                      <a:pt x="477" y="2252"/>
                      <a:pt x="251" y="2678"/>
                    </a:cubicBezTo>
                    <a:cubicBezTo>
                      <a:pt x="1" y="3129"/>
                      <a:pt x="51" y="3806"/>
                      <a:pt x="527" y="4132"/>
                    </a:cubicBezTo>
                    <a:cubicBezTo>
                      <a:pt x="752" y="4282"/>
                      <a:pt x="1003" y="4307"/>
                      <a:pt x="1229" y="4307"/>
                    </a:cubicBezTo>
                    <a:cubicBezTo>
                      <a:pt x="1453" y="4321"/>
                      <a:pt x="1677" y="4327"/>
                      <a:pt x="1901" y="4327"/>
                    </a:cubicBezTo>
                    <a:cubicBezTo>
                      <a:pt x="2479" y="4327"/>
                      <a:pt x="3057" y="4286"/>
                      <a:pt x="3635" y="4232"/>
                    </a:cubicBezTo>
                    <a:cubicBezTo>
                      <a:pt x="4214" y="4173"/>
                      <a:pt x="4812" y="4122"/>
                      <a:pt x="5406" y="4122"/>
                    </a:cubicBezTo>
                    <a:cubicBezTo>
                      <a:pt x="5813" y="4122"/>
                      <a:pt x="6219" y="4146"/>
                      <a:pt x="6617" y="4207"/>
                    </a:cubicBezTo>
                    <a:cubicBezTo>
                      <a:pt x="7920" y="4458"/>
                      <a:pt x="9123" y="5134"/>
                      <a:pt x="10276" y="5811"/>
                    </a:cubicBezTo>
                    <a:cubicBezTo>
                      <a:pt x="10677" y="6062"/>
                      <a:pt x="11103" y="6312"/>
                      <a:pt x="11529" y="6513"/>
                    </a:cubicBezTo>
                    <a:cubicBezTo>
                      <a:pt x="12732" y="7164"/>
                      <a:pt x="14011" y="7641"/>
                      <a:pt x="15339" y="7966"/>
                    </a:cubicBezTo>
                    <a:cubicBezTo>
                      <a:pt x="15840" y="8092"/>
                      <a:pt x="16467" y="8217"/>
                      <a:pt x="17093" y="8217"/>
                    </a:cubicBezTo>
                    <a:cubicBezTo>
                      <a:pt x="17444" y="8217"/>
                      <a:pt x="17820" y="8167"/>
                      <a:pt x="18196" y="8067"/>
                    </a:cubicBezTo>
                    <a:cubicBezTo>
                      <a:pt x="18848" y="7866"/>
                      <a:pt x="19399" y="7490"/>
                      <a:pt x="19925" y="7114"/>
                    </a:cubicBezTo>
                    <a:cubicBezTo>
                      <a:pt x="20126" y="6989"/>
                      <a:pt x="20326" y="6864"/>
                      <a:pt x="20527" y="6738"/>
                    </a:cubicBezTo>
                    <a:cubicBezTo>
                      <a:pt x="22482" y="5535"/>
                      <a:pt x="24738" y="5235"/>
                      <a:pt x="27119" y="4934"/>
                    </a:cubicBezTo>
                    <a:cubicBezTo>
                      <a:pt x="28948" y="4708"/>
                      <a:pt x="30853" y="4458"/>
                      <a:pt x="32582" y="3756"/>
                    </a:cubicBezTo>
                    <a:cubicBezTo>
                      <a:pt x="32933" y="3606"/>
                      <a:pt x="33334" y="3405"/>
                      <a:pt x="33459" y="2979"/>
                    </a:cubicBezTo>
                    <a:cubicBezTo>
                      <a:pt x="33510" y="2753"/>
                      <a:pt x="33484" y="2528"/>
                      <a:pt x="33359" y="2327"/>
                    </a:cubicBezTo>
                    <a:cubicBezTo>
                      <a:pt x="33058" y="1826"/>
                      <a:pt x="32307" y="1601"/>
                      <a:pt x="32081" y="1550"/>
                    </a:cubicBezTo>
                    <a:cubicBezTo>
                      <a:pt x="28672" y="748"/>
                      <a:pt x="25164" y="247"/>
                      <a:pt x="21655" y="72"/>
                    </a:cubicBezTo>
                    <a:cubicBezTo>
                      <a:pt x="20947" y="30"/>
                      <a:pt x="20213" y="1"/>
                      <a:pt x="19466" y="1"/>
                    </a:cubicBezTo>
                    <a:close/>
                  </a:path>
                </a:pathLst>
              </a:custGeom>
              <a:solidFill>
                <a:srgbClr val="CB88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2180;p37">
                <a:extLst>
                  <a:ext uri="{FF2B5EF4-FFF2-40B4-BE49-F238E27FC236}">
                    <a16:creationId xmlns:a16="http://schemas.microsoft.com/office/drawing/2014/main" id="{2F252089-F887-44CE-96EB-529F8FA723D2}"/>
                  </a:ext>
                </a:extLst>
              </p:cNvPr>
              <p:cNvSpPr/>
              <p:nvPr/>
            </p:nvSpPr>
            <p:spPr>
              <a:xfrm>
                <a:off x="5746824" y="3057683"/>
                <a:ext cx="166399" cy="175296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6364" extrusionOk="0">
                    <a:moveTo>
                      <a:pt x="5039" y="0"/>
                    </a:moveTo>
                    <a:cubicBezTo>
                      <a:pt x="4793" y="0"/>
                      <a:pt x="4535" y="108"/>
                      <a:pt x="4312" y="229"/>
                    </a:cubicBezTo>
                    <a:cubicBezTo>
                      <a:pt x="3284" y="780"/>
                      <a:pt x="2357" y="1532"/>
                      <a:pt x="1605" y="2434"/>
                    </a:cubicBezTo>
                    <a:cubicBezTo>
                      <a:pt x="928" y="3261"/>
                      <a:pt x="1" y="4414"/>
                      <a:pt x="427" y="5542"/>
                    </a:cubicBezTo>
                    <a:cubicBezTo>
                      <a:pt x="527" y="5843"/>
                      <a:pt x="703" y="6093"/>
                      <a:pt x="978" y="6244"/>
                    </a:cubicBezTo>
                    <a:cubicBezTo>
                      <a:pt x="1132" y="6328"/>
                      <a:pt x="1349" y="6363"/>
                      <a:pt x="1591" y="6363"/>
                    </a:cubicBezTo>
                    <a:cubicBezTo>
                      <a:pt x="2138" y="6363"/>
                      <a:pt x="2811" y="6184"/>
                      <a:pt x="3159" y="5993"/>
                    </a:cubicBezTo>
                    <a:cubicBezTo>
                      <a:pt x="3460" y="5843"/>
                      <a:pt x="3710" y="5542"/>
                      <a:pt x="3936" y="5266"/>
                    </a:cubicBezTo>
                    <a:cubicBezTo>
                      <a:pt x="4462" y="4590"/>
                      <a:pt x="4913" y="3863"/>
                      <a:pt x="5314" y="3111"/>
                    </a:cubicBezTo>
                    <a:cubicBezTo>
                      <a:pt x="5715" y="2334"/>
                      <a:pt x="6041" y="1407"/>
                      <a:pt x="5740" y="580"/>
                    </a:cubicBezTo>
                    <a:cubicBezTo>
                      <a:pt x="5665" y="379"/>
                      <a:pt x="5540" y="179"/>
                      <a:pt x="5364" y="78"/>
                    </a:cubicBezTo>
                    <a:cubicBezTo>
                      <a:pt x="5262" y="23"/>
                      <a:pt x="5152" y="0"/>
                      <a:pt x="5039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2181;p37">
                <a:extLst>
                  <a:ext uri="{FF2B5EF4-FFF2-40B4-BE49-F238E27FC236}">
                    <a16:creationId xmlns:a16="http://schemas.microsoft.com/office/drawing/2014/main" id="{FCC04A23-88F6-403D-B4B0-5616668D4DAD}"/>
                  </a:ext>
                </a:extLst>
              </p:cNvPr>
              <p:cNvSpPr/>
              <p:nvPr/>
            </p:nvSpPr>
            <p:spPr>
              <a:xfrm>
                <a:off x="6202464" y="2856499"/>
                <a:ext cx="755256" cy="777788"/>
              </a:xfrm>
              <a:custGeom>
                <a:avLst/>
                <a:gdLst/>
                <a:ahLst/>
                <a:cxnLst/>
                <a:rect l="l" t="t" r="r" b="b"/>
                <a:pathLst>
                  <a:path w="27419" h="28237" extrusionOk="0">
                    <a:moveTo>
                      <a:pt x="18988" y="0"/>
                    </a:moveTo>
                    <a:cubicBezTo>
                      <a:pt x="16221" y="0"/>
                      <a:pt x="13583" y="1379"/>
                      <a:pt x="11830" y="3823"/>
                    </a:cubicBezTo>
                    <a:cubicBezTo>
                      <a:pt x="10126" y="6229"/>
                      <a:pt x="9349" y="9162"/>
                      <a:pt x="8697" y="12044"/>
                    </a:cubicBezTo>
                    <a:cubicBezTo>
                      <a:pt x="8271" y="13999"/>
                      <a:pt x="7720" y="15929"/>
                      <a:pt x="7243" y="17859"/>
                    </a:cubicBezTo>
                    <a:cubicBezTo>
                      <a:pt x="6968" y="18961"/>
                      <a:pt x="7018" y="20114"/>
                      <a:pt x="6767" y="21192"/>
                    </a:cubicBezTo>
                    <a:cubicBezTo>
                      <a:pt x="6116" y="23899"/>
                      <a:pt x="2883" y="25628"/>
                      <a:pt x="301" y="25828"/>
                    </a:cubicBezTo>
                    <a:cubicBezTo>
                      <a:pt x="0" y="25854"/>
                      <a:pt x="1980" y="27483"/>
                      <a:pt x="2356" y="27608"/>
                    </a:cubicBezTo>
                    <a:cubicBezTo>
                      <a:pt x="3559" y="28034"/>
                      <a:pt x="4837" y="28235"/>
                      <a:pt x="6116" y="28235"/>
                    </a:cubicBezTo>
                    <a:cubicBezTo>
                      <a:pt x="6191" y="28236"/>
                      <a:pt x="6266" y="28237"/>
                      <a:pt x="6342" y="28237"/>
                    </a:cubicBezTo>
                    <a:cubicBezTo>
                      <a:pt x="8974" y="28237"/>
                      <a:pt x="11616" y="27388"/>
                      <a:pt x="13760" y="25828"/>
                    </a:cubicBezTo>
                    <a:cubicBezTo>
                      <a:pt x="15063" y="24901"/>
                      <a:pt x="16066" y="23748"/>
                      <a:pt x="16868" y="22495"/>
                    </a:cubicBezTo>
                    <a:cubicBezTo>
                      <a:pt x="18321" y="20139"/>
                      <a:pt x="19023" y="17357"/>
                      <a:pt x="19274" y="14550"/>
                    </a:cubicBezTo>
                    <a:cubicBezTo>
                      <a:pt x="19399" y="13297"/>
                      <a:pt x="19374" y="11994"/>
                      <a:pt x="19825" y="10816"/>
                    </a:cubicBezTo>
                    <a:cubicBezTo>
                      <a:pt x="20280" y="9691"/>
                      <a:pt x="21305" y="8704"/>
                      <a:pt x="22488" y="8704"/>
                    </a:cubicBezTo>
                    <a:cubicBezTo>
                      <a:pt x="22544" y="8704"/>
                      <a:pt x="22600" y="8706"/>
                      <a:pt x="22657" y="8711"/>
                    </a:cubicBezTo>
                    <a:cubicBezTo>
                      <a:pt x="21354" y="9287"/>
                      <a:pt x="20276" y="11217"/>
                      <a:pt x="21629" y="12270"/>
                    </a:cubicBezTo>
                    <a:cubicBezTo>
                      <a:pt x="22096" y="12645"/>
                      <a:pt x="22675" y="12814"/>
                      <a:pt x="23265" y="12814"/>
                    </a:cubicBezTo>
                    <a:cubicBezTo>
                      <a:pt x="23976" y="12814"/>
                      <a:pt x="24702" y="12569"/>
                      <a:pt x="25264" y="12144"/>
                    </a:cubicBezTo>
                    <a:cubicBezTo>
                      <a:pt x="26316" y="11342"/>
                      <a:pt x="26868" y="10039"/>
                      <a:pt x="27018" y="8736"/>
                    </a:cubicBezTo>
                    <a:cubicBezTo>
                      <a:pt x="27419" y="5678"/>
                      <a:pt x="25740" y="2445"/>
                      <a:pt x="23033" y="1016"/>
                    </a:cubicBezTo>
                    <a:cubicBezTo>
                      <a:pt x="21712" y="327"/>
                      <a:pt x="20335" y="0"/>
                      <a:pt x="18988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2182;p37">
                <a:extLst>
                  <a:ext uri="{FF2B5EF4-FFF2-40B4-BE49-F238E27FC236}">
                    <a16:creationId xmlns:a16="http://schemas.microsoft.com/office/drawing/2014/main" id="{73450EDB-EB31-4399-9925-62232A18A20A}"/>
                  </a:ext>
                </a:extLst>
              </p:cNvPr>
              <p:cNvSpPr/>
              <p:nvPr/>
            </p:nvSpPr>
            <p:spPr>
              <a:xfrm>
                <a:off x="5762717" y="2954997"/>
                <a:ext cx="687606" cy="770351"/>
              </a:xfrm>
              <a:custGeom>
                <a:avLst/>
                <a:gdLst/>
                <a:ahLst/>
                <a:cxnLst/>
                <a:rect l="l" t="t" r="r" b="b"/>
                <a:pathLst>
                  <a:path w="24963" h="27967" extrusionOk="0">
                    <a:moveTo>
                      <a:pt x="11943" y="0"/>
                    </a:moveTo>
                    <a:cubicBezTo>
                      <a:pt x="11253" y="0"/>
                      <a:pt x="10523" y="79"/>
                      <a:pt x="9750" y="247"/>
                    </a:cubicBezTo>
                    <a:cubicBezTo>
                      <a:pt x="4136" y="1475"/>
                      <a:pt x="2331" y="8042"/>
                      <a:pt x="1905" y="13080"/>
                    </a:cubicBezTo>
                    <a:cubicBezTo>
                      <a:pt x="1730" y="14859"/>
                      <a:pt x="1805" y="16663"/>
                      <a:pt x="2106" y="18418"/>
                    </a:cubicBezTo>
                    <a:cubicBezTo>
                      <a:pt x="2406" y="20072"/>
                      <a:pt x="2807" y="22002"/>
                      <a:pt x="3885" y="23305"/>
                    </a:cubicBezTo>
                    <a:cubicBezTo>
                      <a:pt x="3233" y="23606"/>
                      <a:pt x="2607" y="23957"/>
                      <a:pt x="1980" y="24308"/>
                    </a:cubicBezTo>
                    <a:cubicBezTo>
                      <a:pt x="1304" y="24659"/>
                      <a:pt x="627" y="25085"/>
                      <a:pt x="226" y="25736"/>
                    </a:cubicBezTo>
                    <a:cubicBezTo>
                      <a:pt x="101" y="25962"/>
                      <a:pt x="0" y="26212"/>
                      <a:pt x="50" y="26488"/>
                    </a:cubicBezTo>
                    <a:cubicBezTo>
                      <a:pt x="151" y="27014"/>
                      <a:pt x="827" y="27190"/>
                      <a:pt x="1379" y="27215"/>
                    </a:cubicBezTo>
                    <a:cubicBezTo>
                      <a:pt x="1484" y="27218"/>
                      <a:pt x="1590" y="27220"/>
                      <a:pt x="1696" y="27220"/>
                    </a:cubicBezTo>
                    <a:cubicBezTo>
                      <a:pt x="3169" y="27220"/>
                      <a:pt x="4632" y="26896"/>
                      <a:pt x="5965" y="26288"/>
                    </a:cubicBezTo>
                    <a:lnTo>
                      <a:pt x="5965" y="26288"/>
                    </a:lnTo>
                    <a:cubicBezTo>
                      <a:pt x="5815" y="26563"/>
                      <a:pt x="5815" y="26939"/>
                      <a:pt x="6015" y="27190"/>
                    </a:cubicBezTo>
                    <a:cubicBezTo>
                      <a:pt x="6463" y="27843"/>
                      <a:pt x="7912" y="27926"/>
                      <a:pt x="9005" y="27926"/>
                    </a:cubicBezTo>
                    <a:cubicBezTo>
                      <a:pt x="9380" y="27926"/>
                      <a:pt x="9713" y="27917"/>
                      <a:pt x="9950" y="27917"/>
                    </a:cubicBezTo>
                    <a:cubicBezTo>
                      <a:pt x="10552" y="27917"/>
                      <a:pt x="11178" y="27917"/>
                      <a:pt x="11805" y="27942"/>
                    </a:cubicBezTo>
                    <a:cubicBezTo>
                      <a:pt x="12247" y="27959"/>
                      <a:pt x="12689" y="27967"/>
                      <a:pt x="13129" y="27967"/>
                    </a:cubicBezTo>
                    <a:cubicBezTo>
                      <a:pt x="14610" y="27967"/>
                      <a:pt x="16082" y="27876"/>
                      <a:pt x="17569" y="27741"/>
                    </a:cubicBezTo>
                    <a:cubicBezTo>
                      <a:pt x="19324" y="27591"/>
                      <a:pt x="20301" y="27315"/>
                      <a:pt x="21579" y="26062"/>
                    </a:cubicBezTo>
                    <a:cubicBezTo>
                      <a:pt x="24963" y="22729"/>
                      <a:pt x="24913" y="16989"/>
                      <a:pt x="23409" y="12729"/>
                    </a:cubicBezTo>
                    <a:cubicBezTo>
                      <a:pt x="21392" y="7041"/>
                      <a:pt x="18453" y="0"/>
                      <a:pt x="11943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2183;p37">
                <a:extLst>
                  <a:ext uri="{FF2B5EF4-FFF2-40B4-BE49-F238E27FC236}">
                    <a16:creationId xmlns:a16="http://schemas.microsoft.com/office/drawing/2014/main" id="{316DEAFA-37C1-426D-B2F7-1737F74132B8}"/>
                  </a:ext>
                </a:extLst>
              </p:cNvPr>
              <p:cNvSpPr/>
              <p:nvPr/>
            </p:nvSpPr>
            <p:spPr>
              <a:xfrm>
                <a:off x="5853834" y="3188134"/>
                <a:ext cx="256141" cy="423119"/>
              </a:xfrm>
              <a:custGeom>
                <a:avLst/>
                <a:gdLst/>
                <a:ahLst/>
                <a:cxnLst/>
                <a:rect l="l" t="t" r="r" b="b"/>
                <a:pathLst>
                  <a:path w="9299" h="15361" extrusionOk="0">
                    <a:moveTo>
                      <a:pt x="4372" y="0"/>
                    </a:moveTo>
                    <a:cubicBezTo>
                      <a:pt x="4034" y="0"/>
                      <a:pt x="3699" y="97"/>
                      <a:pt x="3384" y="255"/>
                    </a:cubicBezTo>
                    <a:cubicBezTo>
                      <a:pt x="2356" y="706"/>
                      <a:pt x="1554" y="1608"/>
                      <a:pt x="1053" y="2610"/>
                    </a:cubicBezTo>
                    <a:cubicBezTo>
                      <a:pt x="552" y="3638"/>
                      <a:pt x="326" y="4766"/>
                      <a:pt x="226" y="5894"/>
                    </a:cubicBezTo>
                    <a:cubicBezTo>
                      <a:pt x="1" y="9027"/>
                      <a:pt x="702" y="13413"/>
                      <a:pt x="3785" y="15017"/>
                    </a:cubicBezTo>
                    <a:cubicBezTo>
                      <a:pt x="4243" y="15254"/>
                      <a:pt x="4705" y="15360"/>
                      <a:pt x="5154" y="15360"/>
                    </a:cubicBezTo>
                    <a:cubicBezTo>
                      <a:pt x="6696" y="15360"/>
                      <a:pt x="8090" y="14111"/>
                      <a:pt x="8672" y="12636"/>
                    </a:cubicBezTo>
                    <a:cubicBezTo>
                      <a:pt x="9098" y="11608"/>
                      <a:pt x="9199" y="10480"/>
                      <a:pt x="9249" y="9352"/>
                    </a:cubicBezTo>
                    <a:cubicBezTo>
                      <a:pt x="9299" y="7598"/>
                      <a:pt x="9224" y="5819"/>
                      <a:pt x="8622" y="4164"/>
                    </a:cubicBezTo>
                    <a:cubicBezTo>
                      <a:pt x="8046" y="2510"/>
                      <a:pt x="6893" y="1006"/>
                      <a:pt x="5314" y="255"/>
                    </a:cubicBezTo>
                    <a:cubicBezTo>
                      <a:pt x="5063" y="129"/>
                      <a:pt x="4788" y="29"/>
                      <a:pt x="4487" y="4"/>
                    </a:cubicBezTo>
                    <a:cubicBezTo>
                      <a:pt x="4448" y="1"/>
                      <a:pt x="4410" y="0"/>
                      <a:pt x="4372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2184;p37">
                <a:extLst>
                  <a:ext uri="{FF2B5EF4-FFF2-40B4-BE49-F238E27FC236}">
                    <a16:creationId xmlns:a16="http://schemas.microsoft.com/office/drawing/2014/main" id="{0974931B-DB3E-4614-8EAC-2C580D2B631A}"/>
                  </a:ext>
                </a:extLst>
              </p:cNvPr>
              <p:cNvSpPr/>
              <p:nvPr/>
            </p:nvSpPr>
            <p:spPr>
              <a:xfrm>
                <a:off x="5812407" y="2955108"/>
                <a:ext cx="479145" cy="420227"/>
              </a:xfrm>
              <a:custGeom>
                <a:avLst/>
                <a:gdLst/>
                <a:ahLst/>
                <a:cxnLst/>
                <a:rect l="l" t="t" r="r" b="b"/>
                <a:pathLst>
                  <a:path w="17395" h="15256" extrusionOk="0">
                    <a:moveTo>
                      <a:pt x="10124" y="1"/>
                    </a:moveTo>
                    <a:cubicBezTo>
                      <a:pt x="9438" y="1"/>
                      <a:pt x="8713" y="78"/>
                      <a:pt x="7946" y="243"/>
                    </a:cubicBezTo>
                    <a:cubicBezTo>
                      <a:pt x="2332" y="1471"/>
                      <a:pt x="527" y="8038"/>
                      <a:pt x="101" y="13076"/>
                    </a:cubicBezTo>
                    <a:cubicBezTo>
                      <a:pt x="26" y="13802"/>
                      <a:pt x="1" y="14529"/>
                      <a:pt x="26" y="15256"/>
                    </a:cubicBezTo>
                    <a:cubicBezTo>
                      <a:pt x="427" y="14980"/>
                      <a:pt x="753" y="14629"/>
                      <a:pt x="1028" y="14228"/>
                    </a:cubicBezTo>
                    <a:cubicBezTo>
                      <a:pt x="2487" y="14896"/>
                      <a:pt x="4083" y="15218"/>
                      <a:pt x="5685" y="15218"/>
                    </a:cubicBezTo>
                    <a:cubicBezTo>
                      <a:pt x="9011" y="15218"/>
                      <a:pt x="12363" y="13833"/>
                      <a:pt x="14562" y="11296"/>
                    </a:cubicBezTo>
                    <a:cubicBezTo>
                      <a:pt x="12307" y="9416"/>
                      <a:pt x="8622" y="9492"/>
                      <a:pt x="6993" y="7060"/>
                    </a:cubicBezTo>
                    <a:lnTo>
                      <a:pt x="6993" y="7060"/>
                    </a:lnTo>
                    <a:cubicBezTo>
                      <a:pt x="7844" y="7266"/>
                      <a:pt x="8717" y="7366"/>
                      <a:pt x="9589" y="7366"/>
                    </a:cubicBezTo>
                    <a:cubicBezTo>
                      <a:pt x="11698" y="7366"/>
                      <a:pt x="13807" y="6781"/>
                      <a:pt x="15615" y="5682"/>
                    </a:cubicBezTo>
                    <a:cubicBezTo>
                      <a:pt x="16292" y="5256"/>
                      <a:pt x="16968" y="4705"/>
                      <a:pt x="17394" y="4028"/>
                    </a:cubicBezTo>
                    <a:cubicBezTo>
                      <a:pt x="15623" y="1659"/>
                      <a:pt x="13292" y="1"/>
                      <a:pt x="10124" y="1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2185;p37">
                <a:extLst>
                  <a:ext uri="{FF2B5EF4-FFF2-40B4-BE49-F238E27FC236}">
                    <a16:creationId xmlns:a16="http://schemas.microsoft.com/office/drawing/2014/main" id="{1876A231-2C93-4E4C-BEB7-6189254249AB}"/>
                  </a:ext>
                </a:extLst>
              </p:cNvPr>
              <p:cNvSpPr/>
              <p:nvPr/>
            </p:nvSpPr>
            <p:spPr>
              <a:xfrm>
                <a:off x="5792410" y="3098724"/>
                <a:ext cx="170531" cy="196231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7124" extrusionOk="0">
                    <a:moveTo>
                      <a:pt x="2995" y="1"/>
                    </a:moveTo>
                    <a:cubicBezTo>
                      <a:pt x="2748" y="1"/>
                      <a:pt x="2500" y="23"/>
                      <a:pt x="2256" y="67"/>
                    </a:cubicBezTo>
                    <a:cubicBezTo>
                      <a:pt x="1930" y="142"/>
                      <a:pt x="1604" y="242"/>
                      <a:pt x="1328" y="418"/>
                    </a:cubicBezTo>
                    <a:cubicBezTo>
                      <a:pt x="827" y="694"/>
                      <a:pt x="451" y="1145"/>
                      <a:pt x="251" y="1646"/>
                    </a:cubicBezTo>
                    <a:cubicBezTo>
                      <a:pt x="0" y="2222"/>
                      <a:pt x="0" y="2699"/>
                      <a:pt x="150" y="3300"/>
                    </a:cubicBezTo>
                    <a:cubicBezTo>
                      <a:pt x="301" y="4002"/>
                      <a:pt x="576" y="4679"/>
                      <a:pt x="977" y="5280"/>
                    </a:cubicBezTo>
                    <a:cubicBezTo>
                      <a:pt x="1228" y="5681"/>
                      <a:pt x="1604" y="6032"/>
                      <a:pt x="2005" y="6283"/>
                    </a:cubicBezTo>
                    <a:cubicBezTo>
                      <a:pt x="2553" y="6653"/>
                      <a:pt x="3548" y="7124"/>
                      <a:pt x="4395" y="7124"/>
                    </a:cubicBezTo>
                    <a:cubicBezTo>
                      <a:pt x="4750" y="7124"/>
                      <a:pt x="5079" y="7041"/>
                      <a:pt x="5338" y="6834"/>
                    </a:cubicBezTo>
                    <a:cubicBezTo>
                      <a:pt x="5990" y="6333"/>
                      <a:pt x="6065" y="5155"/>
                      <a:pt x="6115" y="4403"/>
                    </a:cubicBezTo>
                    <a:cubicBezTo>
                      <a:pt x="6191" y="3476"/>
                      <a:pt x="6015" y="2573"/>
                      <a:pt x="5689" y="1696"/>
                    </a:cubicBezTo>
                    <a:cubicBezTo>
                      <a:pt x="5564" y="1370"/>
                      <a:pt x="5389" y="1019"/>
                      <a:pt x="5138" y="744"/>
                    </a:cubicBezTo>
                    <a:cubicBezTo>
                      <a:pt x="4937" y="518"/>
                      <a:pt x="4662" y="368"/>
                      <a:pt x="4361" y="242"/>
                    </a:cubicBezTo>
                    <a:cubicBezTo>
                      <a:pt x="3920" y="79"/>
                      <a:pt x="3458" y="1"/>
                      <a:pt x="2995" y="1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2186;p37">
                <a:extLst>
                  <a:ext uri="{FF2B5EF4-FFF2-40B4-BE49-F238E27FC236}">
                    <a16:creationId xmlns:a16="http://schemas.microsoft.com/office/drawing/2014/main" id="{BC5B45AA-E6A6-458B-B5AA-8081479F2C41}"/>
                  </a:ext>
                </a:extLst>
              </p:cNvPr>
              <p:cNvSpPr/>
              <p:nvPr/>
            </p:nvSpPr>
            <p:spPr>
              <a:xfrm>
                <a:off x="5778583" y="3037879"/>
                <a:ext cx="174690" cy="172074"/>
              </a:xfrm>
              <a:custGeom>
                <a:avLst/>
                <a:gdLst/>
                <a:ahLst/>
                <a:cxnLst/>
                <a:rect l="l" t="t" r="r" b="b"/>
                <a:pathLst>
                  <a:path w="6342" h="6247" extrusionOk="0">
                    <a:moveTo>
                      <a:pt x="1347" y="0"/>
                    </a:moveTo>
                    <a:cubicBezTo>
                      <a:pt x="1301" y="0"/>
                      <a:pt x="1246" y="28"/>
                      <a:pt x="1179" y="96"/>
                    </a:cubicBezTo>
                    <a:cubicBezTo>
                      <a:pt x="903" y="396"/>
                      <a:pt x="903" y="1023"/>
                      <a:pt x="1028" y="1399"/>
                    </a:cubicBezTo>
                    <a:cubicBezTo>
                      <a:pt x="1028" y="1424"/>
                      <a:pt x="1053" y="1424"/>
                      <a:pt x="1053" y="1449"/>
                    </a:cubicBezTo>
                    <a:cubicBezTo>
                      <a:pt x="1129" y="1674"/>
                      <a:pt x="1279" y="1900"/>
                      <a:pt x="1454" y="2075"/>
                    </a:cubicBezTo>
                    <a:cubicBezTo>
                      <a:pt x="753" y="2552"/>
                      <a:pt x="226" y="3404"/>
                      <a:pt x="101" y="4231"/>
                    </a:cubicBezTo>
                    <a:cubicBezTo>
                      <a:pt x="1" y="4883"/>
                      <a:pt x="226" y="5810"/>
                      <a:pt x="903" y="6086"/>
                    </a:cubicBezTo>
                    <a:cubicBezTo>
                      <a:pt x="1167" y="6202"/>
                      <a:pt x="1458" y="6247"/>
                      <a:pt x="1755" y="6247"/>
                    </a:cubicBezTo>
                    <a:cubicBezTo>
                      <a:pt x="2162" y="6247"/>
                      <a:pt x="2581" y="6162"/>
                      <a:pt x="2958" y="6060"/>
                    </a:cubicBezTo>
                    <a:cubicBezTo>
                      <a:pt x="3735" y="5860"/>
                      <a:pt x="4462" y="5409"/>
                      <a:pt x="5114" y="4883"/>
                    </a:cubicBezTo>
                    <a:cubicBezTo>
                      <a:pt x="5665" y="4431"/>
                      <a:pt x="6342" y="3780"/>
                      <a:pt x="5966" y="2978"/>
                    </a:cubicBezTo>
                    <a:cubicBezTo>
                      <a:pt x="5865" y="2727"/>
                      <a:pt x="5640" y="2527"/>
                      <a:pt x="5414" y="2351"/>
                    </a:cubicBezTo>
                    <a:cubicBezTo>
                      <a:pt x="5038" y="2050"/>
                      <a:pt x="4562" y="1850"/>
                      <a:pt x="4061" y="1725"/>
                    </a:cubicBezTo>
                    <a:cubicBezTo>
                      <a:pt x="3758" y="1652"/>
                      <a:pt x="3432" y="1609"/>
                      <a:pt x="3105" y="1609"/>
                    </a:cubicBezTo>
                    <a:cubicBezTo>
                      <a:pt x="2755" y="1609"/>
                      <a:pt x="2405" y="1658"/>
                      <a:pt x="2081" y="1775"/>
                    </a:cubicBezTo>
                    <a:cubicBezTo>
                      <a:pt x="1931" y="1599"/>
                      <a:pt x="1830" y="1399"/>
                      <a:pt x="1755" y="1173"/>
                    </a:cubicBezTo>
                    <a:cubicBezTo>
                      <a:pt x="1680" y="923"/>
                      <a:pt x="1630" y="622"/>
                      <a:pt x="1555" y="346"/>
                    </a:cubicBezTo>
                    <a:cubicBezTo>
                      <a:pt x="1518" y="200"/>
                      <a:pt x="1468" y="0"/>
                      <a:pt x="1347" y="0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2187;p37">
                <a:extLst>
                  <a:ext uri="{FF2B5EF4-FFF2-40B4-BE49-F238E27FC236}">
                    <a16:creationId xmlns:a16="http://schemas.microsoft.com/office/drawing/2014/main" id="{6F900BA3-81E3-4CC5-9CD0-BD37148F3682}"/>
                  </a:ext>
                </a:extLst>
              </p:cNvPr>
              <p:cNvSpPr/>
              <p:nvPr/>
            </p:nvSpPr>
            <p:spPr>
              <a:xfrm>
                <a:off x="5913908" y="3120650"/>
                <a:ext cx="331394" cy="222288"/>
              </a:xfrm>
              <a:custGeom>
                <a:avLst/>
                <a:gdLst/>
                <a:ahLst/>
                <a:cxnLst/>
                <a:rect l="l" t="t" r="r" b="b"/>
                <a:pathLst>
                  <a:path w="12031" h="8070" extrusionOk="0">
                    <a:moveTo>
                      <a:pt x="1618" y="0"/>
                    </a:moveTo>
                    <a:cubicBezTo>
                      <a:pt x="1547" y="0"/>
                      <a:pt x="1476" y="7"/>
                      <a:pt x="1404" y="23"/>
                    </a:cubicBezTo>
                    <a:cubicBezTo>
                      <a:pt x="1103" y="73"/>
                      <a:pt x="877" y="324"/>
                      <a:pt x="702" y="599"/>
                    </a:cubicBezTo>
                    <a:cubicBezTo>
                      <a:pt x="0" y="1727"/>
                      <a:pt x="326" y="3256"/>
                      <a:pt x="1028" y="4409"/>
                    </a:cubicBezTo>
                    <a:cubicBezTo>
                      <a:pt x="2202" y="6415"/>
                      <a:pt x="5086" y="8069"/>
                      <a:pt x="7620" y="8069"/>
                    </a:cubicBezTo>
                    <a:cubicBezTo>
                      <a:pt x="9360" y="8069"/>
                      <a:pt x="10935" y="7290"/>
                      <a:pt x="11679" y="5311"/>
                    </a:cubicBezTo>
                    <a:cubicBezTo>
                      <a:pt x="12030" y="4409"/>
                      <a:pt x="12030" y="3331"/>
                      <a:pt x="11479" y="2529"/>
                    </a:cubicBezTo>
                    <a:cubicBezTo>
                      <a:pt x="11079" y="1929"/>
                      <a:pt x="10407" y="1584"/>
                      <a:pt x="9719" y="1584"/>
                    </a:cubicBezTo>
                    <a:cubicBezTo>
                      <a:pt x="9545" y="1584"/>
                      <a:pt x="9370" y="1606"/>
                      <a:pt x="9198" y="1652"/>
                    </a:cubicBezTo>
                    <a:cubicBezTo>
                      <a:pt x="8722" y="1783"/>
                      <a:pt x="8262" y="1840"/>
                      <a:pt x="7798" y="1840"/>
                    </a:cubicBezTo>
                    <a:cubicBezTo>
                      <a:pt x="7286" y="1840"/>
                      <a:pt x="6768" y="1770"/>
                      <a:pt x="6216" y="1652"/>
                    </a:cubicBezTo>
                    <a:cubicBezTo>
                      <a:pt x="4887" y="1326"/>
                      <a:pt x="3634" y="800"/>
                      <a:pt x="2406" y="223"/>
                    </a:cubicBezTo>
                    <a:cubicBezTo>
                      <a:pt x="2147" y="104"/>
                      <a:pt x="1889" y="0"/>
                      <a:pt x="1618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2188;p37">
                <a:extLst>
                  <a:ext uri="{FF2B5EF4-FFF2-40B4-BE49-F238E27FC236}">
                    <a16:creationId xmlns:a16="http://schemas.microsoft.com/office/drawing/2014/main" id="{C397123C-CD4F-49A3-ACA6-6CDBFD980995}"/>
                  </a:ext>
                </a:extLst>
              </p:cNvPr>
              <p:cNvSpPr/>
              <p:nvPr/>
            </p:nvSpPr>
            <p:spPr>
              <a:xfrm>
                <a:off x="5743381" y="3148277"/>
                <a:ext cx="104285" cy="166950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6061" extrusionOk="0">
                    <a:moveTo>
                      <a:pt x="1575" y="1"/>
                    </a:moveTo>
                    <a:cubicBezTo>
                      <a:pt x="1407" y="1"/>
                      <a:pt x="1233" y="39"/>
                      <a:pt x="1053" y="123"/>
                    </a:cubicBezTo>
                    <a:cubicBezTo>
                      <a:pt x="326" y="474"/>
                      <a:pt x="251" y="1651"/>
                      <a:pt x="126" y="2353"/>
                    </a:cubicBezTo>
                    <a:cubicBezTo>
                      <a:pt x="1" y="3080"/>
                      <a:pt x="26" y="3857"/>
                      <a:pt x="326" y="4534"/>
                    </a:cubicBezTo>
                    <a:cubicBezTo>
                      <a:pt x="648" y="5242"/>
                      <a:pt x="1503" y="6061"/>
                      <a:pt x="2372" y="6061"/>
                    </a:cubicBezTo>
                    <a:cubicBezTo>
                      <a:pt x="2518" y="6061"/>
                      <a:pt x="2664" y="6038"/>
                      <a:pt x="2808" y="5987"/>
                    </a:cubicBezTo>
                    <a:cubicBezTo>
                      <a:pt x="3259" y="5837"/>
                      <a:pt x="3459" y="5336"/>
                      <a:pt x="3559" y="4910"/>
                    </a:cubicBezTo>
                    <a:cubicBezTo>
                      <a:pt x="3710" y="4358"/>
                      <a:pt x="3785" y="3782"/>
                      <a:pt x="3785" y="3205"/>
                    </a:cubicBezTo>
                    <a:cubicBezTo>
                      <a:pt x="3760" y="2629"/>
                      <a:pt x="3459" y="1626"/>
                      <a:pt x="2933" y="900"/>
                    </a:cubicBezTo>
                    <a:cubicBezTo>
                      <a:pt x="2571" y="385"/>
                      <a:pt x="2107" y="1"/>
                      <a:pt x="1575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2189;p37">
                <a:extLst>
                  <a:ext uri="{FF2B5EF4-FFF2-40B4-BE49-F238E27FC236}">
                    <a16:creationId xmlns:a16="http://schemas.microsoft.com/office/drawing/2014/main" id="{6D2A55BB-2828-4F76-A712-E375CD48E3E9}"/>
                  </a:ext>
                </a:extLst>
              </p:cNvPr>
              <p:cNvSpPr/>
              <p:nvPr/>
            </p:nvSpPr>
            <p:spPr>
              <a:xfrm>
                <a:off x="5762717" y="3319383"/>
                <a:ext cx="441849" cy="385382"/>
              </a:xfrm>
              <a:custGeom>
                <a:avLst/>
                <a:gdLst/>
                <a:ahLst/>
                <a:cxnLst/>
                <a:rect l="l" t="t" r="r" b="b"/>
                <a:pathLst>
                  <a:path w="16041" h="13991" extrusionOk="0">
                    <a:moveTo>
                      <a:pt x="16040" y="1"/>
                    </a:moveTo>
                    <a:cubicBezTo>
                      <a:pt x="16035" y="4"/>
                      <a:pt x="16029" y="6"/>
                      <a:pt x="16023" y="9"/>
                    </a:cubicBezTo>
                    <a:lnTo>
                      <a:pt x="16023" y="9"/>
                    </a:lnTo>
                    <a:cubicBezTo>
                      <a:pt x="16029" y="6"/>
                      <a:pt x="16035" y="4"/>
                      <a:pt x="16040" y="1"/>
                    </a:cubicBezTo>
                    <a:close/>
                    <a:moveTo>
                      <a:pt x="16023" y="9"/>
                    </a:moveTo>
                    <a:cubicBezTo>
                      <a:pt x="12975" y="1491"/>
                      <a:pt x="10777" y="4619"/>
                      <a:pt x="10451" y="7971"/>
                    </a:cubicBezTo>
                    <a:cubicBezTo>
                      <a:pt x="9173" y="8021"/>
                      <a:pt x="7895" y="8297"/>
                      <a:pt x="6717" y="8748"/>
                    </a:cubicBezTo>
                    <a:cubicBezTo>
                      <a:pt x="5890" y="9074"/>
                      <a:pt x="5113" y="9500"/>
                      <a:pt x="4236" y="9625"/>
                    </a:cubicBezTo>
                    <a:cubicBezTo>
                      <a:pt x="4104" y="9654"/>
                      <a:pt x="3980" y="9667"/>
                      <a:pt x="3855" y="9667"/>
                    </a:cubicBezTo>
                    <a:cubicBezTo>
                      <a:pt x="3767" y="9667"/>
                      <a:pt x="3678" y="9660"/>
                      <a:pt x="3584" y="9650"/>
                    </a:cubicBezTo>
                    <a:lnTo>
                      <a:pt x="3584" y="9650"/>
                    </a:lnTo>
                    <a:cubicBezTo>
                      <a:pt x="3685" y="9800"/>
                      <a:pt x="3785" y="9951"/>
                      <a:pt x="3885" y="10076"/>
                    </a:cubicBezTo>
                    <a:cubicBezTo>
                      <a:pt x="3233" y="10377"/>
                      <a:pt x="2607" y="10728"/>
                      <a:pt x="1980" y="11079"/>
                    </a:cubicBezTo>
                    <a:cubicBezTo>
                      <a:pt x="1304" y="11430"/>
                      <a:pt x="627" y="11856"/>
                      <a:pt x="226" y="12507"/>
                    </a:cubicBezTo>
                    <a:cubicBezTo>
                      <a:pt x="101" y="12733"/>
                      <a:pt x="0" y="12983"/>
                      <a:pt x="50" y="13259"/>
                    </a:cubicBezTo>
                    <a:cubicBezTo>
                      <a:pt x="151" y="13785"/>
                      <a:pt x="827" y="13961"/>
                      <a:pt x="1379" y="13986"/>
                    </a:cubicBezTo>
                    <a:cubicBezTo>
                      <a:pt x="1484" y="13989"/>
                      <a:pt x="1590" y="13991"/>
                      <a:pt x="1696" y="13991"/>
                    </a:cubicBezTo>
                    <a:cubicBezTo>
                      <a:pt x="3169" y="13991"/>
                      <a:pt x="4632" y="13667"/>
                      <a:pt x="5965" y="13059"/>
                    </a:cubicBezTo>
                    <a:lnTo>
                      <a:pt x="5965" y="13059"/>
                    </a:lnTo>
                    <a:cubicBezTo>
                      <a:pt x="5890" y="13184"/>
                      <a:pt x="5840" y="13359"/>
                      <a:pt x="5865" y="13535"/>
                    </a:cubicBezTo>
                    <a:cubicBezTo>
                      <a:pt x="6015" y="13034"/>
                      <a:pt x="6066" y="12507"/>
                      <a:pt x="6391" y="12081"/>
                    </a:cubicBezTo>
                    <a:cubicBezTo>
                      <a:pt x="6542" y="11881"/>
                      <a:pt x="6717" y="11730"/>
                      <a:pt x="6893" y="11580"/>
                    </a:cubicBezTo>
                    <a:cubicBezTo>
                      <a:pt x="7369" y="11229"/>
                      <a:pt x="7920" y="11079"/>
                      <a:pt x="8522" y="10928"/>
                    </a:cubicBezTo>
                    <a:cubicBezTo>
                      <a:pt x="10201" y="10552"/>
                      <a:pt x="11880" y="10327"/>
                      <a:pt x="13584" y="10277"/>
                    </a:cubicBezTo>
                    <a:cubicBezTo>
                      <a:pt x="11930" y="8171"/>
                      <a:pt x="13033" y="4888"/>
                      <a:pt x="14161" y="2808"/>
                    </a:cubicBezTo>
                    <a:cubicBezTo>
                      <a:pt x="14436" y="2257"/>
                      <a:pt x="14812" y="1730"/>
                      <a:pt x="15113" y="1204"/>
                    </a:cubicBezTo>
                    <a:cubicBezTo>
                      <a:pt x="15336" y="783"/>
                      <a:pt x="15559" y="240"/>
                      <a:pt x="16023" y="9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2190;p37">
                <a:extLst>
                  <a:ext uri="{FF2B5EF4-FFF2-40B4-BE49-F238E27FC236}">
                    <a16:creationId xmlns:a16="http://schemas.microsoft.com/office/drawing/2014/main" id="{A58877E4-8A38-40F6-B49F-AA46985A59B0}"/>
                  </a:ext>
                </a:extLst>
              </p:cNvPr>
              <p:cNvSpPr/>
              <p:nvPr/>
            </p:nvSpPr>
            <p:spPr>
              <a:xfrm>
                <a:off x="5806210" y="2598407"/>
                <a:ext cx="136706" cy="143923"/>
              </a:xfrm>
              <a:custGeom>
                <a:avLst/>
                <a:gdLst/>
                <a:ahLst/>
                <a:cxnLst/>
                <a:rect l="l" t="t" r="r" b="b"/>
                <a:pathLst>
                  <a:path w="4963" h="5225" extrusionOk="0">
                    <a:moveTo>
                      <a:pt x="1239" y="1"/>
                    </a:moveTo>
                    <a:cubicBezTo>
                      <a:pt x="1185" y="1"/>
                      <a:pt x="1132" y="4"/>
                      <a:pt x="1078" y="10"/>
                    </a:cubicBezTo>
                    <a:cubicBezTo>
                      <a:pt x="877" y="10"/>
                      <a:pt x="677" y="86"/>
                      <a:pt x="527" y="211"/>
                    </a:cubicBezTo>
                    <a:cubicBezTo>
                      <a:pt x="226" y="411"/>
                      <a:pt x="75" y="812"/>
                      <a:pt x="50" y="1188"/>
                    </a:cubicBezTo>
                    <a:cubicBezTo>
                      <a:pt x="0" y="2241"/>
                      <a:pt x="351" y="3218"/>
                      <a:pt x="702" y="4171"/>
                    </a:cubicBezTo>
                    <a:cubicBezTo>
                      <a:pt x="850" y="4589"/>
                      <a:pt x="1166" y="5224"/>
                      <a:pt x="1651" y="5224"/>
                    </a:cubicBezTo>
                    <a:cubicBezTo>
                      <a:pt x="1661" y="5224"/>
                      <a:pt x="1670" y="5224"/>
                      <a:pt x="1679" y="5223"/>
                    </a:cubicBezTo>
                    <a:cubicBezTo>
                      <a:pt x="2005" y="5223"/>
                      <a:pt x="2281" y="5048"/>
                      <a:pt x="2532" y="4873"/>
                    </a:cubicBezTo>
                    <a:cubicBezTo>
                      <a:pt x="3283" y="4346"/>
                      <a:pt x="4211" y="3569"/>
                      <a:pt x="4562" y="2717"/>
                    </a:cubicBezTo>
                    <a:cubicBezTo>
                      <a:pt x="4963" y="1765"/>
                      <a:pt x="3283" y="1038"/>
                      <a:pt x="2682" y="637"/>
                    </a:cubicBezTo>
                    <a:cubicBezTo>
                      <a:pt x="2356" y="411"/>
                      <a:pt x="2030" y="186"/>
                      <a:pt x="1654" y="60"/>
                    </a:cubicBezTo>
                    <a:cubicBezTo>
                      <a:pt x="1526" y="24"/>
                      <a:pt x="1384" y="1"/>
                      <a:pt x="1239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2191;p37">
                <a:extLst>
                  <a:ext uri="{FF2B5EF4-FFF2-40B4-BE49-F238E27FC236}">
                    <a16:creationId xmlns:a16="http://schemas.microsoft.com/office/drawing/2014/main" id="{8A905D9C-5957-46D9-B078-A0B4FC90F0B9}"/>
                  </a:ext>
                </a:extLst>
              </p:cNvPr>
              <p:cNvSpPr/>
              <p:nvPr/>
            </p:nvSpPr>
            <p:spPr>
              <a:xfrm>
                <a:off x="5828300" y="2638154"/>
                <a:ext cx="60076" cy="63409"/>
              </a:xfrm>
              <a:custGeom>
                <a:avLst/>
                <a:gdLst/>
                <a:ahLst/>
                <a:cxnLst/>
                <a:rect l="l" t="t" r="r" b="b"/>
                <a:pathLst>
                  <a:path w="2181" h="2302" extrusionOk="0">
                    <a:moveTo>
                      <a:pt x="337" y="1"/>
                    </a:moveTo>
                    <a:cubicBezTo>
                      <a:pt x="245" y="1"/>
                      <a:pt x="160" y="22"/>
                      <a:pt x="101" y="96"/>
                    </a:cubicBezTo>
                    <a:cubicBezTo>
                      <a:pt x="50" y="171"/>
                      <a:pt x="25" y="272"/>
                      <a:pt x="25" y="372"/>
                    </a:cubicBezTo>
                    <a:cubicBezTo>
                      <a:pt x="0" y="1023"/>
                      <a:pt x="151" y="1625"/>
                      <a:pt x="451" y="2176"/>
                    </a:cubicBezTo>
                    <a:cubicBezTo>
                      <a:pt x="451" y="2227"/>
                      <a:pt x="476" y="2277"/>
                      <a:pt x="527" y="2277"/>
                    </a:cubicBezTo>
                    <a:cubicBezTo>
                      <a:pt x="577" y="2302"/>
                      <a:pt x="602" y="2302"/>
                      <a:pt x="652" y="2302"/>
                    </a:cubicBezTo>
                    <a:cubicBezTo>
                      <a:pt x="903" y="2252"/>
                      <a:pt x="1128" y="1951"/>
                      <a:pt x="1329" y="1775"/>
                    </a:cubicBezTo>
                    <a:cubicBezTo>
                      <a:pt x="1604" y="1575"/>
                      <a:pt x="1855" y="1349"/>
                      <a:pt x="2080" y="1099"/>
                    </a:cubicBezTo>
                    <a:cubicBezTo>
                      <a:pt x="2131" y="1049"/>
                      <a:pt x="2181" y="973"/>
                      <a:pt x="2181" y="898"/>
                    </a:cubicBezTo>
                    <a:cubicBezTo>
                      <a:pt x="2181" y="823"/>
                      <a:pt x="2131" y="773"/>
                      <a:pt x="2055" y="723"/>
                    </a:cubicBezTo>
                    <a:cubicBezTo>
                      <a:pt x="1604" y="347"/>
                      <a:pt x="1078" y="121"/>
                      <a:pt x="527" y="21"/>
                    </a:cubicBezTo>
                    <a:cubicBezTo>
                      <a:pt x="465" y="11"/>
                      <a:pt x="400" y="1"/>
                      <a:pt x="337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2192;p37">
                <a:extLst>
                  <a:ext uri="{FF2B5EF4-FFF2-40B4-BE49-F238E27FC236}">
                    <a16:creationId xmlns:a16="http://schemas.microsoft.com/office/drawing/2014/main" id="{F2F36407-D320-4053-A7A9-F89ECA069C3A}"/>
                  </a:ext>
                </a:extLst>
              </p:cNvPr>
              <p:cNvSpPr/>
              <p:nvPr/>
            </p:nvSpPr>
            <p:spPr>
              <a:xfrm>
                <a:off x="6154812" y="2598407"/>
                <a:ext cx="136733" cy="143923"/>
              </a:xfrm>
              <a:custGeom>
                <a:avLst/>
                <a:gdLst/>
                <a:ahLst/>
                <a:cxnLst/>
                <a:rect l="l" t="t" r="r" b="b"/>
                <a:pathLst>
                  <a:path w="4964" h="5225" extrusionOk="0">
                    <a:moveTo>
                      <a:pt x="3725" y="1"/>
                    </a:moveTo>
                    <a:cubicBezTo>
                      <a:pt x="3580" y="1"/>
                      <a:pt x="3438" y="24"/>
                      <a:pt x="3309" y="60"/>
                    </a:cubicBezTo>
                    <a:cubicBezTo>
                      <a:pt x="2933" y="186"/>
                      <a:pt x="2608" y="411"/>
                      <a:pt x="2282" y="637"/>
                    </a:cubicBezTo>
                    <a:cubicBezTo>
                      <a:pt x="1680" y="1038"/>
                      <a:pt x="1" y="1765"/>
                      <a:pt x="377" y="2717"/>
                    </a:cubicBezTo>
                    <a:cubicBezTo>
                      <a:pt x="728" y="3569"/>
                      <a:pt x="1680" y="4346"/>
                      <a:pt x="2432" y="4873"/>
                    </a:cubicBezTo>
                    <a:cubicBezTo>
                      <a:pt x="2683" y="5048"/>
                      <a:pt x="2958" y="5223"/>
                      <a:pt x="3259" y="5223"/>
                    </a:cubicBezTo>
                    <a:cubicBezTo>
                      <a:pt x="3269" y="5224"/>
                      <a:pt x="3279" y="5224"/>
                      <a:pt x="3289" y="5224"/>
                    </a:cubicBezTo>
                    <a:cubicBezTo>
                      <a:pt x="3798" y="5224"/>
                      <a:pt x="4114" y="4589"/>
                      <a:pt x="4262" y="4171"/>
                    </a:cubicBezTo>
                    <a:cubicBezTo>
                      <a:pt x="4613" y="3218"/>
                      <a:pt x="4963" y="2241"/>
                      <a:pt x="4913" y="1188"/>
                    </a:cubicBezTo>
                    <a:cubicBezTo>
                      <a:pt x="4888" y="812"/>
                      <a:pt x="4738" y="411"/>
                      <a:pt x="4437" y="211"/>
                    </a:cubicBezTo>
                    <a:cubicBezTo>
                      <a:pt x="4262" y="86"/>
                      <a:pt x="4086" y="10"/>
                      <a:pt x="3886" y="10"/>
                    </a:cubicBezTo>
                    <a:cubicBezTo>
                      <a:pt x="3832" y="4"/>
                      <a:pt x="3778" y="1"/>
                      <a:pt x="3725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2193;p37">
                <a:extLst>
                  <a:ext uri="{FF2B5EF4-FFF2-40B4-BE49-F238E27FC236}">
                    <a16:creationId xmlns:a16="http://schemas.microsoft.com/office/drawing/2014/main" id="{42DB96AB-D588-44EE-9FC8-C878B54039EB}"/>
                  </a:ext>
                </a:extLst>
              </p:cNvPr>
              <p:cNvSpPr/>
              <p:nvPr/>
            </p:nvSpPr>
            <p:spPr>
              <a:xfrm>
                <a:off x="6208661" y="2638154"/>
                <a:ext cx="60792" cy="63409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302" extrusionOk="0">
                    <a:moveTo>
                      <a:pt x="1861" y="1"/>
                    </a:moveTo>
                    <a:cubicBezTo>
                      <a:pt x="1803" y="1"/>
                      <a:pt x="1741" y="11"/>
                      <a:pt x="1680" y="21"/>
                    </a:cubicBezTo>
                    <a:cubicBezTo>
                      <a:pt x="1129" y="121"/>
                      <a:pt x="577" y="347"/>
                      <a:pt x="151" y="723"/>
                    </a:cubicBezTo>
                    <a:cubicBezTo>
                      <a:pt x="76" y="773"/>
                      <a:pt x="26" y="823"/>
                      <a:pt x="26" y="898"/>
                    </a:cubicBezTo>
                    <a:cubicBezTo>
                      <a:pt x="1" y="973"/>
                      <a:pt x="76" y="1049"/>
                      <a:pt x="126" y="1099"/>
                    </a:cubicBezTo>
                    <a:cubicBezTo>
                      <a:pt x="352" y="1349"/>
                      <a:pt x="602" y="1575"/>
                      <a:pt x="878" y="1775"/>
                    </a:cubicBezTo>
                    <a:cubicBezTo>
                      <a:pt x="1079" y="1951"/>
                      <a:pt x="1304" y="2252"/>
                      <a:pt x="1555" y="2302"/>
                    </a:cubicBezTo>
                    <a:cubicBezTo>
                      <a:pt x="1580" y="2302"/>
                      <a:pt x="1630" y="2302"/>
                      <a:pt x="1680" y="2277"/>
                    </a:cubicBezTo>
                    <a:cubicBezTo>
                      <a:pt x="1705" y="2277"/>
                      <a:pt x="1730" y="2227"/>
                      <a:pt x="1755" y="2176"/>
                    </a:cubicBezTo>
                    <a:cubicBezTo>
                      <a:pt x="2056" y="1625"/>
                      <a:pt x="2206" y="1023"/>
                      <a:pt x="2181" y="372"/>
                    </a:cubicBezTo>
                    <a:cubicBezTo>
                      <a:pt x="2181" y="272"/>
                      <a:pt x="2156" y="171"/>
                      <a:pt x="2081" y="96"/>
                    </a:cubicBezTo>
                    <a:cubicBezTo>
                      <a:pt x="2022" y="22"/>
                      <a:pt x="1945" y="1"/>
                      <a:pt x="1861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2194;p37">
                <a:extLst>
                  <a:ext uri="{FF2B5EF4-FFF2-40B4-BE49-F238E27FC236}">
                    <a16:creationId xmlns:a16="http://schemas.microsoft.com/office/drawing/2014/main" id="{BC2C8940-6F71-47FD-9839-45F6A0017D4D}"/>
                  </a:ext>
                </a:extLst>
              </p:cNvPr>
              <p:cNvSpPr/>
              <p:nvPr/>
            </p:nvSpPr>
            <p:spPr>
              <a:xfrm>
                <a:off x="5779271" y="2614548"/>
                <a:ext cx="550239" cy="494681"/>
              </a:xfrm>
              <a:custGeom>
                <a:avLst/>
                <a:gdLst/>
                <a:ahLst/>
                <a:cxnLst/>
                <a:rect l="l" t="t" r="r" b="b"/>
                <a:pathLst>
                  <a:path w="19976" h="17959" extrusionOk="0">
                    <a:moveTo>
                      <a:pt x="10207" y="0"/>
                    </a:moveTo>
                    <a:cubicBezTo>
                      <a:pt x="9526" y="0"/>
                      <a:pt x="8842" y="71"/>
                      <a:pt x="8171" y="176"/>
                    </a:cubicBezTo>
                    <a:cubicBezTo>
                      <a:pt x="3560" y="878"/>
                      <a:pt x="1429" y="4713"/>
                      <a:pt x="427" y="8923"/>
                    </a:cubicBezTo>
                    <a:cubicBezTo>
                      <a:pt x="51" y="10477"/>
                      <a:pt x="1" y="12131"/>
                      <a:pt x="527" y="13635"/>
                    </a:cubicBezTo>
                    <a:cubicBezTo>
                      <a:pt x="1530" y="16392"/>
                      <a:pt x="4487" y="17444"/>
                      <a:pt x="7144" y="17720"/>
                    </a:cubicBezTo>
                    <a:cubicBezTo>
                      <a:pt x="8341" y="17850"/>
                      <a:pt x="9538" y="17958"/>
                      <a:pt x="10729" y="17958"/>
                    </a:cubicBezTo>
                    <a:cubicBezTo>
                      <a:pt x="11382" y="17958"/>
                      <a:pt x="12034" y="17925"/>
                      <a:pt x="12683" y="17845"/>
                    </a:cubicBezTo>
                    <a:cubicBezTo>
                      <a:pt x="14312" y="17620"/>
                      <a:pt x="16793" y="17119"/>
                      <a:pt x="17871" y="15765"/>
                    </a:cubicBezTo>
                    <a:cubicBezTo>
                      <a:pt x="18497" y="14963"/>
                      <a:pt x="18898" y="13986"/>
                      <a:pt x="19124" y="12983"/>
                    </a:cubicBezTo>
                    <a:cubicBezTo>
                      <a:pt x="19976" y="9324"/>
                      <a:pt x="18572" y="5590"/>
                      <a:pt x="16166" y="2833"/>
                    </a:cubicBezTo>
                    <a:cubicBezTo>
                      <a:pt x="15064" y="1580"/>
                      <a:pt x="13685" y="602"/>
                      <a:pt x="12031" y="201"/>
                    </a:cubicBezTo>
                    <a:cubicBezTo>
                      <a:pt x="11435" y="58"/>
                      <a:pt x="10823" y="0"/>
                      <a:pt x="10207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2195;p37">
                <a:extLst>
                  <a:ext uri="{FF2B5EF4-FFF2-40B4-BE49-F238E27FC236}">
                    <a16:creationId xmlns:a16="http://schemas.microsoft.com/office/drawing/2014/main" id="{4B2F8A0C-85A4-492D-9FB4-72DA9EBF105E}"/>
                  </a:ext>
                </a:extLst>
              </p:cNvPr>
              <p:cNvSpPr/>
              <p:nvPr/>
            </p:nvSpPr>
            <p:spPr>
              <a:xfrm>
                <a:off x="5929774" y="2857518"/>
                <a:ext cx="38701" cy="58506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2124" extrusionOk="0">
                    <a:moveTo>
                      <a:pt x="701" y="1"/>
                    </a:moveTo>
                    <a:cubicBezTo>
                      <a:pt x="365" y="1"/>
                      <a:pt x="149" y="460"/>
                      <a:pt x="76" y="729"/>
                    </a:cubicBezTo>
                    <a:cubicBezTo>
                      <a:pt x="1" y="1080"/>
                      <a:pt x="76" y="1456"/>
                      <a:pt x="226" y="1781"/>
                    </a:cubicBezTo>
                    <a:cubicBezTo>
                      <a:pt x="301" y="1907"/>
                      <a:pt x="402" y="2057"/>
                      <a:pt x="552" y="2107"/>
                    </a:cubicBezTo>
                    <a:cubicBezTo>
                      <a:pt x="585" y="2118"/>
                      <a:pt x="619" y="2123"/>
                      <a:pt x="654" y="2123"/>
                    </a:cubicBezTo>
                    <a:cubicBezTo>
                      <a:pt x="777" y="2123"/>
                      <a:pt x="905" y="2060"/>
                      <a:pt x="1003" y="1982"/>
                    </a:cubicBezTo>
                    <a:cubicBezTo>
                      <a:pt x="1128" y="1857"/>
                      <a:pt x="1204" y="1706"/>
                      <a:pt x="1254" y="1556"/>
                    </a:cubicBezTo>
                    <a:cubicBezTo>
                      <a:pt x="1404" y="1105"/>
                      <a:pt x="1404" y="578"/>
                      <a:pt x="1103" y="227"/>
                    </a:cubicBezTo>
                    <a:cubicBezTo>
                      <a:pt x="1003" y="127"/>
                      <a:pt x="878" y="27"/>
                      <a:pt x="727" y="2"/>
                    </a:cubicBezTo>
                    <a:cubicBezTo>
                      <a:pt x="718" y="1"/>
                      <a:pt x="710" y="1"/>
                      <a:pt x="701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2196;p37">
                <a:extLst>
                  <a:ext uri="{FF2B5EF4-FFF2-40B4-BE49-F238E27FC236}">
                    <a16:creationId xmlns:a16="http://schemas.microsoft.com/office/drawing/2014/main" id="{1CD8DC7C-965D-4CCF-878C-118F967CFE29}"/>
                  </a:ext>
                </a:extLst>
              </p:cNvPr>
              <p:cNvSpPr/>
              <p:nvPr/>
            </p:nvSpPr>
            <p:spPr>
              <a:xfrm>
                <a:off x="6127901" y="2857518"/>
                <a:ext cx="38701" cy="58506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2124" extrusionOk="0">
                    <a:moveTo>
                      <a:pt x="701" y="1"/>
                    </a:moveTo>
                    <a:cubicBezTo>
                      <a:pt x="365" y="1"/>
                      <a:pt x="150" y="460"/>
                      <a:pt x="101" y="729"/>
                    </a:cubicBezTo>
                    <a:cubicBezTo>
                      <a:pt x="1" y="1080"/>
                      <a:pt x="76" y="1456"/>
                      <a:pt x="226" y="1781"/>
                    </a:cubicBezTo>
                    <a:cubicBezTo>
                      <a:pt x="301" y="1907"/>
                      <a:pt x="402" y="2057"/>
                      <a:pt x="552" y="2107"/>
                    </a:cubicBezTo>
                    <a:cubicBezTo>
                      <a:pt x="590" y="2118"/>
                      <a:pt x="629" y="2123"/>
                      <a:pt x="667" y="2123"/>
                    </a:cubicBezTo>
                    <a:cubicBezTo>
                      <a:pt x="802" y="2123"/>
                      <a:pt x="930" y="2060"/>
                      <a:pt x="1028" y="1982"/>
                    </a:cubicBezTo>
                    <a:cubicBezTo>
                      <a:pt x="1153" y="1857"/>
                      <a:pt x="1204" y="1706"/>
                      <a:pt x="1254" y="1556"/>
                    </a:cubicBezTo>
                    <a:cubicBezTo>
                      <a:pt x="1404" y="1105"/>
                      <a:pt x="1404" y="578"/>
                      <a:pt x="1128" y="227"/>
                    </a:cubicBezTo>
                    <a:cubicBezTo>
                      <a:pt x="1028" y="127"/>
                      <a:pt x="878" y="27"/>
                      <a:pt x="727" y="2"/>
                    </a:cubicBezTo>
                    <a:cubicBezTo>
                      <a:pt x="718" y="1"/>
                      <a:pt x="710" y="1"/>
                      <a:pt x="701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2197;p37">
                <a:extLst>
                  <a:ext uri="{FF2B5EF4-FFF2-40B4-BE49-F238E27FC236}">
                    <a16:creationId xmlns:a16="http://schemas.microsoft.com/office/drawing/2014/main" id="{68FB03F4-4630-47F9-9EF8-F85B1D79BDBB}"/>
                  </a:ext>
                </a:extLst>
              </p:cNvPr>
              <p:cNvSpPr/>
              <p:nvPr/>
            </p:nvSpPr>
            <p:spPr>
              <a:xfrm>
                <a:off x="6011581" y="2941060"/>
                <a:ext cx="71479" cy="45174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1640" extrusionOk="0">
                    <a:moveTo>
                      <a:pt x="1424" y="1"/>
                    </a:moveTo>
                    <a:cubicBezTo>
                      <a:pt x="899" y="1"/>
                      <a:pt x="0" y="39"/>
                      <a:pt x="88" y="678"/>
                    </a:cubicBezTo>
                    <a:cubicBezTo>
                      <a:pt x="138" y="904"/>
                      <a:pt x="264" y="1104"/>
                      <a:pt x="414" y="1255"/>
                    </a:cubicBezTo>
                    <a:cubicBezTo>
                      <a:pt x="718" y="1515"/>
                      <a:pt x="1017" y="1639"/>
                      <a:pt x="1304" y="1639"/>
                    </a:cubicBezTo>
                    <a:cubicBezTo>
                      <a:pt x="1679" y="1639"/>
                      <a:pt x="2031" y="1427"/>
                      <a:pt x="2344" y="1029"/>
                    </a:cubicBezTo>
                    <a:cubicBezTo>
                      <a:pt x="2469" y="854"/>
                      <a:pt x="2594" y="678"/>
                      <a:pt x="2569" y="453"/>
                    </a:cubicBezTo>
                    <a:cubicBezTo>
                      <a:pt x="2544" y="277"/>
                      <a:pt x="2369" y="127"/>
                      <a:pt x="2193" y="52"/>
                    </a:cubicBezTo>
                    <a:cubicBezTo>
                      <a:pt x="2018" y="1"/>
                      <a:pt x="1817" y="1"/>
                      <a:pt x="1617" y="1"/>
                    </a:cubicBezTo>
                    <a:cubicBezTo>
                      <a:pt x="1562" y="1"/>
                      <a:pt x="1497" y="1"/>
                      <a:pt x="1424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2198;p37">
                <a:extLst>
                  <a:ext uri="{FF2B5EF4-FFF2-40B4-BE49-F238E27FC236}">
                    <a16:creationId xmlns:a16="http://schemas.microsoft.com/office/drawing/2014/main" id="{55B9DDCA-44F2-4355-9845-58BC7EACD0BB}"/>
                  </a:ext>
                </a:extLst>
              </p:cNvPr>
              <p:cNvSpPr/>
              <p:nvPr/>
            </p:nvSpPr>
            <p:spPr>
              <a:xfrm>
                <a:off x="6015382" y="2971469"/>
                <a:ext cx="36607" cy="6283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2281" extrusionOk="0">
                    <a:moveTo>
                      <a:pt x="1128" y="0"/>
                    </a:moveTo>
                    <a:cubicBezTo>
                      <a:pt x="1053" y="25"/>
                      <a:pt x="1003" y="75"/>
                      <a:pt x="1003" y="151"/>
                    </a:cubicBezTo>
                    <a:cubicBezTo>
                      <a:pt x="1053" y="476"/>
                      <a:pt x="1078" y="802"/>
                      <a:pt x="1078" y="1128"/>
                    </a:cubicBezTo>
                    <a:cubicBezTo>
                      <a:pt x="1078" y="1329"/>
                      <a:pt x="1078" y="1504"/>
                      <a:pt x="1028" y="1679"/>
                    </a:cubicBezTo>
                    <a:cubicBezTo>
                      <a:pt x="953" y="1830"/>
                      <a:pt x="852" y="1980"/>
                      <a:pt x="727" y="2005"/>
                    </a:cubicBezTo>
                    <a:cubicBezTo>
                      <a:pt x="696" y="2012"/>
                      <a:pt x="664" y="2015"/>
                      <a:pt x="634" y="2015"/>
                    </a:cubicBezTo>
                    <a:cubicBezTo>
                      <a:pt x="542" y="2015"/>
                      <a:pt x="458" y="1986"/>
                      <a:pt x="401" y="1930"/>
                    </a:cubicBezTo>
                    <a:cubicBezTo>
                      <a:pt x="301" y="1855"/>
                      <a:pt x="251" y="1730"/>
                      <a:pt x="276" y="1604"/>
                    </a:cubicBezTo>
                    <a:cubicBezTo>
                      <a:pt x="301" y="1554"/>
                      <a:pt x="251" y="1479"/>
                      <a:pt x="176" y="1454"/>
                    </a:cubicBezTo>
                    <a:cubicBezTo>
                      <a:pt x="101" y="1454"/>
                      <a:pt x="50" y="1504"/>
                      <a:pt x="25" y="1554"/>
                    </a:cubicBezTo>
                    <a:cubicBezTo>
                      <a:pt x="0" y="1780"/>
                      <a:pt x="75" y="1980"/>
                      <a:pt x="226" y="2131"/>
                    </a:cubicBezTo>
                    <a:cubicBezTo>
                      <a:pt x="326" y="2231"/>
                      <a:pt x="476" y="2281"/>
                      <a:pt x="627" y="2281"/>
                    </a:cubicBezTo>
                    <a:cubicBezTo>
                      <a:pt x="677" y="2281"/>
                      <a:pt x="727" y="2281"/>
                      <a:pt x="802" y="2256"/>
                    </a:cubicBezTo>
                    <a:cubicBezTo>
                      <a:pt x="1003" y="2181"/>
                      <a:pt x="1178" y="2005"/>
                      <a:pt x="1253" y="1755"/>
                    </a:cubicBezTo>
                    <a:cubicBezTo>
                      <a:pt x="1329" y="1554"/>
                      <a:pt x="1329" y="1329"/>
                      <a:pt x="1329" y="1128"/>
                    </a:cubicBezTo>
                    <a:cubicBezTo>
                      <a:pt x="1329" y="802"/>
                      <a:pt x="1304" y="451"/>
                      <a:pt x="1278" y="126"/>
                    </a:cubicBezTo>
                    <a:cubicBezTo>
                      <a:pt x="1253" y="50"/>
                      <a:pt x="1203" y="0"/>
                      <a:pt x="1128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2199;p37">
                <a:extLst>
                  <a:ext uri="{FF2B5EF4-FFF2-40B4-BE49-F238E27FC236}">
                    <a16:creationId xmlns:a16="http://schemas.microsoft.com/office/drawing/2014/main" id="{4E351B81-156E-4C80-B047-06A5BAA2CDF1}"/>
                  </a:ext>
                </a:extLst>
              </p:cNvPr>
              <p:cNvSpPr/>
              <p:nvPr/>
            </p:nvSpPr>
            <p:spPr>
              <a:xfrm>
                <a:off x="6044359" y="3001851"/>
                <a:ext cx="39389" cy="33853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29" extrusionOk="0">
                    <a:moveTo>
                      <a:pt x="1304" y="0"/>
                    </a:moveTo>
                    <a:cubicBezTo>
                      <a:pt x="1229" y="25"/>
                      <a:pt x="1179" y="50"/>
                      <a:pt x="1179" y="125"/>
                    </a:cubicBezTo>
                    <a:cubicBezTo>
                      <a:pt x="1154" y="201"/>
                      <a:pt x="1154" y="276"/>
                      <a:pt x="1154" y="351"/>
                    </a:cubicBezTo>
                    <a:cubicBezTo>
                      <a:pt x="1179" y="426"/>
                      <a:pt x="1179" y="501"/>
                      <a:pt x="1154" y="551"/>
                    </a:cubicBezTo>
                    <a:cubicBezTo>
                      <a:pt x="1154" y="702"/>
                      <a:pt x="1104" y="802"/>
                      <a:pt x="1054" y="877"/>
                    </a:cubicBezTo>
                    <a:cubicBezTo>
                      <a:pt x="989" y="926"/>
                      <a:pt x="914" y="953"/>
                      <a:pt x="828" y="953"/>
                    </a:cubicBezTo>
                    <a:cubicBezTo>
                      <a:pt x="781" y="953"/>
                      <a:pt x="731" y="945"/>
                      <a:pt x="678" y="927"/>
                    </a:cubicBezTo>
                    <a:cubicBezTo>
                      <a:pt x="552" y="902"/>
                      <a:pt x="452" y="777"/>
                      <a:pt x="377" y="652"/>
                    </a:cubicBezTo>
                    <a:cubicBezTo>
                      <a:pt x="327" y="526"/>
                      <a:pt x="277" y="376"/>
                      <a:pt x="277" y="175"/>
                    </a:cubicBezTo>
                    <a:cubicBezTo>
                      <a:pt x="252" y="100"/>
                      <a:pt x="201" y="75"/>
                      <a:pt x="126" y="75"/>
                    </a:cubicBezTo>
                    <a:cubicBezTo>
                      <a:pt x="51" y="75"/>
                      <a:pt x="1" y="125"/>
                      <a:pt x="1" y="201"/>
                    </a:cubicBezTo>
                    <a:cubicBezTo>
                      <a:pt x="26" y="426"/>
                      <a:pt x="76" y="602"/>
                      <a:pt x="151" y="752"/>
                    </a:cubicBezTo>
                    <a:cubicBezTo>
                      <a:pt x="252" y="952"/>
                      <a:pt x="427" y="1103"/>
                      <a:pt x="602" y="1178"/>
                    </a:cubicBezTo>
                    <a:cubicBezTo>
                      <a:pt x="678" y="1203"/>
                      <a:pt x="753" y="1228"/>
                      <a:pt x="828" y="1228"/>
                    </a:cubicBezTo>
                    <a:cubicBezTo>
                      <a:pt x="978" y="1228"/>
                      <a:pt x="1129" y="1153"/>
                      <a:pt x="1229" y="1053"/>
                    </a:cubicBezTo>
                    <a:cubicBezTo>
                      <a:pt x="1329" y="952"/>
                      <a:pt x="1404" y="777"/>
                      <a:pt x="1430" y="576"/>
                    </a:cubicBezTo>
                    <a:cubicBezTo>
                      <a:pt x="1430" y="501"/>
                      <a:pt x="1430" y="426"/>
                      <a:pt x="1430" y="351"/>
                    </a:cubicBezTo>
                    <a:cubicBezTo>
                      <a:pt x="1430" y="276"/>
                      <a:pt x="1430" y="226"/>
                      <a:pt x="1430" y="150"/>
                    </a:cubicBezTo>
                    <a:cubicBezTo>
                      <a:pt x="1430" y="75"/>
                      <a:pt x="1379" y="25"/>
                      <a:pt x="1304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2200;p37">
                <a:extLst>
                  <a:ext uri="{FF2B5EF4-FFF2-40B4-BE49-F238E27FC236}">
                    <a16:creationId xmlns:a16="http://schemas.microsoft.com/office/drawing/2014/main" id="{0B338B2C-CBAE-48DA-9300-1120AF8E6AA7}"/>
                  </a:ext>
                </a:extLst>
              </p:cNvPr>
              <p:cNvSpPr/>
              <p:nvPr/>
            </p:nvSpPr>
            <p:spPr>
              <a:xfrm>
                <a:off x="5826923" y="2907621"/>
                <a:ext cx="122217" cy="115992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4211" extrusionOk="0">
                    <a:moveTo>
                      <a:pt x="2206" y="0"/>
                    </a:moveTo>
                    <a:cubicBezTo>
                      <a:pt x="1147" y="0"/>
                      <a:pt x="243" y="815"/>
                      <a:pt x="125" y="1892"/>
                    </a:cubicBezTo>
                    <a:cubicBezTo>
                      <a:pt x="0" y="3070"/>
                      <a:pt x="852" y="4098"/>
                      <a:pt x="2030" y="4198"/>
                    </a:cubicBezTo>
                    <a:cubicBezTo>
                      <a:pt x="2106" y="4206"/>
                      <a:pt x="2181" y="4210"/>
                      <a:pt x="2255" y="4210"/>
                    </a:cubicBezTo>
                    <a:cubicBezTo>
                      <a:pt x="3314" y="4210"/>
                      <a:pt x="4219" y="3396"/>
                      <a:pt x="4336" y="2318"/>
                    </a:cubicBezTo>
                    <a:cubicBezTo>
                      <a:pt x="4436" y="1165"/>
                      <a:pt x="3584" y="113"/>
                      <a:pt x="2431" y="12"/>
                    </a:cubicBezTo>
                    <a:cubicBezTo>
                      <a:pt x="2356" y="4"/>
                      <a:pt x="2281" y="0"/>
                      <a:pt x="2206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2201;p37">
                <a:extLst>
                  <a:ext uri="{FF2B5EF4-FFF2-40B4-BE49-F238E27FC236}">
                    <a16:creationId xmlns:a16="http://schemas.microsoft.com/office/drawing/2014/main" id="{9FEDBD41-E550-49DF-86DA-DD312B1C8FE2}"/>
                  </a:ext>
                </a:extLst>
              </p:cNvPr>
              <p:cNvSpPr/>
              <p:nvPr/>
            </p:nvSpPr>
            <p:spPr>
              <a:xfrm>
                <a:off x="6165857" y="2897264"/>
                <a:ext cx="122245" cy="115992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4211" extrusionOk="0">
                    <a:moveTo>
                      <a:pt x="2207" y="0"/>
                    </a:moveTo>
                    <a:cubicBezTo>
                      <a:pt x="1145" y="0"/>
                      <a:pt x="220" y="815"/>
                      <a:pt x="126" y="1892"/>
                    </a:cubicBezTo>
                    <a:cubicBezTo>
                      <a:pt x="1" y="3045"/>
                      <a:pt x="853" y="4098"/>
                      <a:pt x="2006" y="4198"/>
                    </a:cubicBezTo>
                    <a:cubicBezTo>
                      <a:pt x="2083" y="4206"/>
                      <a:pt x="2160" y="4210"/>
                      <a:pt x="2236" y="4210"/>
                    </a:cubicBezTo>
                    <a:cubicBezTo>
                      <a:pt x="3315" y="4210"/>
                      <a:pt x="4218" y="3396"/>
                      <a:pt x="4312" y="2318"/>
                    </a:cubicBezTo>
                    <a:cubicBezTo>
                      <a:pt x="4437" y="1165"/>
                      <a:pt x="3585" y="113"/>
                      <a:pt x="2432" y="13"/>
                    </a:cubicBezTo>
                    <a:cubicBezTo>
                      <a:pt x="2356" y="4"/>
                      <a:pt x="2281" y="0"/>
                      <a:pt x="2207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8215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54"/>
    </mc:Choice>
    <mc:Fallback xmlns="">
      <p:transition spd="slow" advTm="13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62B0516-6017-446E-A267-8262B4E598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12371" y="2245540"/>
            <a:ext cx="609600" cy="609600"/>
          </a:xfrm>
          <a:prstGeom prst="rect">
            <a:avLst/>
          </a:prstGeom>
        </p:spPr>
      </p:pic>
      <p:sp>
        <p:nvSpPr>
          <p:cNvPr id="151" name="Rectangle: Rounded Corners 150">
            <a:extLst>
              <a:ext uri="{FF2B5EF4-FFF2-40B4-BE49-F238E27FC236}">
                <a16:creationId xmlns:a16="http://schemas.microsoft.com/office/drawing/2014/main" id="{01A152BE-B61D-46A4-B15F-41B83BC420B9}"/>
              </a:ext>
            </a:extLst>
          </p:cNvPr>
          <p:cNvSpPr/>
          <p:nvPr/>
        </p:nvSpPr>
        <p:spPr>
          <a:xfrm>
            <a:off x="919869" y="704627"/>
            <a:ext cx="5176131" cy="80597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B595F7-6E35-4BD4-8975-58468E99AD1E}"/>
              </a:ext>
            </a:extLst>
          </p:cNvPr>
          <p:cNvSpPr/>
          <p:nvPr/>
        </p:nvSpPr>
        <p:spPr>
          <a:xfrm>
            <a:off x="1513755" y="837987"/>
            <a:ext cx="5682758" cy="552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</a:rPr>
              <a:t>Gợi</a:t>
            </a:r>
            <a:r>
              <a:rPr lang="en-US" sz="2800" b="1" dirty="0">
                <a:solidFill>
                  <a:schemeClr val="tx1"/>
                </a:solidFill>
              </a:rPr>
              <a:t> ý </a:t>
            </a:r>
            <a:r>
              <a:rPr lang="en-US" sz="2800" b="1" dirty="0" err="1">
                <a:solidFill>
                  <a:schemeClr val="tx1"/>
                </a:solidFill>
              </a:rPr>
              <a:t>một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số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vật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có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màu</a:t>
            </a:r>
            <a:r>
              <a:rPr lang="en-US" sz="2800" b="1" dirty="0">
                <a:solidFill>
                  <a:schemeClr val="tx1"/>
                </a:solidFill>
              </a:rPr>
              <a:t> lam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A7FD71-B7D2-4079-A624-8A86E3A1495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2676" y="2174938"/>
            <a:ext cx="3575116" cy="25392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BAACC5-121A-4248-A3C9-E85A171E6F53}"/>
              </a:ext>
            </a:extLst>
          </p:cNvPr>
          <p:cNvGrpSpPr/>
          <p:nvPr/>
        </p:nvGrpSpPr>
        <p:grpSpPr>
          <a:xfrm>
            <a:off x="10265317" y="900332"/>
            <a:ext cx="1951795" cy="5970785"/>
            <a:chOff x="7471219" y="695687"/>
            <a:chExt cx="1672773" cy="3437871"/>
          </a:xfrm>
        </p:grpSpPr>
        <p:grpSp>
          <p:nvGrpSpPr>
            <p:cNvPr id="9" name="Google Shape;2061;p37">
              <a:extLst>
                <a:ext uri="{FF2B5EF4-FFF2-40B4-BE49-F238E27FC236}">
                  <a16:creationId xmlns:a16="http://schemas.microsoft.com/office/drawing/2014/main" id="{D9E42087-7714-4172-AC06-6B77DAB3D0E8}"/>
                </a:ext>
              </a:extLst>
            </p:cNvPr>
            <p:cNvGrpSpPr/>
            <p:nvPr/>
          </p:nvGrpSpPr>
          <p:grpSpPr>
            <a:xfrm flipH="1">
              <a:off x="8554650" y="2134709"/>
              <a:ext cx="151241" cy="137891"/>
              <a:chOff x="1474943" y="3859420"/>
              <a:chExt cx="118956" cy="108456"/>
            </a:xfrm>
          </p:grpSpPr>
          <p:sp>
            <p:nvSpPr>
              <p:cNvPr id="48" name="Google Shape;2062;p37">
                <a:extLst>
                  <a:ext uri="{FF2B5EF4-FFF2-40B4-BE49-F238E27FC236}">
                    <a16:creationId xmlns:a16="http://schemas.microsoft.com/office/drawing/2014/main" id="{D790C669-2E34-42D2-BCFA-53AE0F98CB53}"/>
                  </a:ext>
                </a:extLst>
              </p:cNvPr>
              <p:cNvSpPr/>
              <p:nvPr/>
            </p:nvSpPr>
            <p:spPr>
              <a:xfrm>
                <a:off x="1474943" y="3931517"/>
                <a:ext cx="46859" cy="36359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347" extrusionOk="0">
                    <a:moveTo>
                      <a:pt x="868" y="0"/>
                    </a:moveTo>
                    <a:cubicBezTo>
                      <a:pt x="1" y="0"/>
                      <a:pt x="1" y="1347"/>
                      <a:pt x="868" y="1347"/>
                    </a:cubicBezTo>
                    <a:cubicBezTo>
                      <a:pt x="1736" y="1347"/>
                      <a:pt x="1736" y="0"/>
                      <a:pt x="8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2063;p37">
                <a:extLst>
                  <a:ext uri="{FF2B5EF4-FFF2-40B4-BE49-F238E27FC236}">
                    <a16:creationId xmlns:a16="http://schemas.microsoft.com/office/drawing/2014/main" id="{B9B388B7-FF65-439C-8DC7-DB1A003D22C3}"/>
                  </a:ext>
                </a:extLst>
              </p:cNvPr>
              <p:cNvSpPr/>
              <p:nvPr/>
            </p:nvSpPr>
            <p:spPr>
              <a:xfrm>
                <a:off x="1511302" y="3859420"/>
                <a:ext cx="46238" cy="35765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325" extrusionOk="0">
                    <a:moveTo>
                      <a:pt x="868" y="1"/>
                    </a:moveTo>
                    <a:cubicBezTo>
                      <a:pt x="0" y="1"/>
                      <a:pt x="0" y="1324"/>
                      <a:pt x="868" y="1324"/>
                    </a:cubicBezTo>
                    <a:cubicBezTo>
                      <a:pt x="1712" y="1324"/>
                      <a:pt x="1712" y="1"/>
                      <a:pt x="8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2064;p37">
                <a:extLst>
                  <a:ext uri="{FF2B5EF4-FFF2-40B4-BE49-F238E27FC236}">
                    <a16:creationId xmlns:a16="http://schemas.microsoft.com/office/drawing/2014/main" id="{640F0132-8A99-4CBA-BC20-F1197432B5CA}"/>
                  </a:ext>
                </a:extLst>
              </p:cNvPr>
              <p:cNvSpPr/>
              <p:nvPr/>
            </p:nvSpPr>
            <p:spPr>
              <a:xfrm>
                <a:off x="1547040" y="3931517"/>
                <a:ext cx="46859" cy="36359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347" extrusionOk="0">
                    <a:moveTo>
                      <a:pt x="868" y="0"/>
                    </a:moveTo>
                    <a:cubicBezTo>
                      <a:pt x="0" y="0"/>
                      <a:pt x="0" y="1347"/>
                      <a:pt x="868" y="1347"/>
                    </a:cubicBezTo>
                    <a:cubicBezTo>
                      <a:pt x="1735" y="1347"/>
                      <a:pt x="1735" y="0"/>
                      <a:pt x="8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2065;p37">
              <a:extLst>
                <a:ext uri="{FF2B5EF4-FFF2-40B4-BE49-F238E27FC236}">
                  <a16:creationId xmlns:a16="http://schemas.microsoft.com/office/drawing/2014/main" id="{33F12BEB-9502-4EF6-888F-A0AFBAD00816}"/>
                </a:ext>
              </a:extLst>
            </p:cNvPr>
            <p:cNvSpPr/>
            <p:nvPr/>
          </p:nvSpPr>
          <p:spPr>
            <a:xfrm flipH="1">
              <a:off x="8746540" y="1496781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066;p37">
              <a:extLst>
                <a:ext uri="{FF2B5EF4-FFF2-40B4-BE49-F238E27FC236}">
                  <a16:creationId xmlns:a16="http://schemas.microsoft.com/office/drawing/2014/main" id="{8887D329-8CC9-475C-ADBF-F839EF38988D}"/>
                </a:ext>
              </a:extLst>
            </p:cNvPr>
            <p:cNvSpPr/>
            <p:nvPr/>
          </p:nvSpPr>
          <p:spPr>
            <a:xfrm flipH="1">
              <a:off x="8690476" y="1384654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067;p37">
              <a:extLst>
                <a:ext uri="{FF2B5EF4-FFF2-40B4-BE49-F238E27FC236}">
                  <a16:creationId xmlns:a16="http://schemas.microsoft.com/office/drawing/2014/main" id="{5426679F-2AAA-4CE5-8E12-94E3C2FF61CF}"/>
                </a:ext>
              </a:extLst>
            </p:cNvPr>
            <p:cNvSpPr/>
            <p:nvPr/>
          </p:nvSpPr>
          <p:spPr>
            <a:xfrm flipH="1">
              <a:off x="8634413" y="1496781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068;p37">
              <a:extLst>
                <a:ext uri="{FF2B5EF4-FFF2-40B4-BE49-F238E27FC236}">
                  <a16:creationId xmlns:a16="http://schemas.microsoft.com/office/drawing/2014/main" id="{7621FD2F-5FC8-47A7-BCCD-5F1FB0352DF9}"/>
                </a:ext>
              </a:extLst>
            </p:cNvPr>
            <p:cNvSpPr/>
            <p:nvPr/>
          </p:nvSpPr>
          <p:spPr>
            <a:xfrm flipH="1">
              <a:off x="8293912" y="2304607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069;p37">
              <a:extLst>
                <a:ext uri="{FF2B5EF4-FFF2-40B4-BE49-F238E27FC236}">
                  <a16:creationId xmlns:a16="http://schemas.microsoft.com/office/drawing/2014/main" id="{36212561-2761-4781-A5A3-146894153244}"/>
                </a:ext>
              </a:extLst>
            </p:cNvPr>
            <p:cNvSpPr/>
            <p:nvPr/>
          </p:nvSpPr>
          <p:spPr>
            <a:xfrm flipH="1">
              <a:off x="9051608" y="2750809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070;p37">
              <a:extLst>
                <a:ext uri="{FF2B5EF4-FFF2-40B4-BE49-F238E27FC236}">
                  <a16:creationId xmlns:a16="http://schemas.microsoft.com/office/drawing/2014/main" id="{1FD53A6D-B72A-4B35-9497-4FEF6A4EBC83}"/>
                </a:ext>
              </a:extLst>
            </p:cNvPr>
            <p:cNvSpPr/>
            <p:nvPr/>
          </p:nvSpPr>
          <p:spPr>
            <a:xfrm flipH="1">
              <a:off x="8560662" y="3011759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071;p37">
              <a:extLst>
                <a:ext uri="{FF2B5EF4-FFF2-40B4-BE49-F238E27FC236}">
                  <a16:creationId xmlns:a16="http://schemas.microsoft.com/office/drawing/2014/main" id="{8EBC81D6-E22C-474A-9CFD-41C20904C733}"/>
                </a:ext>
              </a:extLst>
            </p:cNvPr>
            <p:cNvSpPr/>
            <p:nvPr/>
          </p:nvSpPr>
          <p:spPr>
            <a:xfrm flipH="1">
              <a:off x="7792772" y="1122441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072;p37">
              <a:extLst>
                <a:ext uri="{FF2B5EF4-FFF2-40B4-BE49-F238E27FC236}">
                  <a16:creationId xmlns:a16="http://schemas.microsoft.com/office/drawing/2014/main" id="{05908FDC-DCC3-4729-A164-FFC9E0A5AC32}"/>
                </a:ext>
              </a:extLst>
            </p:cNvPr>
            <p:cNvSpPr/>
            <p:nvPr/>
          </p:nvSpPr>
          <p:spPr>
            <a:xfrm flipH="1">
              <a:off x="8056400" y="1263490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073;p37">
              <a:extLst>
                <a:ext uri="{FF2B5EF4-FFF2-40B4-BE49-F238E27FC236}">
                  <a16:creationId xmlns:a16="http://schemas.microsoft.com/office/drawing/2014/main" id="{EFBECC98-210C-4193-8F48-341879072671}"/>
                </a:ext>
              </a:extLst>
            </p:cNvPr>
            <p:cNvSpPr/>
            <p:nvPr/>
          </p:nvSpPr>
          <p:spPr>
            <a:xfrm flipH="1">
              <a:off x="8521630" y="1699846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074;p37">
              <a:extLst>
                <a:ext uri="{FF2B5EF4-FFF2-40B4-BE49-F238E27FC236}">
                  <a16:creationId xmlns:a16="http://schemas.microsoft.com/office/drawing/2014/main" id="{E6262F60-D9CE-4136-ABB2-C1FB6B361C52}"/>
                </a:ext>
              </a:extLst>
            </p:cNvPr>
            <p:cNvSpPr/>
            <p:nvPr/>
          </p:nvSpPr>
          <p:spPr>
            <a:xfrm flipH="1">
              <a:off x="8056147" y="1308481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75;p37">
              <a:extLst>
                <a:ext uri="{FF2B5EF4-FFF2-40B4-BE49-F238E27FC236}">
                  <a16:creationId xmlns:a16="http://schemas.microsoft.com/office/drawing/2014/main" id="{07B56389-108F-4A9A-9BB2-C4C94D7582D7}"/>
                </a:ext>
              </a:extLst>
            </p:cNvPr>
            <p:cNvSpPr/>
            <p:nvPr/>
          </p:nvSpPr>
          <p:spPr>
            <a:xfrm flipH="1">
              <a:off x="8267032" y="1569025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076;p37">
              <a:extLst>
                <a:ext uri="{FF2B5EF4-FFF2-40B4-BE49-F238E27FC236}">
                  <a16:creationId xmlns:a16="http://schemas.microsoft.com/office/drawing/2014/main" id="{A6932186-CBD5-439A-A8B7-2A770DD32FCB}"/>
                </a:ext>
              </a:extLst>
            </p:cNvPr>
            <p:cNvSpPr/>
            <p:nvPr/>
          </p:nvSpPr>
          <p:spPr>
            <a:xfrm flipH="1">
              <a:off x="8502833" y="1696037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077;p37">
              <a:extLst>
                <a:ext uri="{FF2B5EF4-FFF2-40B4-BE49-F238E27FC236}">
                  <a16:creationId xmlns:a16="http://schemas.microsoft.com/office/drawing/2014/main" id="{44AD689E-25CC-4860-A753-2027F8CAA8CD}"/>
                </a:ext>
              </a:extLst>
            </p:cNvPr>
            <p:cNvSpPr/>
            <p:nvPr/>
          </p:nvSpPr>
          <p:spPr>
            <a:xfrm flipH="1">
              <a:off x="8910936" y="2026487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078;p37">
              <a:extLst>
                <a:ext uri="{FF2B5EF4-FFF2-40B4-BE49-F238E27FC236}">
                  <a16:creationId xmlns:a16="http://schemas.microsoft.com/office/drawing/2014/main" id="{2F15D9B7-DBB6-405A-9902-8D512CF8E65B}"/>
                </a:ext>
              </a:extLst>
            </p:cNvPr>
            <p:cNvSpPr/>
            <p:nvPr/>
          </p:nvSpPr>
          <p:spPr>
            <a:xfrm flipH="1">
              <a:off x="7471219" y="6956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079;p37">
              <a:extLst>
                <a:ext uri="{FF2B5EF4-FFF2-40B4-BE49-F238E27FC236}">
                  <a16:creationId xmlns:a16="http://schemas.microsoft.com/office/drawing/2014/main" id="{52CE0ADA-0C62-4A61-AA18-9867321ACE85}"/>
                </a:ext>
              </a:extLst>
            </p:cNvPr>
            <p:cNvSpPr/>
            <p:nvPr/>
          </p:nvSpPr>
          <p:spPr>
            <a:xfrm flipH="1">
              <a:off x="8127644" y="12546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080;p37">
              <a:extLst>
                <a:ext uri="{FF2B5EF4-FFF2-40B4-BE49-F238E27FC236}">
                  <a16:creationId xmlns:a16="http://schemas.microsoft.com/office/drawing/2014/main" id="{D8BE75B9-031A-411B-8F11-D428AFFFBA45}"/>
                </a:ext>
              </a:extLst>
            </p:cNvPr>
            <p:cNvSpPr/>
            <p:nvPr/>
          </p:nvSpPr>
          <p:spPr>
            <a:xfrm flipH="1">
              <a:off x="8747766" y="20238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081;p37">
              <a:extLst>
                <a:ext uri="{FF2B5EF4-FFF2-40B4-BE49-F238E27FC236}">
                  <a16:creationId xmlns:a16="http://schemas.microsoft.com/office/drawing/2014/main" id="{A16CC805-6961-4823-8A47-3EF9E5C4F505}"/>
                </a:ext>
              </a:extLst>
            </p:cNvPr>
            <p:cNvSpPr/>
            <p:nvPr/>
          </p:nvSpPr>
          <p:spPr>
            <a:xfrm flipH="1">
              <a:off x="8835551" y="23280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082;p37">
              <a:extLst>
                <a:ext uri="{FF2B5EF4-FFF2-40B4-BE49-F238E27FC236}">
                  <a16:creationId xmlns:a16="http://schemas.microsoft.com/office/drawing/2014/main" id="{803CD3F8-2CFC-4BC2-A34D-464D592EA39E}"/>
                </a:ext>
              </a:extLst>
            </p:cNvPr>
            <p:cNvSpPr/>
            <p:nvPr/>
          </p:nvSpPr>
          <p:spPr>
            <a:xfrm flipH="1">
              <a:off x="8937158" y="2494896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083;p37">
              <a:extLst>
                <a:ext uri="{FF2B5EF4-FFF2-40B4-BE49-F238E27FC236}">
                  <a16:creationId xmlns:a16="http://schemas.microsoft.com/office/drawing/2014/main" id="{CEE4C687-FFC0-4EFB-B77F-376D7A496DBE}"/>
                </a:ext>
              </a:extLst>
            </p:cNvPr>
            <p:cNvSpPr/>
            <p:nvPr/>
          </p:nvSpPr>
          <p:spPr>
            <a:xfrm flipH="1">
              <a:off x="8917597" y="266878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084;p37">
              <a:extLst>
                <a:ext uri="{FF2B5EF4-FFF2-40B4-BE49-F238E27FC236}">
                  <a16:creationId xmlns:a16="http://schemas.microsoft.com/office/drawing/2014/main" id="{1F939DB7-FBA4-4216-A847-F08E00B986F8}"/>
                </a:ext>
              </a:extLst>
            </p:cNvPr>
            <p:cNvSpPr/>
            <p:nvPr/>
          </p:nvSpPr>
          <p:spPr>
            <a:xfrm flipH="1">
              <a:off x="9040559" y="2780012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085;p37">
              <a:extLst>
                <a:ext uri="{FF2B5EF4-FFF2-40B4-BE49-F238E27FC236}">
                  <a16:creationId xmlns:a16="http://schemas.microsoft.com/office/drawing/2014/main" id="{AB235C07-E44B-48A9-8E33-C66E7C05F7DA}"/>
                </a:ext>
              </a:extLst>
            </p:cNvPr>
            <p:cNvSpPr/>
            <p:nvPr/>
          </p:nvSpPr>
          <p:spPr>
            <a:xfrm flipH="1">
              <a:off x="9069214" y="308832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086;p37">
              <a:extLst>
                <a:ext uri="{FF2B5EF4-FFF2-40B4-BE49-F238E27FC236}">
                  <a16:creationId xmlns:a16="http://schemas.microsoft.com/office/drawing/2014/main" id="{66A12233-2286-43A9-9C64-714E127439DC}"/>
                </a:ext>
              </a:extLst>
            </p:cNvPr>
            <p:cNvSpPr/>
            <p:nvPr/>
          </p:nvSpPr>
          <p:spPr>
            <a:xfrm flipH="1">
              <a:off x="9078171" y="333998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087;p37">
              <a:extLst>
                <a:ext uri="{FF2B5EF4-FFF2-40B4-BE49-F238E27FC236}">
                  <a16:creationId xmlns:a16="http://schemas.microsoft.com/office/drawing/2014/main" id="{A07DCFF9-BE6A-42E7-96FD-C572BA21BB3F}"/>
                </a:ext>
              </a:extLst>
            </p:cNvPr>
            <p:cNvSpPr/>
            <p:nvPr/>
          </p:nvSpPr>
          <p:spPr>
            <a:xfrm flipH="1">
              <a:off x="8617736" y="15255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088;p37">
              <a:extLst>
                <a:ext uri="{FF2B5EF4-FFF2-40B4-BE49-F238E27FC236}">
                  <a16:creationId xmlns:a16="http://schemas.microsoft.com/office/drawing/2014/main" id="{964669F8-003D-4CE5-9EE5-AA79FD684403}"/>
                </a:ext>
              </a:extLst>
            </p:cNvPr>
            <p:cNvSpPr/>
            <p:nvPr/>
          </p:nvSpPr>
          <p:spPr>
            <a:xfrm flipH="1">
              <a:off x="8389552" y="1721076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089;p37">
              <a:extLst>
                <a:ext uri="{FF2B5EF4-FFF2-40B4-BE49-F238E27FC236}">
                  <a16:creationId xmlns:a16="http://schemas.microsoft.com/office/drawing/2014/main" id="{E87FCB25-B54C-4A62-B9C5-F5EBCAAEC768}"/>
                </a:ext>
              </a:extLst>
            </p:cNvPr>
            <p:cNvSpPr/>
            <p:nvPr/>
          </p:nvSpPr>
          <p:spPr>
            <a:xfrm flipH="1">
              <a:off x="8230233" y="2187852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090;p37">
              <a:extLst>
                <a:ext uri="{FF2B5EF4-FFF2-40B4-BE49-F238E27FC236}">
                  <a16:creationId xmlns:a16="http://schemas.microsoft.com/office/drawing/2014/main" id="{8D5B2841-3F15-4CFC-B045-A9F4AA126C5F}"/>
                </a:ext>
              </a:extLst>
            </p:cNvPr>
            <p:cNvSpPr/>
            <p:nvPr/>
          </p:nvSpPr>
          <p:spPr>
            <a:xfrm flipH="1">
              <a:off x="7972517" y="1938736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091;p37">
              <a:extLst>
                <a:ext uri="{FF2B5EF4-FFF2-40B4-BE49-F238E27FC236}">
                  <a16:creationId xmlns:a16="http://schemas.microsoft.com/office/drawing/2014/main" id="{56FC111A-1D53-4E63-A54B-E9DFD8A958DF}"/>
                </a:ext>
              </a:extLst>
            </p:cNvPr>
            <p:cNvSpPr/>
            <p:nvPr/>
          </p:nvSpPr>
          <p:spPr>
            <a:xfrm flipH="1">
              <a:off x="8360269" y="2173747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092;p37">
              <a:extLst>
                <a:ext uri="{FF2B5EF4-FFF2-40B4-BE49-F238E27FC236}">
                  <a16:creationId xmlns:a16="http://schemas.microsoft.com/office/drawing/2014/main" id="{13E7BFFA-8518-4E1C-9657-077799EF8677}"/>
                </a:ext>
              </a:extLst>
            </p:cNvPr>
            <p:cNvSpPr/>
            <p:nvPr/>
          </p:nvSpPr>
          <p:spPr>
            <a:xfrm flipH="1">
              <a:off x="8042238" y="1673970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093;p37">
              <a:extLst>
                <a:ext uri="{FF2B5EF4-FFF2-40B4-BE49-F238E27FC236}">
                  <a16:creationId xmlns:a16="http://schemas.microsoft.com/office/drawing/2014/main" id="{C4636E56-27F6-4D32-9925-BA13A86EB3C2}"/>
                </a:ext>
              </a:extLst>
            </p:cNvPr>
            <p:cNvSpPr/>
            <p:nvPr/>
          </p:nvSpPr>
          <p:spPr>
            <a:xfrm flipH="1">
              <a:off x="7597296" y="1428383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094;p37">
              <a:extLst>
                <a:ext uri="{FF2B5EF4-FFF2-40B4-BE49-F238E27FC236}">
                  <a16:creationId xmlns:a16="http://schemas.microsoft.com/office/drawing/2014/main" id="{DCB9A4C2-2F4C-4F23-B70C-8A549CB4E3C7}"/>
                </a:ext>
              </a:extLst>
            </p:cNvPr>
            <p:cNvSpPr/>
            <p:nvPr/>
          </p:nvSpPr>
          <p:spPr>
            <a:xfrm flipH="1">
              <a:off x="7845596" y="1767213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095;p37">
              <a:extLst>
                <a:ext uri="{FF2B5EF4-FFF2-40B4-BE49-F238E27FC236}">
                  <a16:creationId xmlns:a16="http://schemas.microsoft.com/office/drawing/2014/main" id="{FFD8E7C7-42C7-48B3-8B96-44DF70339FE4}"/>
                </a:ext>
              </a:extLst>
            </p:cNvPr>
            <p:cNvSpPr/>
            <p:nvPr/>
          </p:nvSpPr>
          <p:spPr>
            <a:xfrm flipH="1">
              <a:off x="8220041" y="1359890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096;p37">
              <a:extLst>
                <a:ext uri="{FF2B5EF4-FFF2-40B4-BE49-F238E27FC236}">
                  <a16:creationId xmlns:a16="http://schemas.microsoft.com/office/drawing/2014/main" id="{33CAAFAA-FD94-444D-A679-DD18EF9C625E}"/>
                </a:ext>
              </a:extLst>
            </p:cNvPr>
            <p:cNvSpPr/>
            <p:nvPr/>
          </p:nvSpPr>
          <p:spPr>
            <a:xfrm flipH="1">
              <a:off x="8029311" y="9360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097;p37">
              <a:extLst>
                <a:ext uri="{FF2B5EF4-FFF2-40B4-BE49-F238E27FC236}">
                  <a16:creationId xmlns:a16="http://schemas.microsoft.com/office/drawing/2014/main" id="{BD1D705E-3817-4F54-8F4F-EEA19B77AB6F}"/>
                </a:ext>
              </a:extLst>
            </p:cNvPr>
            <p:cNvSpPr/>
            <p:nvPr/>
          </p:nvSpPr>
          <p:spPr>
            <a:xfrm flipH="1">
              <a:off x="8116870" y="80310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098;p37">
              <a:extLst>
                <a:ext uri="{FF2B5EF4-FFF2-40B4-BE49-F238E27FC236}">
                  <a16:creationId xmlns:a16="http://schemas.microsoft.com/office/drawing/2014/main" id="{CC5D7EED-9F3F-433C-BCCD-192BFFE66822}"/>
                </a:ext>
              </a:extLst>
            </p:cNvPr>
            <p:cNvSpPr/>
            <p:nvPr/>
          </p:nvSpPr>
          <p:spPr>
            <a:xfrm flipH="1">
              <a:off x="8847487" y="1064823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099;p37">
              <a:extLst>
                <a:ext uri="{FF2B5EF4-FFF2-40B4-BE49-F238E27FC236}">
                  <a16:creationId xmlns:a16="http://schemas.microsoft.com/office/drawing/2014/main" id="{7F27994B-7EAA-4887-B28F-EF66A3C99E13}"/>
                </a:ext>
              </a:extLst>
            </p:cNvPr>
            <p:cNvSpPr/>
            <p:nvPr/>
          </p:nvSpPr>
          <p:spPr>
            <a:xfrm flipH="1">
              <a:off x="8975935" y="1321487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100;p37">
              <a:extLst>
                <a:ext uri="{FF2B5EF4-FFF2-40B4-BE49-F238E27FC236}">
                  <a16:creationId xmlns:a16="http://schemas.microsoft.com/office/drawing/2014/main" id="{EF4E9723-E096-4F9A-9215-E644256BFD27}"/>
                </a:ext>
              </a:extLst>
            </p:cNvPr>
            <p:cNvSpPr/>
            <p:nvPr/>
          </p:nvSpPr>
          <p:spPr>
            <a:xfrm flipH="1">
              <a:off x="8832615" y="1279647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101;p37">
              <a:extLst>
                <a:ext uri="{FF2B5EF4-FFF2-40B4-BE49-F238E27FC236}">
                  <a16:creationId xmlns:a16="http://schemas.microsoft.com/office/drawing/2014/main" id="{233571B7-2CC4-4A97-9AD1-2E8AF4A42582}"/>
                </a:ext>
              </a:extLst>
            </p:cNvPr>
            <p:cNvSpPr/>
            <p:nvPr/>
          </p:nvSpPr>
          <p:spPr>
            <a:xfrm flipH="1">
              <a:off x="8809120" y="1693566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102;p37">
              <a:extLst>
                <a:ext uri="{FF2B5EF4-FFF2-40B4-BE49-F238E27FC236}">
                  <a16:creationId xmlns:a16="http://schemas.microsoft.com/office/drawing/2014/main" id="{F93A7D8C-5E05-4B91-AA92-09620D6948F2}"/>
                </a:ext>
              </a:extLst>
            </p:cNvPr>
            <p:cNvSpPr/>
            <p:nvPr/>
          </p:nvSpPr>
          <p:spPr>
            <a:xfrm flipH="1">
              <a:off x="8881937" y="1945016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D219F2C-10B7-4B7C-9BFF-62FE2FA13885}"/>
              </a:ext>
            </a:extLst>
          </p:cNvPr>
          <p:cNvGrpSpPr/>
          <p:nvPr/>
        </p:nvGrpSpPr>
        <p:grpSpPr>
          <a:xfrm>
            <a:off x="74269" y="3917947"/>
            <a:ext cx="2080389" cy="2829941"/>
            <a:chOff x="74269" y="3917947"/>
            <a:chExt cx="2080389" cy="2829941"/>
          </a:xfrm>
        </p:grpSpPr>
        <p:grpSp>
          <p:nvGrpSpPr>
            <p:cNvPr id="52" name="Google Shape;2129;p37">
              <a:extLst>
                <a:ext uri="{FF2B5EF4-FFF2-40B4-BE49-F238E27FC236}">
                  <a16:creationId xmlns:a16="http://schemas.microsoft.com/office/drawing/2014/main" id="{0763058A-9B25-42DB-965C-75BA5BFAD1EC}"/>
                </a:ext>
              </a:extLst>
            </p:cNvPr>
            <p:cNvGrpSpPr/>
            <p:nvPr/>
          </p:nvGrpSpPr>
          <p:grpSpPr>
            <a:xfrm rot="17282975">
              <a:off x="186905" y="4059489"/>
              <a:ext cx="1389844" cy="1106759"/>
              <a:chOff x="8757948" y="1920174"/>
              <a:chExt cx="1090443" cy="865316"/>
            </a:xfrm>
          </p:grpSpPr>
          <p:sp>
            <p:nvSpPr>
              <p:cNvPr id="127" name="Google Shape;2130;p37">
                <a:extLst>
                  <a:ext uri="{FF2B5EF4-FFF2-40B4-BE49-F238E27FC236}">
                    <a16:creationId xmlns:a16="http://schemas.microsoft.com/office/drawing/2014/main" id="{0B3B397A-0D1D-4448-A84F-D50BDD98F865}"/>
                  </a:ext>
                </a:extLst>
              </p:cNvPr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2131;p37">
                <a:extLst>
                  <a:ext uri="{FF2B5EF4-FFF2-40B4-BE49-F238E27FC236}">
                    <a16:creationId xmlns:a16="http://schemas.microsoft.com/office/drawing/2014/main" id="{527A21A7-40BD-44BC-B708-81A208D3D684}"/>
                  </a:ext>
                </a:extLst>
              </p:cNvPr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2132;p37">
                <a:extLst>
                  <a:ext uri="{FF2B5EF4-FFF2-40B4-BE49-F238E27FC236}">
                    <a16:creationId xmlns:a16="http://schemas.microsoft.com/office/drawing/2014/main" id="{29852093-88AB-418E-ABAB-0DCFE5148458}"/>
                  </a:ext>
                </a:extLst>
              </p:cNvPr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2133;p37">
                <a:extLst>
                  <a:ext uri="{FF2B5EF4-FFF2-40B4-BE49-F238E27FC236}">
                    <a16:creationId xmlns:a16="http://schemas.microsoft.com/office/drawing/2014/main" id="{CA071B5D-8B2A-4933-B38B-9C3B7B195EE1}"/>
                  </a:ext>
                </a:extLst>
              </p:cNvPr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2134;p37">
                <a:extLst>
                  <a:ext uri="{FF2B5EF4-FFF2-40B4-BE49-F238E27FC236}">
                    <a16:creationId xmlns:a16="http://schemas.microsoft.com/office/drawing/2014/main" id="{3324BBE0-95B2-422A-8FD3-90FB9BC4E64B}"/>
                  </a:ext>
                </a:extLst>
              </p:cNvPr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2135;p37">
                <a:extLst>
                  <a:ext uri="{FF2B5EF4-FFF2-40B4-BE49-F238E27FC236}">
                    <a16:creationId xmlns:a16="http://schemas.microsoft.com/office/drawing/2014/main" id="{14D0BE65-149C-4DD8-B150-82A415DD023E}"/>
                  </a:ext>
                </a:extLst>
              </p:cNvPr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2136;p37">
                <a:extLst>
                  <a:ext uri="{FF2B5EF4-FFF2-40B4-BE49-F238E27FC236}">
                    <a16:creationId xmlns:a16="http://schemas.microsoft.com/office/drawing/2014/main" id="{9B19966B-8416-41A8-8C0A-ABEE6B5EBBE3}"/>
                  </a:ext>
                </a:extLst>
              </p:cNvPr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2137;p37">
                <a:extLst>
                  <a:ext uri="{FF2B5EF4-FFF2-40B4-BE49-F238E27FC236}">
                    <a16:creationId xmlns:a16="http://schemas.microsoft.com/office/drawing/2014/main" id="{1067A5F1-67E8-466E-AB6A-151C2088F30B}"/>
                  </a:ext>
                </a:extLst>
              </p:cNvPr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2138;p37">
                <a:extLst>
                  <a:ext uri="{FF2B5EF4-FFF2-40B4-BE49-F238E27FC236}">
                    <a16:creationId xmlns:a16="http://schemas.microsoft.com/office/drawing/2014/main" id="{75106D73-01B8-4779-89F3-83A2FBFAA626}"/>
                  </a:ext>
                </a:extLst>
              </p:cNvPr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2139;p37">
                <a:extLst>
                  <a:ext uri="{FF2B5EF4-FFF2-40B4-BE49-F238E27FC236}">
                    <a16:creationId xmlns:a16="http://schemas.microsoft.com/office/drawing/2014/main" id="{B38F3CD3-911B-431F-ADF1-19761EA13B5E}"/>
                  </a:ext>
                </a:extLst>
              </p:cNvPr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2140;p37">
                <a:extLst>
                  <a:ext uri="{FF2B5EF4-FFF2-40B4-BE49-F238E27FC236}">
                    <a16:creationId xmlns:a16="http://schemas.microsoft.com/office/drawing/2014/main" id="{026573E4-E6A7-46BF-952B-1F1A74D0DEA0}"/>
                  </a:ext>
                </a:extLst>
              </p:cNvPr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2141;p37">
                <a:extLst>
                  <a:ext uri="{FF2B5EF4-FFF2-40B4-BE49-F238E27FC236}">
                    <a16:creationId xmlns:a16="http://schemas.microsoft.com/office/drawing/2014/main" id="{A28027C5-F252-4D36-8497-51AE428CA72B}"/>
                  </a:ext>
                </a:extLst>
              </p:cNvPr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2142;p37">
                <a:extLst>
                  <a:ext uri="{FF2B5EF4-FFF2-40B4-BE49-F238E27FC236}">
                    <a16:creationId xmlns:a16="http://schemas.microsoft.com/office/drawing/2014/main" id="{9F12FDCA-88C4-4918-9024-D294FEF1A869}"/>
                  </a:ext>
                </a:extLst>
              </p:cNvPr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2143;p37">
                <a:extLst>
                  <a:ext uri="{FF2B5EF4-FFF2-40B4-BE49-F238E27FC236}">
                    <a16:creationId xmlns:a16="http://schemas.microsoft.com/office/drawing/2014/main" id="{8FB99696-3934-41B5-ACA5-672E529FF5EB}"/>
                  </a:ext>
                </a:extLst>
              </p:cNvPr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2144;p37">
                <a:extLst>
                  <a:ext uri="{FF2B5EF4-FFF2-40B4-BE49-F238E27FC236}">
                    <a16:creationId xmlns:a16="http://schemas.microsoft.com/office/drawing/2014/main" id="{88E78999-3B38-4390-B367-B0A1D6080A3D}"/>
                  </a:ext>
                </a:extLst>
              </p:cNvPr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2145;p37">
                <a:extLst>
                  <a:ext uri="{FF2B5EF4-FFF2-40B4-BE49-F238E27FC236}">
                    <a16:creationId xmlns:a16="http://schemas.microsoft.com/office/drawing/2014/main" id="{C3E403F0-45C7-4996-8603-C7D3D896FB19}"/>
                  </a:ext>
                </a:extLst>
              </p:cNvPr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2146;p37">
                <a:extLst>
                  <a:ext uri="{FF2B5EF4-FFF2-40B4-BE49-F238E27FC236}">
                    <a16:creationId xmlns:a16="http://schemas.microsoft.com/office/drawing/2014/main" id="{6CE3FD2E-6EC0-4259-986C-BE14409FEFBC}"/>
                  </a:ext>
                </a:extLst>
              </p:cNvPr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2147;p37">
                <a:extLst>
                  <a:ext uri="{FF2B5EF4-FFF2-40B4-BE49-F238E27FC236}">
                    <a16:creationId xmlns:a16="http://schemas.microsoft.com/office/drawing/2014/main" id="{CF7BEC72-E776-427B-89B1-A2C912C52D97}"/>
                  </a:ext>
                </a:extLst>
              </p:cNvPr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2148;p37">
                <a:extLst>
                  <a:ext uri="{FF2B5EF4-FFF2-40B4-BE49-F238E27FC236}">
                    <a16:creationId xmlns:a16="http://schemas.microsoft.com/office/drawing/2014/main" id="{A2662177-90F7-46D7-A0E5-DA6BD3B21173}"/>
                  </a:ext>
                </a:extLst>
              </p:cNvPr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2149;p37">
                <a:extLst>
                  <a:ext uri="{FF2B5EF4-FFF2-40B4-BE49-F238E27FC236}">
                    <a16:creationId xmlns:a16="http://schemas.microsoft.com/office/drawing/2014/main" id="{05EF7F09-0275-474F-A395-DD6159E21042}"/>
                  </a:ext>
                </a:extLst>
              </p:cNvPr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2150;p37">
                <a:extLst>
                  <a:ext uri="{FF2B5EF4-FFF2-40B4-BE49-F238E27FC236}">
                    <a16:creationId xmlns:a16="http://schemas.microsoft.com/office/drawing/2014/main" id="{AD6E7A2F-5014-4F8C-9205-1C77F04D8302}"/>
                  </a:ext>
                </a:extLst>
              </p:cNvPr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2151;p37">
                <a:extLst>
                  <a:ext uri="{FF2B5EF4-FFF2-40B4-BE49-F238E27FC236}">
                    <a16:creationId xmlns:a16="http://schemas.microsoft.com/office/drawing/2014/main" id="{FF854BBB-F62B-41F0-82C3-2DFE26D2E434}"/>
                  </a:ext>
                </a:extLst>
              </p:cNvPr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" name="Google Shape;2103;p37">
              <a:extLst>
                <a:ext uri="{FF2B5EF4-FFF2-40B4-BE49-F238E27FC236}">
                  <a16:creationId xmlns:a16="http://schemas.microsoft.com/office/drawing/2014/main" id="{B0E79016-CE9E-4D9E-86DB-61D293EA673D}"/>
                </a:ext>
              </a:extLst>
            </p:cNvPr>
            <p:cNvGrpSpPr/>
            <p:nvPr/>
          </p:nvGrpSpPr>
          <p:grpSpPr>
            <a:xfrm rot="16200000">
              <a:off x="-58118" y="4853918"/>
              <a:ext cx="1298435" cy="1033661"/>
              <a:chOff x="8757948" y="1920174"/>
              <a:chExt cx="1090443" cy="865316"/>
            </a:xfrm>
          </p:grpSpPr>
          <p:sp>
            <p:nvSpPr>
              <p:cNvPr id="109" name="Google Shape;2104;p37">
                <a:extLst>
                  <a:ext uri="{FF2B5EF4-FFF2-40B4-BE49-F238E27FC236}">
                    <a16:creationId xmlns:a16="http://schemas.microsoft.com/office/drawing/2014/main" id="{8B6E3FBE-4E89-4A75-B3BC-94E775B1C516}"/>
                  </a:ext>
                </a:extLst>
              </p:cNvPr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2105;p37">
                <a:extLst>
                  <a:ext uri="{FF2B5EF4-FFF2-40B4-BE49-F238E27FC236}">
                    <a16:creationId xmlns:a16="http://schemas.microsoft.com/office/drawing/2014/main" id="{D3BE63B5-AFE8-44E2-ABC8-C485C9114FBD}"/>
                  </a:ext>
                </a:extLst>
              </p:cNvPr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2106;p37">
                <a:extLst>
                  <a:ext uri="{FF2B5EF4-FFF2-40B4-BE49-F238E27FC236}">
                    <a16:creationId xmlns:a16="http://schemas.microsoft.com/office/drawing/2014/main" id="{FE84EAA7-84F5-4CBC-984D-BED829E87340}"/>
                  </a:ext>
                </a:extLst>
              </p:cNvPr>
              <p:cNvSpPr/>
              <p:nvPr/>
            </p:nvSpPr>
            <p:spPr>
              <a:xfrm flipH="1">
                <a:off x="8831994" y="2476592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2107;p37">
                <a:extLst>
                  <a:ext uri="{FF2B5EF4-FFF2-40B4-BE49-F238E27FC236}">
                    <a16:creationId xmlns:a16="http://schemas.microsoft.com/office/drawing/2014/main" id="{36296776-2779-4342-AFD5-562280BBBA9C}"/>
                  </a:ext>
                </a:extLst>
              </p:cNvPr>
              <p:cNvSpPr/>
              <p:nvPr/>
            </p:nvSpPr>
            <p:spPr>
              <a:xfrm flipH="1">
                <a:off x="8944010" y="2344672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2108;p37">
                <a:extLst>
                  <a:ext uri="{FF2B5EF4-FFF2-40B4-BE49-F238E27FC236}">
                    <a16:creationId xmlns:a16="http://schemas.microsoft.com/office/drawing/2014/main" id="{A0015AD1-1D36-45B9-8DBE-C55058603097}"/>
                  </a:ext>
                </a:extLst>
              </p:cNvPr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2109;p37">
                <a:extLst>
                  <a:ext uri="{FF2B5EF4-FFF2-40B4-BE49-F238E27FC236}">
                    <a16:creationId xmlns:a16="http://schemas.microsoft.com/office/drawing/2014/main" id="{34F0F6AE-A2D7-419C-946F-EBD54D796E8C}"/>
                  </a:ext>
                </a:extLst>
              </p:cNvPr>
              <p:cNvSpPr/>
              <p:nvPr/>
            </p:nvSpPr>
            <p:spPr>
              <a:xfrm flipH="1">
                <a:off x="9317732" y="2105609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2110;p37">
                <a:extLst>
                  <a:ext uri="{FF2B5EF4-FFF2-40B4-BE49-F238E27FC236}">
                    <a16:creationId xmlns:a16="http://schemas.microsoft.com/office/drawing/2014/main" id="{09E658DE-62B3-41B8-9C52-89888F145105}"/>
                  </a:ext>
                </a:extLst>
              </p:cNvPr>
              <p:cNvSpPr/>
              <p:nvPr/>
            </p:nvSpPr>
            <p:spPr>
              <a:xfrm flipH="1">
                <a:off x="9470533" y="198069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2111;p37">
                <a:extLst>
                  <a:ext uri="{FF2B5EF4-FFF2-40B4-BE49-F238E27FC236}">
                    <a16:creationId xmlns:a16="http://schemas.microsoft.com/office/drawing/2014/main" id="{1613BB5E-8FB4-497D-A619-AC771AA38805}"/>
                  </a:ext>
                </a:extLst>
              </p:cNvPr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2112;p37">
                <a:extLst>
                  <a:ext uri="{FF2B5EF4-FFF2-40B4-BE49-F238E27FC236}">
                    <a16:creationId xmlns:a16="http://schemas.microsoft.com/office/drawing/2014/main" id="{84BBB23C-6418-4683-A6EB-112239E2A36B}"/>
                  </a:ext>
                </a:extLst>
              </p:cNvPr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2113;p37">
                <a:extLst>
                  <a:ext uri="{FF2B5EF4-FFF2-40B4-BE49-F238E27FC236}">
                    <a16:creationId xmlns:a16="http://schemas.microsoft.com/office/drawing/2014/main" id="{C01ED62F-86A4-4D98-80F1-5ED4759E6AF1}"/>
                  </a:ext>
                </a:extLst>
              </p:cNvPr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2114;p37">
                <a:extLst>
                  <a:ext uri="{FF2B5EF4-FFF2-40B4-BE49-F238E27FC236}">
                    <a16:creationId xmlns:a16="http://schemas.microsoft.com/office/drawing/2014/main" id="{E5B7B475-5D91-4493-8DAA-842BB8B90617}"/>
                  </a:ext>
                </a:extLst>
              </p:cNvPr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2115;p37">
                <a:extLst>
                  <a:ext uri="{FF2B5EF4-FFF2-40B4-BE49-F238E27FC236}">
                    <a16:creationId xmlns:a16="http://schemas.microsoft.com/office/drawing/2014/main" id="{9539DE29-BA12-497C-9C88-5B23225C2A9A}"/>
                  </a:ext>
                </a:extLst>
              </p:cNvPr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2116;p37">
                <a:extLst>
                  <a:ext uri="{FF2B5EF4-FFF2-40B4-BE49-F238E27FC236}">
                    <a16:creationId xmlns:a16="http://schemas.microsoft.com/office/drawing/2014/main" id="{8FE92007-DA24-406D-A5A1-55E5B1DCB7FD}"/>
                  </a:ext>
                </a:extLst>
              </p:cNvPr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2117;p37">
                <a:extLst>
                  <a:ext uri="{FF2B5EF4-FFF2-40B4-BE49-F238E27FC236}">
                    <a16:creationId xmlns:a16="http://schemas.microsoft.com/office/drawing/2014/main" id="{8713ED7A-70D5-4940-80A1-EA9506752388}"/>
                  </a:ext>
                </a:extLst>
              </p:cNvPr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2118;p37">
                <a:extLst>
                  <a:ext uri="{FF2B5EF4-FFF2-40B4-BE49-F238E27FC236}">
                    <a16:creationId xmlns:a16="http://schemas.microsoft.com/office/drawing/2014/main" id="{4B8A71EA-9913-4133-A572-D6546A76840C}"/>
                  </a:ext>
                </a:extLst>
              </p:cNvPr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2119;p37">
                <a:extLst>
                  <a:ext uri="{FF2B5EF4-FFF2-40B4-BE49-F238E27FC236}">
                    <a16:creationId xmlns:a16="http://schemas.microsoft.com/office/drawing/2014/main" id="{FAAC2BA8-CE14-4F09-BE9C-8E2CEF0C2426}"/>
                  </a:ext>
                </a:extLst>
              </p:cNvPr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2120;p37">
                <a:extLst>
                  <a:ext uri="{FF2B5EF4-FFF2-40B4-BE49-F238E27FC236}">
                    <a16:creationId xmlns:a16="http://schemas.microsoft.com/office/drawing/2014/main" id="{E27A34C2-3599-4051-ADCA-AE6BD5AA6804}"/>
                  </a:ext>
                </a:extLst>
              </p:cNvPr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2121;p37">
                <a:extLst>
                  <a:ext uri="{FF2B5EF4-FFF2-40B4-BE49-F238E27FC236}">
                    <a16:creationId xmlns:a16="http://schemas.microsoft.com/office/drawing/2014/main" id="{59CBE98F-5DA6-4C13-9A2A-51B8DF9B908E}"/>
                  </a:ext>
                </a:extLst>
              </p:cNvPr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4" name="Google Shape;2122;p37">
              <a:extLst>
                <a:ext uri="{FF2B5EF4-FFF2-40B4-BE49-F238E27FC236}">
                  <a16:creationId xmlns:a16="http://schemas.microsoft.com/office/drawing/2014/main" id="{02DD2BE3-C8EE-4689-BD8E-7C80A850B343}"/>
                </a:ext>
              </a:extLst>
            </p:cNvPr>
            <p:cNvGrpSpPr/>
            <p:nvPr/>
          </p:nvGrpSpPr>
          <p:grpSpPr>
            <a:xfrm rot="2298408">
              <a:off x="1368258" y="5521283"/>
              <a:ext cx="557783" cy="798476"/>
              <a:chOff x="80379" y="4370393"/>
              <a:chExt cx="545279" cy="773107"/>
            </a:xfrm>
          </p:grpSpPr>
          <p:sp>
            <p:nvSpPr>
              <p:cNvPr id="103" name="Google Shape;2123;p37">
                <a:extLst>
                  <a:ext uri="{FF2B5EF4-FFF2-40B4-BE49-F238E27FC236}">
                    <a16:creationId xmlns:a16="http://schemas.microsoft.com/office/drawing/2014/main" id="{CBF20AD3-FAC7-4BE8-899D-9581B54C4E99}"/>
                  </a:ext>
                </a:extLst>
              </p:cNvPr>
              <p:cNvSpPr/>
              <p:nvPr/>
            </p:nvSpPr>
            <p:spPr>
              <a:xfrm flipH="1">
                <a:off x="367865" y="4592741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2124;p37">
                <a:extLst>
                  <a:ext uri="{FF2B5EF4-FFF2-40B4-BE49-F238E27FC236}">
                    <a16:creationId xmlns:a16="http://schemas.microsoft.com/office/drawing/2014/main" id="{FF77A440-BAAA-42C6-9352-3FF34E2C6902}"/>
                  </a:ext>
                </a:extLst>
              </p:cNvPr>
              <p:cNvSpPr/>
              <p:nvPr/>
            </p:nvSpPr>
            <p:spPr>
              <a:xfrm flipH="1">
                <a:off x="352628" y="4370393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2125;p37">
                <a:extLst>
                  <a:ext uri="{FF2B5EF4-FFF2-40B4-BE49-F238E27FC236}">
                    <a16:creationId xmlns:a16="http://schemas.microsoft.com/office/drawing/2014/main" id="{5FCE5FE6-5267-416F-98F6-BE81F81DC53F}"/>
                  </a:ext>
                </a:extLst>
              </p:cNvPr>
              <p:cNvSpPr/>
              <p:nvPr/>
            </p:nvSpPr>
            <p:spPr>
              <a:xfrm flipH="1">
                <a:off x="80379" y="4483438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2126;p37">
                <a:extLst>
                  <a:ext uri="{FF2B5EF4-FFF2-40B4-BE49-F238E27FC236}">
                    <a16:creationId xmlns:a16="http://schemas.microsoft.com/office/drawing/2014/main" id="{D1D0565B-262A-4940-9CF1-623B645C9C92}"/>
                  </a:ext>
                </a:extLst>
              </p:cNvPr>
              <p:cNvSpPr/>
              <p:nvPr/>
            </p:nvSpPr>
            <p:spPr>
              <a:xfrm flipH="1">
                <a:off x="182204" y="4465283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2127;p37">
                <a:extLst>
                  <a:ext uri="{FF2B5EF4-FFF2-40B4-BE49-F238E27FC236}">
                    <a16:creationId xmlns:a16="http://schemas.microsoft.com/office/drawing/2014/main" id="{950A5B00-63CB-4A63-A0C0-0288FF48D9F8}"/>
                  </a:ext>
                </a:extLst>
              </p:cNvPr>
              <p:cNvSpPr/>
              <p:nvPr/>
            </p:nvSpPr>
            <p:spPr>
              <a:xfrm flipH="1">
                <a:off x="134430" y="4587422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2128;p37">
                <a:extLst>
                  <a:ext uri="{FF2B5EF4-FFF2-40B4-BE49-F238E27FC236}">
                    <a16:creationId xmlns:a16="http://schemas.microsoft.com/office/drawing/2014/main" id="{4402ECB9-AFB6-4592-8454-A218281A8767}"/>
                  </a:ext>
                </a:extLst>
              </p:cNvPr>
              <p:cNvSpPr/>
              <p:nvPr/>
            </p:nvSpPr>
            <p:spPr>
              <a:xfrm flipH="1">
                <a:off x="329221" y="4669374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5" name="Google Shape;2154;p37">
              <a:extLst>
                <a:ext uri="{FF2B5EF4-FFF2-40B4-BE49-F238E27FC236}">
                  <a16:creationId xmlns:a16="http://schemas.microsoft.com/office/drawing/2014/main" id="{8CFCA9B1-4275-4771-BE9E-6F90DED540EF}"/>
                </a:ext>
              </a:extLst>
            </p:cNvPr>
            <p:cNvGrpSpPr/>
            <p:nvPr/>
          </p:nvGrpSpPr>
          <p:grpSpPr>
            <a:xfrm flipH="1">
              <a:off x="505903" y="4806463"/>
              <a:ext cx="1648755" cy="1941425"/>
              <a:chOff x="5298125" y="2598407"/>
              <a:chExt cx="1724510" cy="2005604"/>
            </a:xfrm>
          </p:grpSpPr>
          <p:sp>
            <p:nvSpPr>
              <p:cNvPr id="56" name="Google Shape;2155;p37">
                <a:extLst>
                  <a:ext uri="{FF2B5EF4-FFF2-40B4-BE49-F238E27FC236}">
                    <a16:creationId xmlns:a16="http://schemas.microsoft.com/office/drawing/2014/main" id="{391BF2E4-D8F6-4AE6-BAA7-A42B2D1CF012}"/>
                  </a:ext>
                </a:extLst>
              </p:cNvPr>
              <p:cNvSpPr/>
              <p:nvPr/>
            </p:nvSpPr>
            <p:spPr>
              <a:xfrm>
                <a:off x="5298125" y="4059336"/>
                <a:ext cx="1703107" cy="544675"/>
              </a:xfrm>
              <a:custGeom>
                <a:avLst/>
                <a:gdLst/>
                <a:ahLst/>
                <a:cxnLst/>
                <a:rect l="l" t="t" r="r" b="b"/>
                <a:pathLst>
                  <a:path w="61830" h="19774" extrusionOk="0">
                    <a:moveTo>
                      <a:pt x="32603" y="0"/>
                    </a:moveTo>
                    <a:cubicBezTo>
                      <a:pt x="32029" y="0"/>
                      <a:pt x="31454" y="10"/>
                      <a:pt x="30877" y="29"/>
                    </a:cubicBezTo>
                    <a:cubicBezTo>
                      <a:pt x="25213" y="180"/>
                      <a:pt x="19674" y="1458"/>
                      <a:pt x="14161" y="2736"/>
                    </a:cubicBezTo>
                    <a:cubicBezTo>
                      <a:pt x="11729" y="3312"/>
                      <a:pt x="9123" y="3588"/>
                      <a:pt x="6993" y="4866"/>
                    </a:cubicBezTo>
                    <a:cubicBezTo>
                      <a:pt x="4887" y="6145"/>
                      <a:pt x="2682" y="7673"/>
                      <a:pt x="827" y="9328"/>
                    </a:cubicBezTo>
                    <a:cubicBezTo>
                      <a:pt x="426" y="9704"/>
                      <a:pt x="0" y="10305"/>
                      <a:pt x="326" y="10731"/>
                    </a:cubicBezTo>
                    <a:cubicBezTo>
                      <a:pt x="501" y="11007"/>
                      <a:pt x="852" y="11057"/>
                      <a:pt x="1153" y="11082"/>
                    </a:cubicBezTo>
                    <a:cubicBezTo>
                      <a:pt x="3276" y="11328"/>
                      <a:pt x="5423" y="11450"/>
                      <a:pt x="7561" y="11450"/>
                    </a:cubicBezTo>
                    <a:cubicBezTo>
                      <a:pt x="8477" y="11450"/>
                      <a:pt x="9391" y="11428"/>
                      <a:pt x="10301" y="11383"/>
                    </a:cubicBezTo>
                    <a:cubicBezTo>
                      <a:pt x="10386" y="11379"/>
                      <a:pt x="10474" y="11376"/>
                      <a:pt x="10564" y="11376"/>
                    </a:cubicBezTo>
                    <a:cubicBezTo>
                      <a:pt x="11052" y="11376"/>
                      <a:pt x="11575" y="11456"/>
                      <a:pt x="11830" y="11859"/>
                    </a:cubicBezTo>
                    <a:cubicBezTo>
                      <a:pt x="12005" y="12135"/>
                      <a:pt x="11980" y="12485"/>
                      <a:pt x="11955" y="12811"/>
                    </a:cubicBezTo>
                    <a:cubicBezTo>
                      <a:pt x="11830" y="14215"/>
                      <a:pt x="11729" y="15593"/>
                      <a:pt x="11604" y="16997"/>
                    </a:cubicBezTo>
                    <a:cubicBezTo>
                      <a:pt x="11579" y="17398"/>
                      <a:pt x="11554" y="17799"/>
                      <a:pt x="11679" y="18175"/>
                    </a:cubicBezTo>
                    <a:cubicBezTo>
                      <a:pt x="11880" y="18651"/>
                      <a:pt x="12306" y="18977"/>
                      <a:pt x="12732" y="19202"/>
                    </a:cubicBezTo>
                    <a:cubicBezTo>
                      <a:pt x="13516" y="19605"/>
                      <a:pt x="14374" y="19773"/>
                      <a:pt x="15247" y="19773"/>
                    </a:cubicBezTo>
                    <a:cubicBezTo>
                      <a:pt x="16329" y="19773"/>
                      <a:pt x="17434" y="19515"/>
                      <a:pt x="18446" y="19127"/>
                    </a:cubicBezTo>
                    <a:cubicBezTo>
                      <a:pt x="20276" y="18425"/>
                      <a:pt x="21930" y="17323"/>
                      <a:pt x="23735" y="16521"/>
                    </a:cubicBezTo>
                    <a:cubicBezTo>
                      <a:pt x="26466" y="15317"/>
                      <a:pt x="29364" y="14889"/>
                      <a:pt x="32330" y="14889"/>
                    </a:cubicBezTo>
                    <a:cubicBezTo>
                      <a:pt x="36712" y="14889"/>
                      <a:pt x="41240" y="15823"/>
                      <a:pt x="45589" y="16571"/>
                    </a:cubicBezTo>
                    <a:cubicBezTo>
                      <a:pt x="46583" y="16750"/>
                      <a:pt x="47616" y="16907"/>
                      <a:pt x="48625" y="16907"/>
                    </a:cubicBezTo>
                    <a:cubicBezTo>
                      <a:pt x="49727" y="16907"/>
                      <a:pt x="50799" y="16720"/>
                      <a:pt x="51755" y="16170"/>
                    </a:cubicBezTo>
                    <a:cubicBezTo>
                      <a:pt x="53584" y="15117"/>
                      <a:pt x="54361" y="12135"/>
                      <a:pt x="52632" y="10907"/>
                    </a:cubicBezTo>
                    <a:cubicBezTo>
                      <a:pt x="55514" y="10831"/>
                      <a:pt x="58497" y="10706"/>
                      <a:pt x="61028" y="9378"/>
                    </a:cubicBezTo>
                    <a:cubicBezTo>
                      <a:pt x="61404" y="9177"/>
                      <a:pt x="61830" y="8826"/>
                      <a:pt x="61780" y="8400"/>
                    </a:cubicBezTo>
                    <a:cubicBezTo>
                      <a:pt x="61730" y="8125"/>
                      <a:pt x="61504" y="7924"/>
                      <a:pt x="61279" y="7749"/>
                    </a:cubicBezTo>
                    <a:cubicBezTo>
                      <a:pt x="57519" y="4816"/>
                      <a:pt x="52507" y="3287"/>
                      <a:pt x="47995" y="2059"/>
                    </a:cubicBezTo>
                    <a:cubicBezTo>
                      <a:pt x="44537" y="1107"/>
                      <a:pt x="41028" y="505"/>
                      <a:pt x="37469" y="205"/>
                    </a:cubicBezTo>
                    <a:cubicBezTo>
                      <a:pt x="35840" y="75"/>
                      <a:pt x="34225" y="0"/>
                      <a:pt x="32603" y="0"/>
                    </a:cubicBezTo>
                    <a:close/>
                  </a:path>
                </a:pathLst>
              </a:custGeom>
              <a:solidFill>
                <a:srgbClr val="663D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2156;p37">
                <a:extLst>
                  <a:ext uri="{FF2B5EF4-FFF2-40B4-BE49-F238E27FC236}">
                    <a16:creationId xmlns:a16="http://schemas.microsoft.com/office/drawing/2014/main" id="{4F19BD5E-1BAD-4E8A-9D7A-E60DE2DAD6AC}"/>
                  </a:ext>
                </a:extLst>
              </p:cNvPr>
              <p:cNvSpPr/>
              <p:nvPr/>
            </p:nvSpPr>
            <p:spPr>
              <a:xfrm>
                <a:off x="5311925" y="3586095"/>
                <a:ext cx="1710710" cy="959365"/>
              </a:xfrm>
              <a:custGeom>
                <a:avLst/>
                <a:gdLst/>
                <a:ahLst/>
                <a:cxnLst/>
                <a:rect l="l" t="t" r="r" b="b"/>
                <a:pathLst>
                  <a:path w="62106" h="34829" extrusionOk="0">
                    <a:moveTo>
                      <a:pt x="30750" y="1"/>
                    </a:moveTo>
                    <a:cubicBezTo>
                      <a:pt x="24785" y="1"/>
                      <a:pt x="18794" y="793"/>
                      <a:pt x="12858" y="2148"/>
                    </a:cubicBezTo>
                    <a:cubicBezTo>
                      <a:pt x="11805" y="2398"/>
                      <a:pt x="10401" y="2273"/>
                      <a:pt x="9424" y="2574"/>
                    </a:cubicBezTo>
                    <a:cubicBezTo>
                      <a:pt x="6993" y="3351"/>
                      <a:pt x="7770" y="6057"/>
                      <a:pt x="8045" y="8037"/>
                    </a:cubicBezTo>
                    <a:cubicBezTo>
                      <a:pt x="8421" y="10769"/>
                      <a:pt x="7569" y="13852"/>
                      <a:pt x="7043" y="16534"/>
                    </a:cubicBezTo>
                    <a:cubicBezTo>
                      <a:pt x="6817" y="17611"/>
                      <a:pt x="6567" y="18739"/>
                      <a:pt x="6015" y="19717"/>
                    </a:cubicBezTo>
                    <a:cubicBezTo>
                      <a:pt x="5439" y="20744"/>
                      <a:pt x="4537" y="21546"/>
                      <a:pt x="3685" y="22373"/>
                    </a:cubicBezTo>
                    <a:cubicBezTo>
                      <a:pt x="2557" y="23451"/>
                      <a:pt x="1479" y="24604"/>
                      <a:pt x="476" y="25807"/>
                    </a:cubicBezTo>
                    <a:cubicBezTo>
                      <a:pt x="276" y="26032"/>
                      <a:pt x="75" y="26283"/>
                      <a:pt x="50" y="26584"/>
                    </a:cubicBezTo>
                    <a:cubicBezTo>
                      <a:pt x="0" y="27336"/>
                      <a:pt x="953" y="27687"/>
                      <a:pt x="1680" y="27737"/>
                    </a:cubicBezTo>
                    <a:cubicBezTo>
                      <a:pt x="1871" y="27746"/>
                      <a:pt x="2061" y="27751"/>
                      <a:pt x="2251" y="27751"/>
                    </a:cubicBezTo>
                    <a:cubicBezTo>
                      <a:pt x="5076" y="27751"/>
                      <a:pt x="7779" y="26756"/>
                      <a:pt x="10527" y="26333"/>
                    </a:cubicBezTo>
                    <a:cubicBezTo>
                      <a:pt x="11197" y="26232"/>
                      <a:pt x="11963" y="26054"/>
                      <a:pt x="12634" y="26054"/>
                    </a:cubicBezTo>
                    <a:cubicBezTo>
                      <a:pt x="13294" y="26054"/>
                      <a:pt x="13863" y="26226"/>
                      <a:pt x="14161" y="26809"/>
                    </a:cubicBezTo>
                    <a:cubicBezTo>
                      <a:pt x="14787" y="27937"/>
                      <a:pt x="13910" y="30644"/>
                      <a:pt x="13534" y="31747"/>
                    </a:cubicBezTo>
                    <a:cubicBezTo>
                      <a:pt x="13309" y="32348"/>
                      <a:pt x="13058" y="33050"/>
                      <a:pt x="13359" y="33601"/>
                    </a:cubicBezTo>
                    <a:cubicBezTo>
                      <a:pt x="13534" y="33902"/>
                      <a:pt x="13835" y="34103"/>
                      <a:pt x="14136" y="34253"/>
                    </a:cubicBezTo>
                    <a:cubicBezTo>
                      <a:pt x="14933" y="34659"/>
                      <a:pt x="15780" y="34829"/>
                      <a:pt x="16645" y="34829"/>
                    </a:cubicBezTo>
                    <a:cubicBezTo>
                      <a:pt x="18608" y="34829"/>
                      <a:pt x="20665" y="33957"/>
                      <a:pt x="22457" y="33000"/>
                    </a:cubicBezTo>
                    <a:cubicBezTo>
                      <a:pt x="25401" y="31451"/>
                      <a:pt x="28148" y="30457"/>
                      <a:pt x="31115" y="30457"/>
                    </a:cubicBezTo>
                    <a:cubicBezTo>
                      <a:pt x="32518" y="30457"/>
                      <a:pt x="33970" y="30679"/>
                      <a:pt x="35514" y="31170"/>
                    </a:cubicBezTo>
                    <a:cubicBezTo>
                      <a:pt x="37820" y="31897"/>
                      <a:pt x="40176" y="32474"/>
                      <a:pt x="42557" y="32875"/>
                    </a:cubicBezTo>
                    <a:cubicBezTo>
                      <a:pt x="43788" y="33084"/>
                      <a:pt x="45054" y="33251"/>
                      <a:pt x="46304" y="33251"/>
                    </a:cubicBezTo>
                    <a:cubicBezTo>
                      <a:pt x="47600" y="33251"/>
                      <a:pt x="48877" y="33071"/>
                      <a:pt x="50076" y="32574"/>
                    </a:cubicBezTo>
                    <a:cubicBezTo>
                      <a:pt x="50803" y="32273"/>
                      <a:pt x="51580" y="31646"/>
                      <a:pt x="51404" y="30869"/>
                    </a:cubicBezTo>
                    <a:cubicBezTo>
                      <a:pt x="51304" y="30519"/>
                      <a:pt x="51028" y="30243"/>
                      <a:pt x="50727" y="30042"/>
                    </a:cubicBezTo>
                    <a:cubicBezTo>
                      <a:pt x="49625" y="29240"/>
                      <a:pt x="48221" y="28965"/>
                      <a:pt x="46918" y="28514"/>
                    </a:cubicBezTo>
                    <a:cubicBezTo>
                      <a:pt x="45615" y="28062"/>
                      <a:pt x="44286" y="27311"/>
                      <a:pt x="43810" y="26032"/>
                    </a:cubicBezTo>
                    <a:cubicBezTo>
                      <a:pt x="43774" y="25937"/>
                      <a:pt x="43973" y="25899"/>
                      <a:pt x="44300" y="25899"/>
                    </a:cubicBezTo>
                    <a:cubicBezTo>
                      <a:pt x="45341" y="25899"/>
                      <a:pt x="47680" y="26276"/>
                      <a:pt x="47870" y="26333"/>
                    </a:cubicBezTo>
                    <a:cubicBezTo>
                      <a:pt x="49274" y="26709"/>
                      <a:pt x="50677" y="26885"/>
                      <a:pt x="52081" y="27160"/>
                    </a:cubicBezTo>
                    <a:cubicBezTo>
                      <a:pt x="53256" y="27389"/>
                      <a:pt x="54494" y="27539"/>
                      <a:pt x="55730" y="27539"/>
                    </a:cubicBezTo>
                    <a:cubicBezTo>
                      <a:pt x="57604" y="27539"/>
                      <a:pt x="59472" y="27194"/>
                      <a:pt x="61103" y="26258"/>
                    </a:cubicBezTo>
                    <a:cubicBezTo>
                      <a:pt x="61504" y="26032"/>
                      <a:pt x="61905" y="25732"/>
                      <a:pt x="61981" y="25306"/>
                    </a:cubicBezTo>
                    <a:cubicBezTo>
                      <a:pt x="62106" y="24529"/>
                      <a:pt x="61254" y="24002"/>
                      <a:pt x="60552" y="23702"/>
                    </a:cubicBezTo>
                    <a:cubicBezTo>
                      <a:pt x="58873" y="22975"/>
                      <a:pt x="57294" y="22072"/>
                      <a:pt x="55815" y="21045"/>
                    </a:cubicBezTo>
                    <a:cubicBezTo>
                      <a:pt x="54712" y="20268"/>
                      <a:pt x="53635" y="19391"/>
                      <a:pt x="53033" y="18188"/>
                    </a:cubicBezTo>
                    <a:cubicBezTo>
                      <a:pt x="52482" y="17085"/>
                      <a:pt x="52407" y="15807"/>
                      <a:pt x="52306" y="14579"/>
                    </a:cubicBezTo>
                    <a:lnTo>
                      <a:pt x="51805" y="6534"/>
                    </a:lnTo>
                    <a:cubicBezTo>
                      <a:pt x="51755" y="5907"/>
                      <a:pt x="51705" y="5280"/>
                      <a:pt x="51479" y="4704"/>
                    </a:cubicBezTo>
                    <a:cubicBezTo>
                      <a:pt x="51078" y="3802"/>
                      <a:pt x="50001" y="3100"/>
                      <a:pt x="49098" y="2799"/>
                    </a:cubicBezTo>
                    <a:cubicBezTo>
                      <a:pt x="43069" y="849"/>
                      <a:pt x="36924" y="1"/>
                      <a:pt x="30750" y="1"/>
                    </a:cubicBezTo>
                    <a:close/>
                  </a:path>
                </a:pathLst>
              </a:custGeom>
              <a:solidFill>
                <a:srgbClr val="CB88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2157;p37">
                <a:extLst>
                  <a:ext uri="{FF2B5EF4-FFF2-40B4-BE49-F238E27FC236}">
                    <a16:creationId xmlns:a16="http://schemas.microsoft.com/office/drawing/2014/main" id="{29127E59-5702-441B-8700-B35CF3E6DA29}"/>
                  </a:ext>
                </a:extLst>
              </p:cNvPr>
              <p:cNvSpPr/>
              <p:nvPr/>
            </p:nvSpPr>
            <p:spPr>
              <a:xfrm>
                <a:off x="5529388" y="3570671"/>
                <a:ext cx="1221951" cy="278260"/>
              </a:xfrm>
              <a:custGeom>
                <a:avLst/>
                <a:gdLst/>
                <a:ahLst/>
                <a:cxnLst/>
                <a:rect l="l" t="t" r="r" b="b"/>
                <a:pathLst>
                  <a:path w="44362" h="10102" extrusionOk="0">
                    <a:moveTo>
                      <a:pt x="24717" y="1"/>
                    </a:moveTo>
                    <a:cubicBezTo>
                      <a:pt x="22046" y="1"/>
                      <a:pt x="19374" y="162"/>
                      <a:pt x="16717" y="402"/>
                    </a:cubicBezTo>
                    <a:cubicBezTo>
                      <a:pt x="11504" y="853"/>
                      <a:pt x="6642" y="1354"/>
                      <a:pt x="1654" y="3159"/>
                    </a:cubicBezTo>
                    <a:cubicBezTo>
                      <a:pt x="902" y="3459"/>
                      <a:pt x="0" y="4111"/>
                      <a:pt x="326" y="4838"/>
                    </a:cubicBezTo>
                    <a:cubicBezTo>
                      <a:pt x="476" y="5214"/>
                      <a:pt x="902" y="5389"/>
                      <a:pt x="1278" y="5515"/>
                    </a:cubicBezTo>
                    <a:cubicBezTo>
                      <a:pt x="5539" y="6893"/>
                      <a:pt x="10251" y="6367"/>
                      <a:pt x="14486" y="7845"/>
                    </a:cubicBezTo>
                    <a:cubicBezTo>
                      <a:pt x="16842" y="8647"/>
                      <a:pt x="19073" y="10101"/>
                      <a:pt x="21579" y="10101"/>
                    </a:cubicBezTo>
                    <a:cubicBezTo>
                      <a:pt x="21606" y="10101"/>
                      <a:pt x="21632" y="10102"/>
                      <a:pt x="21659" y="10102"/>
                    </a:cubicBezTo>
                    <a:cubicBezTo>
                      <a:pt x="23634" y="10102"/>
                      <a:pt x="25489" y="9190"/>
                      <a:pt x="27344" y="8547"/>
                    </a:cubicBezTo>
                    <a:cubicBezTo>
                      <a:pt x="31930" y="6968"/>
                      <a:pt x="36893" y="6993"/>
                      <a:pt x="41604" y="5941"/>
                    </a:cubicBezTo>
                    <a:cubicBezTo>
                      <a:pt x="42306" y="5790"/>
                      <a:pt x="43083" y="5565"/>
                      <a:pt x="43434" y="4938"/>
                    </a:cubicBezTo>
                    <a:cubicBezTo>
                      <a:pt x="44361" y="3309"/>
                      <a:pt x="38622" y="1780"/>
                      <a:pt x="34537" y="953"/>
                    </a:cubicBezTo>
                    <a:cubicBezTo>
                      <a:pt x="32832" y="627"/>
                      <a:pt x="31404" y="402"/>
                      <a:pt x="30903" y="327"/>
                    </a:cubicBezTo>
                    <a:cubicBezTo>
                      <a:pt x="28847" y="97"/>
                      <a:pt x="26783" y="1"/>
                      <a:pt x="24717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2158;p37">
                <a:extLst>
                  <a:ext uri="{FF2B5EF4-FFF2-40B4-BE49-F238E27FC236}">
                    <a16:creationId xmlns:a16="http://schemas.microsoft.com/office/drawing/2014/main" id="{1EE099F5-5424-447F-9160-F57C2E616CCB}"/>
                  </a:ext>
                </a:extLst>
              </p:cNvPr>
              <p:cNvSpPr/>
              <p:nvPr/>
            </p:nvSpPr>
            <p:spPr>
              <a:xfrm>
                <a:off x="5630173" y="3819782"/>
                <a:ext cx="78035" cy="102991"/>
              </a:xfrm>
              <a:custGeom>
                <a:avLst/>
                <a:gdLst/>
                <a:ahLst/>
                <a:cxnLst/>
                <a:rect l="l" t="t" r="r" b="b"/>
                <a:pathLst>
                  <a:path w="2833" h="3739" extrusionOk="0">
                    <a:moveTo>
                      <a:pt x="855" y="1"/>
                    </a:moveTo>
                    <a:cubicBezTo>
                      <a:pt x="797" y="1"/>
                      <a:pt x="742" y="26"/>
                      <a:pt x="702" y="80"/>
                    </a:cubicBezTo>
                    <a:cubicBezTo>
                      <a:pt x="176" y="806"/>
                      <a:pt x="101" y="1759"/>
                      <a:pt x="75" y="2511"/>
                    </a:cubicBezTo>
                    <a:cubicBezTo>
                      <a:pt x="50" y="2736"/>
                      <a:pt x="0" y="3438"/>
                      <a:pt x="502" y="3664"/>
                    </a:cubicBezTo>
                    <a:cubicBezTo>
                      <a:pt x="602" y="3714"/>
                      <a:pt x="702" y="3739"/>
                      <a:pt x="802" y="3739"/>
                    </a:cubicBezTo>
                    <a:cubicBezTo>
                      <a:pt x="1053" y="3739"/>
                      <a:pt x="1354" y="3588"/>
                      <a:pt x="1629" y="3313"/>
                    </a:cubicBezTo>
                    <a:cubicBezTo>
                      <a:pt x="2131" y="2786"/>
                      <a:pt x="2532" y="2185"/>
                      <a:pt x="2807" y="1508"/>
                    </a:cubicBezTo>
                    <a:cubicBezTo>
                      <a:pt x="2832" y="1408"/>
                      <a:pt x="2782" y="1283"/>
                      <a:pt x="2682" y="1232"/>
                    </a:cubicBezTo>
                    <a:cubicBezTo>
                      <a:pt x="2665" y="1228"/>
                      <a:pt x="2647" y="1226"/>
                      <a:pt x="2629" y="1226"/>
                    </a:cubicBezTo>
                    <a:cubicBezTo>
                      <a:pt x="2541" y="1226"/>
                      <a:pt x="2448" y="1275"/>
                      <a:pt x="2406" y="1358"/>
                    </a:cubicBezTo>
                    <a:cubicBezTo>
                      <a:pt x="2156" y="1959"/>
                      <a:pt x="1805" y="2536"/>
                      <a:pt x="1329" y="3012"/>
                    </a:cubicBezTo>
                    <a:cubicBezTo>
                      <a:pt x="1266" y="3095"/>
                      <a:pt x="1030" y="3318"/>
                      <a:pt x="808" y="3318"/>
                    </a:cubicBezTo>
                    <a:cubicBezTo>
                      <a:pt x="763" y="3318"/>
                      <a:pt x="719" y="3309"/>
                      <a:pt x="677" y="3288"/>
                    </a:cubicBezTo>
                    <a:cubicBezTo>
                      <a:pt x="527" y="3212"/>
                      <a:pt x="451" y="2962"/>
                      <a:pt x="476" y="2536"/>
                    </a:cubicBezTo>
                    <a:cubicBezTo>
                      <a:pt x="527" y="1834"/>
                      <a:pt x="577" y="957"/>
                      <a:pt x="1053" y="330"/>
                    </a:cubicBezTo>
                    <a:cubicBezTo>
                      <a:pt x="1128" y="230"/>
                      <a:pt x="1103" y="105"/>
                      <a:pt x="1003" y="55"/>
                    </a:cubicBezTo>
                    <a:cubicBezTo>
                      <a:pt x="956" y="20"/>
                      <a:pt x="904" y="1"/>
                      <a:pt x="855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2159;p37">
                <a:extLst>
                  <a:ext uri="{FF2B5EF4-FFF2-40B4-BE49-F238E27FC236}">
                    <a16:creationId xmlns:a16="http://schemas.microsoft.com/office/drawing/2014/main" id="{43D6289E-21CE-4B90-A2E5-AF7E876C86A1}"/>
                  </a:ext>
                </a:extLst>
              </p:cNvPr>
              <p:cNvSpPr/>
              <p:nvPr/>
            </p:nvSpPr>
            <p:spPr>
              <a:xfrm>
                <a:off x="5717847" y="3812841"/>
                <a:ext cx="138083" cy="667057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24217" extrusionOk="0">
                    <a:moveTo>
                      <a:pt x="3298" y="1"/>
                    </a:moveTo>
                    <a:cubicBezTo>
                      <a:pt x="3285" y="1"/>
                      <a:pt x="3271" y="3"/>
                      <a:pt x="3258" y="6"/>
                    </a:cubicBezTo>
                    <a:cubicBezTo>
                      <a:pt x="3133" y="31"/>
                      <a:pt x="3058" y="156"/>
                      <a:pt x="3083" y="256"/>
                    </a:cubicBezTo>
                    <a:cubicBezTo>
                      <a:pt x="4587" y="8201"/>
                      <a:pt x="3534" y="16597"/>
                      <a:pt x="50" y="23916"/>
                    </a:cubicBezTo>
                    <a:cubicBezTo>
                      <a:pt x="0" y="24016"/>
                      <a:pt x="50" y="24141"/>
                      <a:pt x="151" y="24191"/>
                    </a:cubicBezTo>
                    <a:cubicBezTo>
                      <a:pt x="176" y="24191"/>
                      <a:pt x="226" y="24216"/>
                      <a:pt x="251" y="24216"/>
                    </a:cubicBezTo>
                    <a:cubicBezTo>
                      <a:pt x="326" y="24216"/>
                      <a:pt x="401" y="24166"/>
                      <a:pt x="426" y="24091"/>
                    </a:cubicBezTo>
                    <a:cubicBezTo>
                      <a:pt x="3935" y="16698"/>
                      <a:pt x="5013" y="8201"/>
                      <a:pt x="3484" y="181"/>
                    </a:cubicBezTo>
                    <a:cubicBezTo>
                      <a:pt x="3484" y="72"/>
                      <a:pt x="3389" y="1"/>
                      <a:pt x="3298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2160;p37">
                <a:extLst>
                  <a:ext uri="{FF2B5EF4-FFF2-40B4-BE49-F238E27FC236}">
                    <a16:creationId xmlns:a16="http://schemas.microsoft.com/office/drawing/2014/main" id="{FD94561E-5826-4D91-AE41-3DD335AD27F6}"/>
                  </a:ext>
                </a:extLst>
              </p:cNvPr>
              <p:cNvSpPr/>
              <p:nvPr/>
            </p:nvSpPr>
            <p:spPr>
              <a:xfrm>
                <a:off x="5842100" y="3832921"/>
                <a:ext cx="86326" cy="157502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5718" extrusionOk="0">
                    <a:moveTo>
                      <a:pt x="233" y="0"/>
                    </a:moveTo>
                    <a:cubicBezTo>
                      <a:pt x="223" y="0"/>
                      <a:pt x="212" y="1"/>
                      <a:pt x="201" y="4"/>
                    </a:cubicBezTo>
                    <a:cubicBezTo>
                      <a:pt x="101" y="4"/>
                      <a:pt x="1" y="104"/>
                      <a:pt x="1" y="229"/>
                    </a:cubicBezTo>
                    <a:cubicBezTo>
                      <a:pt x="76" y="1808"/>
                      <a:pt x="151" y="3588"/>
                      <a:pt x="878" y="5141"/>
                    </a:cubicBezTo>
                    <a:cubicBezTo>
                      <a:pt x="1103" y="5593"/>
                      <a:pt x="1354" y="5718"/>
                      <a:pt x="1554" y="5718"/>
                    </a:cubicBezTo>
                    <a:lnTo>
                      <a:pt x="1579" y="5718"/>
                    </a:lnTo>
                    <a:cubicBezTo>
                      <a:pt x="1930" y="5693"/>
                      <a:pt x="2131" y="5367"/>
                      <a:pt x="2181" y="5242"/>
                    </a:cubicBezTo>
                    <a:cubicBezTo>
                      <a:pt x="2908" y="4039"/>
                      <a:pt x="3008" y="2585"/>
                      <a:pt x="3108" y="1307"/>
                    </a:cubicBezTo>
                    <a:cubicBezTo>
                      <a:pt x="3133" y="1207"/>
                      <a:pt x="3133" y="856"/>
                      <a:pt x="2933" y="655"/>
                    </a:cubicBezTo>
                    <a:cubicBezTo>
                      <a:pt x="2858" y="580"/>
                      <a:pt x="2732" y="530"/>
                      <a:pt x="2632" y="530"/>
                    </a:cubicBezTo>
                    <a:cubicBezTo>
                      <a:pt x="2507" y="530"/>
                      <a:pt x="2407" y="630"/>
                      <a:pt x="2432" y="755"/>
                    </a:cubicBezTo>
                    <a:cubicBezTo>
                      <a:pt x="2432" y="856"/>
                      <a:pt x="2507" y="956"/>
                      <a:pt x="2632" y="956"/>
                    </a:cubicBezTo>
                    <a:cubicBezTo>
                      <a:pt x="2657" y="956"/>
                      <a:pt x="2707" y="1106"/>
                      <a:pt x="2707" y="1257"/>
                    </a:cubicBezTo>
                    <a:cubicBezTo>
                      <a:pt x="2607" y="2510"/>
                      <a:pt x="2482" y="3913"/>
                      <a:pt x="1830" y="5041"/>
                    </a:cubicBezTo>
                    <a:cubicBezTo>
                      <a:pt x="1730" y="5192"/>
                      <a:pt x="1630" y="5292"/>
                      <a:pt x="1554" y="5292"/>
                    </a:cubicBezTo>
                    <a:cubicBezTo>
                      <a:pt x="1479" y="5292"/>
                      <a:pt x="1354" y="5167"/>
                      <a:pt x="1254" y="4966"/>
                    </a:cubicBezTo>
                    <a:cubicBezTo>
                      <a:pt x="577" y="3487"/>
                      <a:pt x="502" y="1733"/>
                      <a:pt x="427" y="204"/>
                    </a:cubicBezTo>
                    <a:cubicBezTo>
                      <a:pt x="427" y="113"/>
                      <a:pt x="343" y="0"/>
                      <a:pt x="233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2161;p37">
                <a:extLst>
                  <a:ext uri="{FF2B5EF4-FFF2-40B4-BE49-F238E27FC236}">
                    <a16:creationId xmlns:a16="http://schemas.microsoft.com/office/drawing/2014/main" id="{8FAA34EC-D5AA-49DA-AF88-4BDEF4D0876D}"/>
                  </a:ext>
                </a:extLst>
              </p:cNvPr>
              <p:cNvSpPr/>
              <p:nvPr/>
            </p:nvSpPr>
            <p:spPr>
              <a:xfrm>
                <a:off x="5815878" y="3933651"/>
                <a:ext cx="146374" cy="544868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19781" extrusionOk="0">
                    <a:moveTo>
                      <a:pt x="4748" y="1"/>
                    </a:moveTo>
                    <a:cubicBezTo>
                      <a:pt x="4668" y="1"/>
                      <a:pt x="4608" y="66"/>
                      <a:pt x="4587" y="131"/>
                    </a:cubicBezTo>
                    <a:cubicBezTo>
                      <a:pt x="4386" y="657"/>
                      <a:pt x="4336" y="1184"/>
                      <a:pt x="4286" y="1710"/>
                    </a:cubicBezTo>
                    <a:cubicBezTo>
                      <a:pt x="4261" y="1986"/>
                      <a:pt x="4236" y="2261"/>
                      <a:pt x="4186" y="2512"/>
                    </a:cubicBezTo>
                    <a:cubicBezTo>
                      <a:pt x="4110" y="3038"/>
                      <a:pt x="3835" y="3966"/>
                      <a:pt x="3108" y="4292"/>
                    </a:cubicBezTo>
                    <a:cubicBezTo>
                      <a:pt x="2983" y="4349"/>
                      <a:pt x="2839" y="4377"/>
                      <a:pt x="2693" y="4377"/>
                    </a:cubicBezTo>
                    <a:cubicBezTo>
                      <a:pt x="2458" y="4377"/>
                      <a:pt x="2215" y="4305"/>
                      <a:pt x="2030" y="4166"/>
                    </a:cubicBezTo>
                    <a:cubicBezTo>
                      <a:pt x="1880" y="4066"/>
                      <a:pt x="1679" y="3865"/>
                      <a:pt x="1704" y="3540"/>
                    </a:cubicBezTo>
                    <a:cubicBezTo>
                      <a:pt x="1729" y="3439"/>
                      <a:pt x="1629" y="3339"/>
                      <a:pt x="1529" y="3314"/>
                    </a:cubicBezTo>
                    <a:cubicBezTo>
                      <a:pt x="1516" y="3311"/>
                      <a:pt x="1503" y="3310"/>
                      <a:pt x="1490" y="3310"/>
                    </a:cubicBezTo>
                    <a:cubicBezTo>
                      <a:pt x="1384" y="3310"/>
                      <a:pt x="1303" y="3400"/>
                      <a:pt x="1303" y="3489"/>
                    </a:cubicBezTo>
                    <a:cubicBezTo>
                      <a:pt x="1253" y="3891"/>
                      <a:pt x="1429" y="4266"/>
                      <a:pt x="1780" y="4517"/>
                    </a:cubicBezTo>
                    <a:cubicBezTo>
                      <a:pt x="2061" y="4705"/>
                      <a:pt x="2401" y="4804"/>
                      <a:pt x="2726" y="4804"/>
                    </a:cubicBezTo>
                    <a:cubicBezTo>
                      <a:pt x="2922" y="4804"/>
                      <a:pt x="3114" y="4768"/>
                      <a:pt x="3283" y="4693"/>
                    </a:cubicBezTo>
                    <a:cubicBezTo>
                      <a:pt x="4186" y="4266"/>
                      <a:pt x="4511" y="3189"/>
                      <a:pt x="4612" y="2587"/>
                    </a:cubicBezTo>
                    <a:cubicBezTo>
                      <a:pt x="4637" y="2312"/>
                      <a:pt x="4662" y="2036"/>
                      <a:pt x="4687" y="1760"/>
                    </a:cubicBezTo>
                    <a:lnTo>
                      <a:pt x="4687" y="1760"/>
                    </a:lnTo>
                    <a:cubicBezTo>
                      <a:pt x="4812" y="3941"/>
                      <a:pt x="4612" y="6121"/>
                      <a:pt x="4361" y="8327"/>
                    </a:cubicBezTo>
                    <a:cubicBezTo>
                      <a:pt x="4136" y="10407"/>
                      <a:pt x="3885" y="12437"/>
                      <a:pt x="3258" y="14342"/>
                    </a:cubicBezTo>
                    <a:cubicBezTo>
                      <a:pt x="2582" y="16497"/>
                      <a:pt x="1479" y="18226"/>
                      <a:pt x="100" y="19404"/>
                    </a:cubicBezTo>
                    <a:cubicBezTo>
                      <a:pt x="25" y="19480"/>
                      <a:pt x="0" y="19630"/>
                      <a:pt x="75" y="19705"/>
                    </a:cubicBezTo>
                    <a:cubicBezTo>
                      <a:pt x="125" y="19755"/>
                      <a:pt x="176" y="19780"/>
                      <a:pt x="251" y="19780"/>
                    </a:cubicBezTo>
                    <a:cubicBezTo>
                      <a:pt x="276" y="19780"/>
                      <a:pt x="326" y="19755"/>
                      <a:pt x="376" y="19730"/>
                    </a:cubicBezTo>
                    <a:cubicBezTo>
                      <a:pt x="1805" y="18502"/>
                      <a:pt x="2958" y="16698"/>
                      <a:pt x="3659" y="14467"/>
                    </a:cubicBezTo>
                    <a:cubicBezTo>
                      <a:pt x="4286" y="12537"/>
                      <a:pt x="4537" y="10482"/>
                      <a:pt x="4787" y="8377"/>
                    </a:cubicBezTo>
                    <a:cubicBezTo>
                      <a:pt x="5088" y="5595"/>
                      <a:pt x="5313" y="2888"/>
                      <a:pt x="4988" y="181"/>
                    </a:cubicBezTo>
                    <a:cubicBezTo>
                      <a:pt x="4963" y="81"/>
                      <a:pt x="4887" y="6"/>
                      <a:pt x="4787" y="6"/>
                    </a:cubicBezTo>
                    <a:cubicBezTo>
                      <a:pt x="4774" y="2"/>
                      <a:pt x="4761" y="1"/>
                      <a:pt x="4748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2162;p37">
                <a:extLst>
                  <a:ext uri="{FF2B5EF4-FFF2-40B4-BE49-F238E27FC236}">
                    <a16:creationId xmlns:a16="http://schemas.microsoft.com/office/drawing/2014/main" id="{0F79DEED-01CD-43AA-A28C-D9FCF650434E}"/>
                  </a:ext>
                </a:extLst>
              </p:cNvPr>
              <p:cNvSpPr/>
              <p:nvPr/>
            </p:nvSpPr>
            <p:spPr>
              <a:xfrm>
                <a:off x="5802050" y="4178879"/>
                <a:ext cx="84949" cy="245095"/>
              </a:xfrm>
              <a:custGeom>
                <a:avLst/>
                <a:gdLst/>
                <a:ahLst/>
                <a:cxnLst/>
                <a:rect l="l" t="t" r="r" b="b"/>
                <a:pathLst>
                  <a:path w="3084" h="8898" extrusionOk="0">
                    <a:moveTo>
                      <a:pt x="2708" y="0"/>
                    </a:moveTo>
                    <a:cubicBezTo>
                      <a:pt x="2607" y="25"/>
                      <a:pt x="2507" y="125"/>
                      <a:pt x="2532" y="226"/>
                    </a:cubicBezTo>
                    <a:cubicBezTo>
                      <a:pt x="2658" y="1353"/>
                      <a:pt x="2307" y="2481"/>
                      <a:pt x="1956" y="3559"/>
                    </a:cubicBezTo>
                    <a:cubicBezTo>
                      <a:pt x="1379" y="5263"/>
                      <a:pt x="703" y="6968"/>
                      <a:pt x="51" y="8647"/>
                    </a:cubicBezTo>
                    <a:cubicBezTo>
                      <a:pt x="1" y="8747"/>
                      <a:pt x="51" y="8847"/>
                      <a:pt x="176" y="8897"/>
                    </a:cubicBezTo>
                    <a:lnTo>
                      <a:pt x="226" y="8897"/>
                    </a:lnTo>
                    <a:cubicBezTo>
                      <a:pt x="327" y="8897"/>
                      <a:pt x="402" y="8847"/>
                      <a:pt x="452" y="8772"/>
                    </a:cubicBezTo>
                    <a:cubicBezTo>
                      <a:pt x="1104" y="7118"/>
                      <a:pt x="1780" y="5389"/>
                      <a:pt x="2357" y="3684"/>
                    </a:cubicBezTo>
                    <a:cubicBezTo>
                      <a:pt x="2733" y="2582"/>
                      <a:pt x="3084" y="1404"/>
                      <a:pt x="2933" y="201"/>
                    </a:cubicBezTo>
                    <a:cubicBezTo>
                      <a:pt x="2933" y="75"/>
                      <a:pt x="2833" y="0"/>
                      <a:pt x="2708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2163;p37">
                <a:extLst>
                  <a:ext uri="{FF2B5EF4-FFF2-40B4-BE49-F238E27FC236}">
                    <a16:creationId xmlns:a16="http://schemas.microsoft.com/office/drawing/2014/main" id="{BA9FCF38-5E7E-4C3A-87C8-DD45694C7794}"/>
                  </a:ext>
                </a:extLst>
              </p:cNvPr>
              <p:cNvSpPr/>
              <p:nvPr/>
            </p:nvSpPr>
            <p:spPr>
              <a:xfrm>
                <a:off x="5926331" y="3890296"/>
                <a:ext cx="130508" cy="556464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0202" extrusionOk="0">
                    <a:moveTo>
                      <a:pt x="4186" y="1"/>
                    </a:moveTo>
                    <a:cubicBezTo>
                      <a:pt x="4060" y="1"/>
                      <a:pt x="3985" y="101"/>
                      <a:pt x="3985" y="226"/>
                    </a:cubicBezTo>
                    <a:cubicBezTo>
                      <a:pt x="4336" y="5690"/>
                      <a:pt x="3684" y="11104"/>
                      <a:pt x="2080" y="16342"/>
                    </a:cubicBezTo>
                    <a:cubicBezTo>
                      <a:pt x="1704" y="17595"/>
                      <a:pt x="1203" y="18998"/>
                      <a:pt x="100" y="19825"/>
                    </a:cubicBezTo>
                    <a:cubicBezTo>
                      <a:pt x="25" y="19901"/>
                      <a:pt x="0" y="20026"/>
                      <a:pt x="75" y="20126"/>
                    </a:cubicBezTo>
                    <a:cubicBezTo>
                      <a:pt x="100" y="20176"/>
                      <a:pt x="176" y="20201"/>
                      <a:pt x="226" y="20201"/>
                    </a:cubicBezTo>
                    <a:cubicBezTo>
                      <a:pt x="276" y="20201"/>
                      <a:pt x="326" y="20201"/>
                      <a:pt x="351" y="20176"/>
                    </a:cubicBezTo>
                    <a:cubicBezTo>
                      <a:pt x="1504" y="19299"/>
                      <a:pt x="2055" y="17871"/>
                      <a:pt x="2481" y="16467"/>
                    </a:cubicBezTo>
                    <a:cubicBezTo>
                      <a:pt x="4110" y="11179"/>
                      <a:pt x="4737" y="5715"/>
                      <a:pt x="4411" y="201"/>
                    </a:cubicBezTo>
                    <a:cubicBezTo>
                      <a:pt x="4386" y="76"/>
                      <a:pt x="4311" y="1"/>
                      <a:pt x="4186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2164;p37">
                <a:extLst>
                  <a:ext uri="{FF2B5EF4-FFF2-40B4-BE49-F238E27FC236}">
                    <a16:creationId xmlns:a16="http://schemas.microsoft.com/office/drawing/2014/main" id="{737F8E5A-AF9D-451A-982E-C019E89A296F}"/>
                  </a:ext>
                </a:extLst>
              </p:cNvPr>
              <p:cNvSpPr/>
              <p:nvPr/>
            </p:nvSpPr>
            <p:spPr>
              <a:xfrm>
                <a:off x="6128590" y="3892940"/>
                <a:ext cx="412872" cy="538642"/>
              </a:xfrm>
              <a:custGeom>
                <a:avLst/>
                <a:gdLst/>
                <a:ahLst/>
                <a:cxnLst/>
                <a:rect l="l" t="t" r="r" b="b"/>
                <a:pathLst>
                  <a:path w="14989" h="19555" extrusionOk="0">
                    <a:moveTo>
                      <a:pt x="241" y="0"/>
                    </a:moveTo>
                    <a:cubicBezTo>
                      <a:pt x="227" y="0"/>
                      <a:pt x="214" y="2"/>
                      <a:pt x="201" y="5"/>
                    </a:cubicBezTo>
                    <a:cubicBezTo>
                      <a:pt x="76" y="30"/>
                      <a:pt x="1" y="130"/>
                      <a:pt x="26" y="256"/>
                    </a:cubicBezTo>
                    <a:cubicBezTo>
                      <a:pt x="652" y="3589"/>
                      <a:pt x="1655" y="6847"/>
                      <a:pt x="3008" y="9980"/>
                    </a:cubicBezTo>
                    <a:cubicBezTo>
                      <a:pt x="3660" y="11509"/>
                      <a:pt x="4537" y="13238"/>
                      <a:pt x="5840" y="14617"/>
                    </a:cubicBezTo>
                    <a:cubicBezTo>
                      <a:pt x="6993" y="15795"/>
                      <a:pt x="8447" y="16647"/>
                      <a:pt x="9700" y="17298"/>
                    </a:cubicBezTo>
                    <a:cubicBezTo>
                      <a:pt x="11304" y="18151"/>
                      <a:pt x="12983" y="18902"/>
                      <a:pt x="14687" y="19529"/>
                    </a:cubicBezTo>
                    <a:cubicBezTo>
                      <a:pt x="14712" y="19554"/>
                      <a:pt x="14738" y="19554"/>
                      <a:pt x="14763" y="19554"/>
                    </a:cubicBezTo>
                    <a:cubicBezTo>
                      <a:pt x="14838" y="19554"/>
                      <a:pt x="14913" y="19504"/>
                      <a:pt x="14963" y="19404"/>
                    </a:cubicBezTo>
                    <a:cubicBezTo>
                      <a:pt x="14988" y="19303"/>
                      <a:pt x="14938" y="19178"/>
                      <a:pt x="14838" y="19153"/>
                    </a:cubicBezTo>
                    <a:cubicBezTo>
                      <a:pt x="13133" y="18526"/>
                      <a:pt x="11479" y="17775"/>
                      <a:pt x="9900" y="16948"/>
                    </a:cubicBezTo>
                    <a:cubicBezTo>
                      <a:pt x="8672" y="16296"/>
                      <a:pt x="7269" y="15469"/>
                      <a:pt x="6141" y="14316"/>
                    </a:cubicBezTo>
                    <a:cubicBezTo>
                      <a:pt x="4863" y="12988"/>
                      <a:pt x="4036" y="11308"/>
                      <a:pt x="3384" y="9805"/>
                    </a:cubicBezTo>
                    <a:cubicBezTo>
                      <a:pt x="2056" y="6722"/>
                      <a:pt x="1053" y="3489"/>
                      <a:pt x="427" y="181"/>
                    </a:cubicBezTo>
                    <a:cubicBezTo>
                      <a:pt x="427" y="71"/>
                      <a:pt x="332" y="0"/>
                      <a:pt x="241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2165;p37">
                <a:extLst>
                  <a:ext uri="{FF2B5EF4-FFF2-40B4-BE49-F238E27FC236}">
                    <a16:creationId xmlns:a16="http://schemas.microsoft.com/office/drawing/2014/main" id="{4DD0A2D8-435B-4EA6-9702-9619D85AEB60}"/>
                  </a:ext>
                </a:extLst>
              </p:cNvPr>
              <p:cNvSpPr/>
              <p:nvPr/>
            </p:nvSpPr>
            <p:spPr>
              <a:xfrm>
                <a:off x="6290138" y="4026311"/>
                <a:ext cx="153288" cy="274100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9951" extrusionOk="0">
                    <a:moveTo>
                      <a:pt x="1604" y="0"/>
                    </a:moveTo>
                    <a:cubicBezTo>
                      <a:pt x="1128" y="0"/>
                      <a:pt x="652" y="301"/>
                      <a:pt x="376" y="777"/>
                    </a:cubicBezTo>
                    <a:cubicBezTo>
                      <a:pt x="126" y="1228"/>
                      <a:pt x="75" y="1755"/>
                      <a:pt x="50" y="2105"/>
                    </a:cubicBezTo>
                    <a:cubicBezTo>
                      <a:pt x="0" y="3709"/>
                      <a:pt x="527" y="5364"/>
                      <a:pt x="1504" y="6767"/>
                    </a:cubicBezTo>
                    <a:cubicBezTo>
                      <a:pt x="2406" y="8045"/>
                      <a:pt x="3685" y="9123"/>
                      <a:pt x="5238" y="9925"/>
                    </a:cubicBezTo>
                    <a:cubicBezTo>
                      <a:pt x="5263" y="9950"/>
                      <a:pt x="5289" y="9950"/>
                      <a:pt x="5314" y="9950"/>
                    </a:cubicBezTo>
                    <a:cubicBezTo>
                      <a:pt x="5389" y="9950"/>
                      <a:pt x="5464" y="9925"/>
                      <a:pt x="5514" y="9850"/>
                    </a:cubicBezTo>
                    <a:cubicBezTo>
                      <a:pt x="5564" y="9750"/>
                      <a:pt x="5514" y="9624"/>
                      <a:pt x="5414" y="9574"/>
                    </a:cubicBezTo>
                    <a:cubicBezTo>
                      <a:pt x="3935" y="8797"/>
                      <a:pt x="2707" y="7745"/>
                      <a:pt x="1855" y="6542"/>
                    </a:cubicBezTo>
                    <a:cubicBezTo>
                      <a:pt x="903" y="5188"/>
                      <a:pt x="426" y="3634"/>
                      <a:pt x="476" y="2131"/>
                    </a:cubicBezTo>
                    <a:cubicBezTo>
                      <a:pt x="502" y="1805"/>
                      <a:pt x="527" y="1354"/>
                      <a:pt x="752" y="978"/>
                    </a:cubicBezTo>
                    <a:cubicBezTo>
                      <a:pt x="953" y="627"/>
                      <a:pt x="1278" y="401"/>
                      <a:pt x="1604" y="401"/>
                    </a:cubicBezTo>
                    <a:cubicBezTo>
                      <a:pt x="2106" y="401"/>
                      <a:pt x="2507" y="902"/>
                      <a:pt x="2707" y="1203"/>
                    </a:cubicBezTo>
                    <a:cubicBezTo>
                      <a:pt x="3409" y="2306"/>
                      <a:pt x="3659" y="3659"/>
                      <a:pt x="3384" y="4938"/>
                    </a:cubicBezTo>
                    <a:cubicBezTo>
                      <a:pt x="3359" y="5113"/>
                      <a:pt x="3284" y="5339"/>
                      <a:pt x="3133" y="5439"/>
                    </a:cubicBezTo>
                    <a:cubicBezTo>
                      <a:pt x="3089" y="5468"/>
                      <a:pt x="3036" y="5480"/>
                      <a:pt x="2985" y="5480"/>
                    </a:cubicBezTo>
                    <a:cubicBezTo>
                      <a:pt x="2949" y="5480"/>
                      <a:pt x="2914" y="5474"/>
                      <a:pt x="2882" y="5464"/>
                    </a:cubicBezTo>
                    <a:cubicBezTo>
                      <a:pt x="2682" y="5389"/>
                      <a:pt x="2431" y="5163"/>
                      <a:pt x="2281" y="4862"/>
                    </a:cubicBezTo>
                    <a:cubicBezTo>
                      <a:pt x="1930" y="4186"/>
                      <a:pt x="1705" y="3409"/>
                      <a:pt x="1654" y="2632"/>
                    </a:cubicBezTo>
                    <a:cubicBezTo>
                      <a:pt x="1654" y="2607"/>
                      <a:pt x="1679" y="2582"/>
                      <a:pt x="1679" y="2532"/>
                    </a:cubicBezTo>
                    <a:cubicBezTo>
                      <a:pt x="1700" y="2538"/>
                      <a:pt x="1720" y="2541"/>
                      <a:pt x="1739" y="2541"/>
                    </a:cubicBezTo>
                    <a:cubicBezTo>
                      <a:pt x="1793" y="2541"/>
                      <a:pt x="1843" y="2518"/>
                      <a:pt x="1880" y="2481"/>
                    </a:cubicBezTo>
                    <a:cubicBezTo>
                      <a:pt x="1955" y="2381"/>
                      <a:pt x="1955" y="2256"/>
                      <a:pt x="1855" y="2181"/>
                    </a:cubicBezTo>
                    <a:cubicBezTo>
                      <a:pt x="1790" y="2132"/>
                      <a:pt x="1715" y="2104"/>
                      <a:pt x="1636" y="2104"/>
                    </a:cubicBezTo>
                    <a:cubicBezTo>
                      <a:pt x="1593" y="2104"/>
                      <a:pt x="1548" y="2113"/>
                      <a:pt x="1504" y="2131"/>
                    </a:cubicBezTo>
                    <a:cubicBezTo>
                      <a:pt x="1329" y="2231"/>
                      <a:pt x="1228" y="2481"/>
                      <a:pt x="1253" y="2682"/>
                    </a:cubicBezTo>
                    <a:cubicBezTo>
                      <a:pt x="1304" y="3484"/>
                      <a:pt x="1529" y="4311"/>
                      <a:pt x="1905" y="5063"/>
                    </a:cubicBezTo>
                    <a:cubicBezTo>
                      <a:pt x="2080" y="5364"/>
                      <a:pt x="2381" y="5740"/>
                      <a:pt x="2757" y="5865"/>
                    </a:cubicBezTo>
                    <a:cubicBezTo>
                      <a:pt x="2828" y="5883"/>
                      <a:pt x="2899" y="5891"/>
                      <a:pt x="2969" y="5891"/>
                    </a:cubicBezTo>
                    <a:cubicBezTo>
                      <a:pt x="3097" y="5891"/>
                      <a:pt x="3220" y="5863"/>
                      <a:pt x="3334" y="5815"/>
                    </a:cubicBezTo>
                    <a:cubicBezTo>
                      <a:pt x="3634" y="5639"/>
                      <a:pt x="3735" y="5263"/>
                      <a:pt x="3785" y="5013"/>
                    </a:cubicBezTo>
                    <a:cubicBezTo>
                      <a:pt x="4086" y="3634"/>
                      <a:pt x="3810" y="2181"/>
                      <a:pt x="3058" y="978"/>
                    </a:cubicBezTo>
                    <a:cubicBezTo>
                      <a:pt x="2757" y="527"/>
                      <a:pt x="2281" y="0"/>
                      <a:pt x="1604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2166;p37">
                <a:extLst>
                  <a:ext uri="{FF2B5EF4-FFF2-40B4-BE49-F238E27FC236}">
                    <a16:creationId xmlns:a16="http://schemas.microsoft.com/office/drawing/2014/main" id="{D95F259A-7F17-4F2B-8DA2-6B6B99F2A6E3}"/>
                  </a:ext>
                </a:extLst>
              </p:cNvPr>
              <p:cNvSpPr/>
              <p:nvPr/>
            </p:nvSpPr>
            <p:spPr>
              <a:xfrm>
                <a:off x="6234911" y="3941997"/>
                <a:ext cx="189179" cy="234821"/>
              </a:xfrm>
              <a:custGeom>
                <a:avLst/>
                <a:gdLst/>
                <a:ahLst/>
                <a:cxnLst/>
                <a:rect l="l" t="t" r="r" b="b"/>
                <a:pathLst>
                  <a:path w="6868" h="8525" extrusionOk="0">
                    <a:moveTo>
                      <a:pt x="3452" y="0"/>
                    </a:moveTo>
                    <a:cubicBezTo>
                      <a:pt x="3050" y="0"/>
                      <a:pt x="2595" y="129"/>
                      <a:pt x="2181" y="405"/>
                    </a:cubicBezTo>
                    <a:cubicBezTo>
                      <a:pt x="1053" y="1106"/>
                      <a:pt x="301" y="2510"/>
                      <a:pt x="151" y="4139"/>
                    </a:cubicBezTo>
                    <a:cubicBezTo>
                      <a:pt x="0" y="5567"/>
                      <a:pt x="301" y="6996"/>
                      <a:pt x="602" y="8349"/>
                    </a:cubicBezTo>
                    <a:cubicBezTo>
                      <a:pt x="627" y="8450"/>
                      <a:pt x="727" y="8525"/>
                      <a:pt x="802" y="8525"/>
                    </a:cubicBezTo>
                    <a:lnTo>
                      <a:pt x="852" y="8525"/>
                    </a:lnTo>
                    <a:cubicBezTo>
                      <a:pt x="978" y="8500"/>
                      <a:pt x="1028" y="8374"/>
                      <a:pt x="1028" y="8274"/>
                    </a:cubicBezTo>
                    <a:cubicBezTo>
                      <a:pt x="727" y="6921"/>
                      <a:pt x="426" y="5542"/>
                      <a:pt x="552" y="4164"/>
                    </a:cubicBezTo>
                    <a:cubicBezTo>
                      <a:pt x="702" y="2685"/>
                      <a:pt x="1379" y="1407"/>
                      <a:pt x="2406" y="755"/>
                    </a:cubicBezTo>
                    <a:cubicBezTo>
                      <a:pt x="2630" y="599"/>
                      <a:pt x="2994" y="422"/>
                      <a:pt x="3374" y="422"/>
                    </a:cubicBezTo>
                    <a:cubicBezTo>
                      <a:pt x="3419" y="422"/>
                      <a:pt x="3464" y="424"/>
                      <a:pt x="3509" y="430"/>
                    </a:cubicBezTo>
                    <a:cubicBezTo>
                      <a:pt x="4035" y="480"/>
                      <a:pt x="4486" y="881"/>
                      <a:pt x="4988" y="1633"/>
                    </a:cubicBezTo>
                    <a:cubicBezTo>
                      <a:pt x="5664" y="2685"/>
                      <a:pt x="6141" y="3838"/>
                      <a:pt x="6441" y="5066"/>
                    </a:cubicBezTo>
                    <a:cubicBezTo>
                      <a:pt x="6462" y="5171"/>
                      <a:pt x="6535" y="5223"/>
                      <a:pt x="6632" y="5223"/>
                    </a:cubicBezTo>
                    <a:cubicBezTo>
                      <a:pt x="6651" y="5223"/>
                      <a:pt x="6671" y="5221"/>
                      <a:pt x="6692" y="5217"/>
                    </a:cubicBezTo>
                    <a:cubicBezTo>
                      <a:pt x="6792" y="5192"/>
                      <a:pt x="6867" y="5091"/>
                      <a:pt x="6842" y="4966"/>
                    </a:cubicBezTo>
                    <a:cubicBezTo>
                      <a:pt x="6542" y="3713"/>
                      <a:pt x="6040" y="2510"/>
                      <a:pt x="5339" y="1407"/>
                    </a:cubicBezTo>
                    <a:cubicBezTo>
                      <a:pt x="4988" y="856"/>
                      <a:pt x="4411" y="104"/>
                      <a:pt x="3559" y="4"/>
                    </a:cubicBezTo>
                    <a:cubicBezTo>
                      <a:pt x="3524" y="1"/>
                      <a:pt x="3488" y="0"/>
                      <a:pt x="3452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2167;p37">
                <a:extLst>
                  <a:ext uri="{FF2B5EF4-FFF2-40B4-BE49-F238E27FC236}">
                    <a16:creationId xmlns:a16="http://schemas.microsoft.com/office/drawing/2014/main" id="{237C3CD9-D238-49E2-8DB1-80ADA20FE7E2}"/>
                  </a:ext>
                </a:extLst>
              </p:cNvPr>
              <p:cNvSpPr/>
              <p:nvPr/>
            </p:nvSpPr>
            <p:spPr>
              <a:xfrm>
                <a:off x="6321896" y="3835235"/>
                <a:ext cx="109794" cy="130343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4732" extrusionOk="0">
                    <a:moveTo>
                      <a:pt x="245" y="0"/>
                    </a:moveTo>
                    <a:cubicBezTo>
                      <a:pt x="216" y="0"/>
                      <a:pt x="184" y="6"/>
                      <a:pt x="151" y="20"/>
                    </a:cubicBezTo>
                    <a:cubicBezTo>
                      <a:pt x="50" y="70"/>
                      <a:pt x="0" y="195"/>
                      <a:pt x="50" y="296"/>
                    </a:cubicBezTo>
                    <a:cubicBezTo>
                      <a:pt x="426" y="1173"/>
                      <a:pt x="827" y="2075"/>
                      <a:pt x="1404" y="2852"/>
                    </a:cubicBezTo>
                    <a:cubicBezTo>
                      <a:pt x="2055" y="3779"/>
                      <a:pt x="2832" y="4406"/>
                      <a:pt x="3684" y="4707"/>
                    </a:cubicBezTo>
                    <a:cubicBezTo>
                      <a:pt x="3709" y="4732"/>
                      <a:pt x="3735" y="4732"/>
                      <a:pt x="3760" y="4732"/>
                    </a:cubicBezTo>
                    <a:cubicBezTo>
                      <a:pt x="3835" y="4732"/>
                      <a:pt x="3935" y="4682"/>
                      <a:pt x="3960" y="4581"/>
                    </a:cubicBezTo>
                    <a:cubicBezTo>
                      <a:pt x="3985" y="4481"/>
                      <a:pt x="3935" y="4356"/>
                      <a:pt x="3835" y="4306"/>
                    </a:cubicBezTo>
                    <a:cubicBezTo>
                      <a:pt x="2857" y="3980"/>
                      <a:pt x="2156" y="3203"/>
                      <a:pt x="1729" y="2626"/>
                    </a:cubicBezTo>
                    <a:cubicBezTo>
                      <a:pt x="1203" y="1849"/>
                      <a:pt x="802" y="972"/>
                      <a:pt x="426" y="120"/>
                    </a:cubicBezTo>
                    <a:cubicBezTo>
                      <a:pt x="390" y="47"/>
                      <a:pt x="326" y="0"/>
                      <a:pt x="245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2168;p37">
                <a:extLst>
                  <a:ext uri="{FF2B5EF4-FFF2-40B4-BE49-F238E27FC236}">
                    <a16:creationId xmlns:a16="http://schemas.microsoft.com/office/drawing/2014/main" id="{DFB2D8D3-4C06-4842-9BE8-7E6FCFCB3407}"/>
                  </a:ext>
                </a:extLst>
              </p:cNvPr>
              <p:cNvSpPr/>
              <p:nvPr/>
            </p:nvSpPr>
            <p:spPr>
              <a:xfrm>
                <a:off x="6189353" y="3840744"/>
                <a:ext cx="87703" cy="168327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6111" extrusionOk="0">
                    <a:moveTo>
                      <a:pt x="2938" y="1"/>
                    </a:moveTo>
                    <a:cubicBezTo>
                      <a:pt x="2857" y="1"/>
                      <a:pt x="2794" y="47"/>
                      <a:pt x="2757" y="121"/>
                    </a:cubicBezTo>
                    <a:cubicBezTo>
                      <a:pt x="2481" y="722"/>
                      <a:pt x="2055" y="1273"/>
                      <a:pt x="1629" y="1825"/>
                    </a:cubicBezTo>
                    <a:cubicBezTo>
                      <a:pt x="1178" y="2376"/>
                      <a:pt x="727" y="2978"/>
                      <a:pt x="426" y="3629"/>
                    </a:cubicBezTo>
                    <a:cubicBezTo>
                      <a:pt x="100" y="4381"/>
                      <a:pt x="0" y="5208"/>
                      <a:pt x="150" y="5935"/>
                    </a:cubicBezTo>
                    <a:cubicBezTo>
                      <a:pt x="176" y="6035"/>
                      <a:pt x="251" y="6111"/>
                      <a:pt x="351" y="6111"/>
                    </a:cubicBezTo>
                    <a:cubicBezTo>
                      <a:pt x="351" y="6111"/>
                      <a:pt x="376" y="6111"/>
                      <a:pt x="401" y="6086"/>
                    </a:cubicBezTo>
                    <a:cubicBezTo>
                      <a:pt x="501" y="6060"/>
                      <a:pt x="577" y="5960"/>
                      <a:pt x="551" y="5860"/>
                    </a:cubicBezTo>
                    <a:cubicBezTo>
                      <a:pt x="426" y="5208"/>
                      <a:pt x="526" y="4482"/>
                      <a:pt x="802" y="3805"/>
                    </a:cubicBezTo>
                    <a:cubicBezTo>
                      <a:pt x="1078" y="3178"/>
                      <a:pt x="1504" y="2652"/>
                      <a:pt x="1955" y="2076"/>
                    </a:cubicBezTo>
                    <a:cubicBezTo>
                      <a:pt x="2381" y="1524"/>
                      <a:pt x="2832" y="948"/>
                      <a:pt x="3133" y="296"/>
                    </a:cubicBezTo>
                    <a:cubicBezTo>
                      <a:pt x="3183" y="171"/>
                      <a:pt x="3133" y="45"/>
                      <a:pt x="3033" y="20"/>
                    </a:cubicBezTo>
                    <a:cubicBezTo>
                      <a:pt x="2999" y="7"/>
                      <a:pt x="2967" y="1"/>
                      <a:pt x="2938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2169;p37">
                <a:extLst>
                  <a:ext uri="{FF2B5EF4-FFF2-40B4-BE49-F238E27FC236}">
                    <a16:creationId xmlns:a16="http://schemas.microsoft.com/office/drawing/2014/main" id="{14CBE758-0827-49F0-9075-ED5F797B39DC}"/>
                  </a:ext>
                </a:extLst>
              </p:cNvPr>
              <p:cNvSpPr/>
              <p:nvPr/>
            </p:nvSpPr>
            <p:spPr>
              <a:xfrm>
                <a:off x="6466863" y="3834216"/>
                <a:ext cx="158797" cy="437883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15897" extrusionOk="0">
                    <a:moveTo>
                      <a:pt x="252" y="0"/>
                    </a:moveTo>
                    <a:cubicBezTo>
                      <a:pt x="235" y="0"/>
                      <a:pt x="218" y="3"/>
                      <a:pt x="201" y="7"/>
                    </a:cubicBezTo>
                    <a:cubicBezTo>
                      <a:pt x="76" y="32"/>
                      <a:pt x="0" y="132"/>
                      <a:pt x="25" y="232"/>
                    </a:cubicBezTo>
                    <a:cubicBezTo>
                      <a:pt x="326" y="1661"/>
                      <a:pt x="477" y="3140"/>
                      <a:pt x="602" y="4568"/>
                    </a:cubicBezTo>
                    <a:cubicBezTo>
                      <a:pt x="802" y="6799"/>
                      <a:pt x="1003" y="9105"/>
                      <a:pt x="1880" y="11235"/>
                    </a:cubicBezTo>
                    <a:cubicBezTo>
                      <a:pt x="2632" y="13039"/>
                      <a:pt x="3835" y="14643"/>
                      <a:pt x="5389" y="15871"/>
                    </a:cubicBezTo>
                    <a:cubicBezTo>
                      <a:pt x="5439" y="15897"/>
                      <a:pt x="5489" y="15897"/>
                      <a:pt x="5514" y="15897"/>
                    </a:cubicBezTo>
                    <a:cubicBezTo>
                      <a:pt x="5589" y="15897"/>
                      <a:pt x="5639" y="15871"/>
                      <a:pt x="5690" y="15821"/>
                    </a:cubicBezTo>
                    <a:cubicBezTo>
                      <a:pt x="5765" y="15746"/>
                      <a:pt x="5740" y="15596"/>
                      <a:pt x="5665" y="15546"/>
                    </a:cubicBezTo>
                    <a:cubicBezTo>
                      <a:pt x="4161" y="14368"/>
                      <a:pt x="2983" y="12814"/>
                      <a:pt x="2256" y="11059"/>
                    </a:cubicBezTo>
                    <a:cubicBezTo>
                      <a:pt x="1429" y="9004"/>
                      <a:pt x="1203" y="6724"/>
                      <a:pt x="1003" y="4518"/>
                    </a:cubicBezTo>
                    <a:cubicBezTo>
                      <a:pt x="878" y="3089"/>
                      <a:pt x="752" y="1586"/>
                      <a:pt x="451" y="157"/>
                    </a:cubicBezTo>
                    <a:cubicBezTo>
                      <a:pt x="431" y="53"/>
                      <a:pt x="340" y="0"/>
                      <a:pt x="252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2170;p37">
                <a:extLst>
                  <a:ext uri="{FF2B5EF4-FFF2-40B4-BE49-F238E27FC236}">
                    <a16:creationId xmlns:a16="http://schemas.microsoft.com/office/drawing/2014/main" id="{DA98AB85-CDEA-4383-909A-2BCD61869658}"/>
                  </a:ext>
                </a:extLst>
              </p:cNvPr>
              <p:cNvSpPr/>
              <p:nvPr/>
            </p:nvSpPr>
            <p:spPr>
              <a:xfrm>
                <a:off x="6527598" y="3852918"/>
                <a:ext cx="234766" cy="425405"/>
              </a:xfrm>
              <a:custGeom>
                <a:avLst/>
                <a:gdLst/>
                <a:ahLst/>
                <a:cxnLst/>
                <a:rect l="l" t="t" r="r" b="b"/>
                <a:pathLst>
                  <a:path w="8523" h="15444" extrusionOk="0">
                    <a:moveTo>
                      <a:pt x="215" y="1"/>
                    </a:moveTo>
                    <a:cubicBezTo>
                      <a:pt x="202" y="1"/>
                      <a:pt x="190" y="2"/>
                      <a:pt x="176" y="4"/>
                    </a:cubicBezTo>
                    <a:cubicBezTo>
                      <a:pt x="76" y="29"/>
                      <a:pt x="1" y="130"/>
                      <a:pt x="1" y="255"/>
                    </a:cubicBezTo>
                    <a:cubicBezTo>
                      <a:pt x="878" y="5393"/>
                      <a:pt x="2156" y="10631"/>
                      <a:pt x="5690" y="14315"/>
                    </a:cubicBezTo>
                    <a:cubicBezTo>
                      <a:pt x="6141" y="14791"/>
                      <a:pt x="6843" y="15443"/>
                      <a:pt x="7695" y="15443"/>
                    </a:cubicBezTo>
                    <a:lnTo>
                      <a:pt x="7820" y="15443"/>
                    </a:lnTo>
                    <a:cubicBezTo>
                      <a:pt x="8071" y="15418"/>
                      <a:pt x="8247" y="15343"/>
                      <a:pt x="8372" y="15192"/>
                    </a:cubicBezTo>
                    <a:cubicBezTo>
                      <a:pt x="8522" y="14967"/>
                      <a:pt x="8497" y="14716"/>
                      <a:pt x="8447" y="14491"/>
                    </a:cubicBezTo>
                    <a:cubicBezTo>
                      <a:pt x="8347" y="14040"/>
                      <a:pt x="8171" y="13463"/>
                      <a:pt x="7720" y="13137"/>
                    </a:cubicBezTo>
                    <a:cubicBezTo>
                      <a:pt x="7536" y="13004"/>
                      <a:pt x="7308" y="12937"/>
                      <a:pt x="7080" y="12937"/>
                    </a:cubicBezTo>
                    <a:cubicBezTo>
                      <a:pt x="6966" y="12937"/>
                      <a:pt x="6851" y="12954"/>
                      <a:pt x="6743" y="12987"/>
                    </a:cubicBezTo>
                    <a:cubicBezTo>
                      <a:pt x="6467" y="13087"/>
                      <a:pt x="6292" y="13263"/>
                      <a:pt x="6216" y="13513"/>
                    </a:cubicBezTo>
                    <a:cubicBezTo>
                      <a:pt x="6166" y="13614"/>
                      <a:pt x="6242" y="13739"/>
                      <a:pt x="6342" y="13764"/>
                    </a:cubicBezTo>
                    <a:cubicBezTo>
                      <a:pt x="6369" y="13775"/>
                      <a:pt x="6396" y="13780"/>
                      <a:pt x="6420" y="13780"/>
                    </a:cubicBezTo>
                    <a:cubicBezTo>
                      <a:pt x="6509" y="13780"/>
                      <a:pt x="6578" y="13717"/>
                      <a:pt x="6617" y="13639"/>
                    </a:cubicBezTo>
                    <a:cubicBezTo>
                      <a:pt x="6643" y="13488"/>
                      <a:pt x="6768" y="13438"/>
                      <a:pt x="6868" y="13388"/>
                    </a:cubicBezTo>
                    <a:cubicBezTo>
                      <a:pt x="6932" y="13372"/>
                      <a:pt x="7000" y="13364"/>
                      <a:pt x="7069" y="13364"/>
                    </a:cubicBezTo>
                    <a:cubicBezTo>
                      <a:pt x="7217" y="13364"/>
                      <a:pt x="7367" y="13403"/>
                      <a:pt x="7470" y="13488"/>
                    </a:cubicBezTo>
                    <a:cubicBezTo>
                      <a:pt x="7795" y="13714"/>
                      <a:pt x="7946" y="14165"/>
                      <a:pt x="8046" y="14591"/>
                    </a:cubicBezTo>
                    <a:cubicBezTo>
                      <a:pt x="8071" y="14716"/>
                      <a:pt x="8096" y="14867"/>
                      <a:pt x="8021" y="14942"/>
                    </a:cubicBezTo>
                    <a:cubicBezTo>
                      <a:pt x="7996" y="14967"/>
                      <a:pt x="7896" y="15017"/>
                      <a:pt x="7770" y="15017"/>
                    </a:cubicBezTo>
                    <a:cubicBezTo>
                      <a:pt x="7743" y="15019"/>
                      <a:pt x="7715" y="15020"/>
                      <a:pt x="7688" y="15020"/>
                    </a:cubicBezTo>
                    <a:cubicBezTo>
                      <a:pt x="7018" y="15020"/>
                      <a:pt x="6400" y="14449"/>
                      <a:pt x="5991" y="14040"/>
                    </a:cubicBezTo>
                    <a:cubicBezTo>
                      <a:pt x="2557" y="10431"/>
                      <a:pt x="1279" y="5243"/>
                      <a:pt x="427" y="180"/>
                    </a:cubicBezTo>
                    <a:cubicBezTo>
                      <a:pt x="405" y="90"/>
                      <a:pt x="322" y="1"/>
                      <a:pt x="215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2171;p37">
                <a:extLst>
                  <a:ext uri="{FF2B5EF4-FFF2-40B4-BE49-F238E27FC236}">
                    <a16:creationId xmlns:a16="http://schemas.microsoft.com/office/drawing/2014/main" id="{93070D04-A4EF-4543-B369-13617BCA73B4}"/>
                  </a:ext>
                </a:extLst>
              </p:cNvPr>
              <p:cNvSpPr/>
              <p:nvPr/>
            </p:nvSpPr>
            <p:spPr>
              <a:xfrm>
                <a:off x="6644965" y="4103435"/>
                <a:ext cx="153977" cy="186617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6775" extrusionOk="0">
                    <a:moveTo>
                      <a:pt x="241" y="1"/>
                    </a:moveTo>
                    <a:cubicBezTo>
                      <a:pt x="144" y="1"/>
                      <a:pt x="67" y="53"/>
                      <a:pt x="26" y="158"/>
                    </a:cubicBezTo>
                    <a:cubicBezTo>
                      <a:pt x="1" y="258"/>
                      <a:pt x="76" y="383"/>
                      <a:pt x="176" y="408"/>
                    </a:cubicBezTo>
                    <a:cubicBezTo>
                      <a:pt x="2858" y="1235"/>
                      <a:pt x="4913" y="3767"/>
                      <a:pt x="5163" y="6574"/>
                    </a:cubicBezTo>
                    <a:cubicBezTo>
                      <a:pt x="5163" y="6674"/>
                      <a:pt x="5264" y="6774"/>
                      <a:pt x="5364" y="6774"/>
                    </a:cubicBezTo>
                    <a:lnTo>
                      <a:pt x="5389" y="6774"/>
                    </a:lnTo>
                    <a:cubicBezTo>
                      <a:pt x="5489" y="6749"/>
                      <a:pt x="5590" y="6649"/>
                      <a:pt x="5564" y="6549"/>
                    </a:cubicBezTo>
                    <a:cubicBezTo>
                      <a:pt x="5314" y="3566"/>
                      <a:pt x="3133" y="884"/>
                      <a:pt x="301" y="7"/>
                    </a:cubicBezTo>
                    <a:cubicBezTo>
                      <a:pt x="280" y="3"/>
                      <a:pt x="260" y="1"/>
                      <a:pt x="241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2172;p37">
                <a:extLst>
                  <a:ext uri="{FF2B5EF4-FFF2-40B4-BE49-F238E27FC236}">
                    <a16:creationId xmlns:a16="http://schemas.microsoft.com/office/drawing/2014/main" id="{103BBF3F-4CF4-4FD7-AC0F-73E9202927D7}"/>
                  </a:ext>
                </a:extLst>
              </p:cNvPr>
              <p:cNvSpPr/>
              <p:nvPr/>
            </p:nvSpPr>
            <p:spPr>
              <a:xfrm>
                <a:off x="6620809" y="4007663"/>
                <a:ext cx="222316" cy="300323"/>
              </a:xfrm>
              <a:custGeom>
                <a:avLst/>
                <a:gdLst/>
                <a:ahLst/>
                <a:cxnLst/>
                <a:rect l="l" t="t" r="r" b="b"/>
                <a:pathLst>
                  <a:path w="8071" h="10903" extrusionOk="0">
                    <a:moveTo>
                      <a:pt x="201" y="0"/>
                    </a:moveTo>
                    <a:cubicBezTo>
                      <a:pt x="76" y="0"/>
                      <a:pt x="0" y="101"/>
                      <a:pt x="0" y="226"/>
                    </a:cubicBezTo>
                    <a:cubicBezTo>
                      <a:pt x="0" y="326"/>
                      <a:pt x="76" y="427"/>
                      <a:pt x="201" y="427"/>
                    </a:cubicBezTo>
                    <a:cubicBezTo>
                      <a:pt x="953" y="452"/>
                      <a:pt x="1629" y="978"/>
                      <a:pt x="2181" y="1504"/>
                    </a:cubicBezTo>
                    <a:cubicBezTo>
                      <a:pt x="4812" y="4036"/>
                      <a:pt x="6692" y="7219"/>
                      <a:pt x="7645" y="10752"/>
                    </a:cubicBezTo>
                    <a:cubicBezTo>
                      <a:pt x="7670" y="10828"/>
                      <a:pt x="7745" y="10903"/>
                      <a:pt x="7845" y="10903"/>
                    </a:cubicBezTo>
                    <a:cubicBezTo>
                      <a:pt x="7845" y="10903"/>
                      <a:pt x="7870" y="10903"/>
                      <a:pt x="7895" y="10878"/>
                    </a:cubicBezTo>
                    <a:cubicBezTo>
                      <a:pt x="7995" y="10853"/>
                      <a:pt x="8071" y="10752"/>
                      <a:pt x="8046" y="10627"/>
                    </a:cubicBezTo>
                    <a:cubicBezTo>
                      <a:pt x="7093" y="7043"/>
                      <a:pt x="5163" y="3785"/>
                      <a:pt x="2457" y="1204"/>
                    </a:cubicBezTo>
                    <a:cubicBezTo>
                      <a:pt x="1855" y="627"/>
                      <a:pt x="1103" y="26"/>
                      <a:pt x="201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2173;p37">
                <a:extLst>
                  <a:ext uri="{FF2B5EF4-FFF2-40B4-BE49-F238E27FC236}">
                    <a16:creationId xmlns:a16="http://schemas.microsoft.com/office/drawing/2014/main" id="{49A7CB4B-30C8-4B3B-AE06-06CA7F108EFE}"/>
                  </a:ext>
                </a:extLst>
              </p:cNvPr>
              <p:cNvSpPr/>
              <p:nvPr/>
            </p:nvSpPr>
            <p:spPr>
              <a:xfrm>
                <a:off x="6624252" y="3800556"/>
                <a:ext cx="104285" cy="231984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8422" extrusionOk="0">
                    <a:moveTo>
                      <a:pt x="301" y="1"/>
                    </a:moveTo>
                    <a:cubicBezTo>
                      <a:pt x="201" y="1"/>
                      <a:pt x="101" y="76"/>
                      <a:pt x="76" y="201"/>
                    </a:cubicBezTo>
                    <a:cubicBezTo>
                      <a:pt x="1" y="1555"/>
                      <a:pt x="326" y="3033"/>
                      <a:pt x="1053" y="4562"/>
                    </a:cubicBezTo>
                    <a:cubicBezTo>
                      <a:pt x="1680" y="5915"/>
                      <a:pt x="2557" y="7144"/>
                      <a:pt x="3384" y="8347"/>
                    </a:cubicBezTo>
                    <a:cubicBezTo>
                      <a:pt x="3434" y="8397"/>
                      <a:pt x="3484" y="8422"/>
                      <a:pt x="3560" y="8422"/>
                    </a:cubicBezTo>
                    <a:cubicBezTo>
                      <a:pt x="3610" y="8422"/>
                      <a:pt x="3635" y="8422"/>
                      <a:pt x="3685" y="8397"/>
                    </a:cubicBezTo>
                    <a:cubicBezTo>
                      <a:pt x="3785" y="8321"/>
                      <a:pt x="3785" y="8196"/>
                      <a:pt x="3735" y="8096"/>
                    </a:cubicBezTo>
                    <a:cubicBezTo>
                      <a:pt x="2908" y="6918"/>
                      <a:pt x="2056" y="5715"/>
                      <a:pt x="1429" y="4387"/>
                    </a:cubicBezTo>
                    <a:cubicBezTo>
                      <a:pt x="727" y="2908"/>
                      <a:pt x="427" y="1529"/>
                      <a:pt x="502" y="226"/>
                    </a:cubicBezTo>
                    <a:cubicBezTo>
                      <a:pt x="502" y="101"/>
                      <a:pt x="427" y="1"/>
                      <a:pt x="301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2174;p37">
                <a:extLst>
                  <a:ext uri="{FF2B5EF4-FFF2-40B4-BE49-F238E27FC236}">
                    <a16:creationId xmlns:a16="http://schemas.microsoft.com/office/drawing/2014/main" id="{0D5E7F8D-1E6B-4D1E-857E-7C8E61386B53}"/>
                  </a:ext>
                </a:extLst>
              </p:cNvPr>
              <p:cNvSpPr/>
              <p:nvPr/>
            </p:nvSpPr>
            <p:spPr>
              <a:xfrm>
                <a:off x="6154812" y="4108999"/>
                <a:ext cx="184359" cy="320486"/>
              </a:xfrm>
              <a:custGeom>
                <a:avLst/>
                <a:gdLst/>
                <a:ahLst/>
                <a:cxnLst/>
                <a:rect l="l" t="t" r="r" b="b"/>
                <a:pathLst>
                  <a:path w="6693" h="11635" extrusionOk="0">
                    <a:moveTo>
                      <a:pt x="242" y="1"/>
                    </a:moveTo>
                    <a:cubicBezTo>
                      <a:pt x="228" y="1"/>
                      <a:pt x="215" y="2"/>
                      <a:pt x="201" y="6"/>
                    </a:cubicBezTo>
                    <a:cubicBezTo>
                      <a:pt x="76" y="6"/>
                      <a:pt x="1" y="131"/>
                      <a:pt x="26" y="231"/>
                    </a:cubicBezTo>
                    <a:lnTo>
                      <a:pt x="803" y="4642"/>
                    </a:lnTo>
                    <a:cubicBezTo>
                      <a:pt x="1104" y="6246"/>
                      <a:pt x="1455" y="8226"/>
                      <a:pt x="2733" y="9580"/>
                    </a:cubicBezTo>
                    <a:cubicBezTo>
                      <a:pt x="3735" y="10632"/>
                      <a:pt x="5139" y="11159"/>
                      <a:pt x="6392" y="11610"/>
                    </a:cubicBezTo>
                    <a:cubicBezTo>
                      <a:pt x="6417" y="11635"/>
                      <a:pt x="6442" y="11635"/>
                      <a:pt x="6467" y="11635"/>
                    </a:cubicBezTo>
                    <a:cubicBezTo>
                      <a:pt x="6542" y="11635"/>
                      <a:pt x="6618" y="11585"/>
                      <a:pt x="6643" y="11484"/>
                    </a:cubicBezTo>
                    <a:cubicBezTo>
                      <a:pt x="6693" y="11384"/>
                      <a:pt x="6643" y="11259"/>
                      <a:pt x="6542" y="11234"/>
                    </a:cubicBezTo>
                    <a:cubicBezTo>
                      <a:pt x="5339" y="10783"/>
                      <a:pt x="3986" y="10281"/>
                      <a:pt x="3059" y="9304"/>
                    </a:cubicBezTo>
                    <a:cubicBezTo>
                      <a:pt x="1831" y="8026"/>
                      <a:pt x="1505" y="6121"/>
                      <a:pt x="1229" y="4567"/>
                    </a:cubicBezTo>
                    <a:lnTo>
                      <a:pt x="452" y="156"/>
                    </a:lnTo>
                    <a:cubicBezTo>
                      <a:pt x="430" y="69"/>
                      <a:pt x="333" y="1"/>
                      <a:pt x="242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2175;p37">
                <a:extLst>
                  <a:ext uri="{FF2B5EF4-FFF2-40B4-BE49-F238E27FC236}">
                    <a16:creationId xmlns:a16="http://schemas.microsoft.com/office/drawing/2014/main" id="{AE8F06EC-3AA4-4FAE-96F1-8E74EF690A2D}"/>
                  </a:ext>
                </a:extLst>
              </p:cNvPr>
              <p:cNvSpPr/>
              <p:nvPr/>
            </p:nvSpPr>
            <p:spPr>
              <a:xfrm>
                <a:off x="5529388" y="3932963"/>
                <a:ext cx="217468" cy="348802"/>
              </a:xfrm>
              <a:custGeom>
                <a:avLst/>
                <a:gdLst/>
                <a:ahLst/>
                <a:cxnLst/>
                <a:rect l="l" t="t" r="r" b="b"/>
                <a:pathLst>
                  <a:path w="7895" h="12663" extrusionOk="0">
                    <a:moveTo>
                      <a:pt x="7672" y="1"/>
                    </a:moveTo>
                    <a:cubicBezTo>
                      <a:pt x="7569" y="1"/>
                      <a:pt x="7491" y="72"/>
                      <a:pt x="7469" y="181"/>
                    </a:cubicBezTo>
                    <a:cubicBezTo>
                      <a:pt x="6592" y="4918"/>
                      <a:pt x="3910" y="9329"/>
                      <a:pt x="100" y="12286"/>
                    </a:cubicBezTo>
                    <a:cubicBezTo>
                      <a:pt x="25" y="12362"/>
                      <a:pt x="0" y="12487"/>
                      <a:pt x="75" y="12587"/>
                    </a:cubicBezTo>
                    <a:cubicBezTo>
                      <a:pt x="125" y="12637"/>
                      <a:pt x="176" y="12662"/>
                      <a:pt x="251" y="12662"/>
                    </a:cubicBezTo>
                    <a:cubicBezTo>
                      <a:pt x="276" y="12662"/>
                      <a:pt x="326" y="12637"/>
                      <a:pt x="376" y="12612"/>
                    </a:cubicBezTo>
                    <a:cubicBezTo>
                      <a:pt x="4236" y="9580"/>
                      <a:pt x="6993" y="5093"/>
                      <a:pt x="7870" y="256"/>
                    </a:cubicBezTo>
                    <a:cubicBezTo>
                      <a:pt x="7895" y="131"/>
                      <a:pt x="7820" y="31"/>
                      <a:pt x="7719" y="6"/>
                    </a:cubicBezTo>
                    <a:cubicBezTo>
                      <a:pt x="7703" y="2"/>
                      <a:pt x="7687" y="1"/>
                      <a:pt x="7672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2176;p37">
                <a:extLst>
                  <a:ext uri="{FF2B5EF4-FFF2-40B4-BE49-F238E27FC236}">
                    <a16:creationId xmlns:a16="http://schemas.microsoft.com/office/drawing/2014/main" id="{ABBEAF39-F719-454B-94F1-9477D76D413F}"/>
                  </a:ext>
                </a:extLst>
              </p:cNvPr>
              <p:cNvSpPr/>
              <p:nvPr/>
            </p:nvSpPr>
            <p:spPr>
              <a:xfrm>
                <a:off x="6441329" y="3820581"/>
                <a:ext cx="579216" cy="524099"/>
              </a:xfrm>
              <a:custGeom>
                <a:avLst/>
                <a:gdLst/>
                <a:ahLst/>
                <a:cxnLst/>
                <a:rect l="l" t="t" r="r" b="b"/>
                <a:pathLst>
                  <a:path w="21028" h="19027" extrusionOk="0">
                    <a:moveTo>
                      <a:pt x="627" y="0"/>
                    </a:moveTo>
                    <a:cubicBezTo>
                      <a:pt x="0" y="5589"/>
                      <a:pt x="1003" y="11229"/>
                      <a:pt x="2005" y="16767"/>
                    </a:cubicBezTo>
                    <a:cubicBezTo>
                      <a:pt x="2080" y="17168"/>
                      <a:pt x="2155" y="17569"/>
                      <a:pt x="2456" y="17870"/>
                    </a:cubicBezTo>
                    <a:cubicBezTo>
                      <a:pt x="2657" y="18046"/>
                      <a:pt x="2932" y="18146"/>
                      <a:pt x="3183" y="18221"/>
                    </a:cubicBezTo>
                    <a:cubicBezTo>
                      <a:pt x="3033" y="17996"/>
                      <a:pt x="2907" y="17770"/>
                      <a:pt x="2807" y="17519"/>
                    </a:cubicBezTo>
                    <a:cubicBezTo>
                      <a:pt x="2771" y="17424"/>
                      <a:pt x="2970" y="17386"/>
                      <a:pt x="3297" y="17386"/>
                    </a:cubicBezTo>
                    <a:cubicBezTo>
                      <a:pt x="4338" y="17386"/>
                      <a:pt x="6677" y="17763"/>
                      <a:pt x="6867" y="17820"/>
                    </a:cubicBezTo>
                    <a:cubicBezTo>
                      <a:pt x="8271" y="18196"/>
                      <a:pt x="9674" y="18372"/>
                      <a:pt x="11078" y="18647"/>
                    </a:cubicBezTo>
                    <a:cubicBezTo>
                      <a:pt x="12253" y="18876"/>
                      <a:pt x="13491" y="19026"/>
                      <a:pt x="14727" y="19026"/>
                    </a:cubicBezTo>
                    <a:cubicBezTo>
                      <a:pt x="16601" y="19026"/>
                      <a:pt x="18469" y="18681"/>
                      <a:pt x="20100" y="17745"/>
                    </a:cubicBezTo>
                    <a:cubicBezTo>
                      <a:pt x="20501" y="17519"/>
                      <a:pt x="20902" y="17219"/>
                      <a:pt x="20978" y="16793"/>
                    </a:cubicBezTo>
                    <a:cubicBezTo>
                      <a:pt x="21028" y="16567"/>
                      <a:pt x="20953" y="16341"/>
                      <a:pt x="20852" y="16166"/>
                    </a:cubicBezTo>
                    <a:cubicBezTo>
                      <a:pt x="20827" y="16166"/>
                      <a:pt x="20802" y="16141"/>
                      <a:pt x="20777" y="16141"/>
                    </a:cubicBezTo>
                    <a:cubicBezTo>
                      <a:pt x="18722" y="16016"/>
                      <a:pt x="16667" y="15790"/>
                      <a:pt x="14612" y="15414"/>
                    </a:cubicBezTo>
                    <a:cubicBezTo>
                      <a:pt x="12582" y="15038"/>
                      <a:pt x="10501" y="14537"/>
                      <a:pt x="8697" y="13484"/>
                    </a:cubicBezTo>
                    <a:cubicBezTo>
                      <a:pt x="6366" y="12131"/>
                      <a:pt x="4612" y="9950"/>
                      <a:pt x="3358" y="7569"/>
                    </a:cubicBezTo>
                    <a:cubicBezTo>
                      <a:pt x="2105" y="5188"/>
                      <a:pt x="1328" y="2607"/>
                      <a:pt x="627" y="0"/>
                    </a:cubicBezTo>
                    <a:close/>
                  </a:path>
                </a:pathLst>
              </a:custGeom>
              <a:solidFill>
                <a:srgbClr val="A868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2177;p37">
                <a:extLst>
                  <a:ext uri="{FF2B5EF4-FFF2-40B4-BE49-F238E27FC236}">
                    <a16:creationId xmlns:a16="http://schemas.microsoft.com/office/drawing/2014/main" id="{6EFF84EC-DF19-48BC-AFD7-EF77AFAEF6DF}"/>
                  </a:ext>
                </a:extLst>
              </p:cNvPr>
              <p:cNvSpPr/>
              <p:nvPr/>
            </p:nvSpPr>
            <p:spPr>
              <a:xfrm>
                <a:off x="5463805" y="3770864"/>
                <a:ext cx="334837" cy="569576"/>
              </a:xfrm>
              <a:custGeom>
                <a:avLst/>
                <a:gdLst/>
                <a:ahLst/>
                <a:cxnLst/>
                <a:rect l="l" t="t" r="r" b="b"/>
                <a:pathLst>
                  <a:path w="12156" h="20678" extrusionOk="0">
                    <a:moveTo>
                      <a:pt x="11053" y="1"/>
                    </a:moveTo>
                    <a:lnTo>
                      <a:pt x="11053" y="1"/>
                    </a:lnTo>
                    <a:cubicBezTo>
                      <a:pt x="9775" y="7846"/>
                      <a:pt x="5815" y="15239"/>
                      <a:pt x="0" y="20678"/>
                    </a:cubicBezTo>
                    <a:cubicBezTo>
                      <a:pt x="1679" y="20352"/>
                      <a:pt x="3333" y="19876"/>
                      <a:pt x="5013" y="19625"/>
                    </a:cubicBezTo>
                    <a:cubicBezTo>
                      <a:pt x="5683" y="19524"/>
                      <a:pt x="6449" y="19346"/>
                      <a:pt x="7120" y="19346"/>
                    </a:cubicBezTo>
                    <a:cubicBezTo>
                      <a:pt x="7780" y="19346"/>
                      <a:pt x="8349" y="19518"/>
                      <a:pt x="8647" y="20101"/>
                    </a:cubicBezTo>
                    <a:cubicBezTo>
                      <a:pt x="8747" y="20252"/>
                      <a:pt x="8797" y="20452"/>
                      <a:pt x="8822" y="20653"/>
                    </a:cubicBezTo>
                    <a:cubicBezTo>
                      <a:pt x="9148" y="19425"/>
                      <a:pt x="9349" y="18171"/>
                      <a:pt x="9474" y="16743"/>
                    </a:cubicBezTo>
                    <a:cubicBezTo>
                      <a:pt x="10000" y="11004"/>
                      <a:pt x="12156" y="5916"/>
                      <a:pt x="11053" y="1"/>
                    </a:cubicBezTo>
                    <a:close/>
                  </a:path>
                </a:pathLst>
              </a:custGeom>
              <a:solidFill>
                <a:srgbClr val="A868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2178;p37">
                <a:extLst>
                  <a:ext uri="{FF2B5EF4-FFF2-40B4-BE49-F238E27FC236}">
                    <a16:creationId xmlns:a16="http://schemas.microsoft.com/office/drawing/2014/main" id="{157B544A-BEF5-4A01-AD15-9B49C51C097D}"/>
                  </a:ext>
                </a:extLst>
              </p:cNvPr>
              <p:cNvSpPr/>
              <p:nvPr/>
            </p:nvSpPr>
            <p:spPr>
              <a:xfrm>
                <a:off x="6026427" y="3974527"/>
                <a:ext cx="619955" cy="527321"/>
              </a:xfrm>
              <a:custGeom>
                <a:avLst/>
                <a:gdLst/>
                <a:ahLst/>
                <a:cxnLst/>
                <a:rect l="l" t="t" r="r" b="b"/>
                <a:pathLst>
                  <a:path w="22507" h="19144" extrusionOk="0">
                    <a:moveTo>
                      <a:pt x="3509" y="0"/>
                    </a:moveTo>
                    <a:cubicBezTo>
                      <a:pt x="2782" y="2682"/>
                      <a:pt x="2983" y="5514"/>
                      <a:pt x="2933" y="8271"/>
                    </a:cubicBezTo>
                    <a:cubicBezTo>
                      <a:pt x="2883" y="11053"/>
                      <a:pt x="2507" y="13960"/>
                      <a:pt x="852" y="16166"/>
                    </a:cubicBezTo>
                    <a:cubicBezTo>
                      <a:pt x="577" y="16567"/>
                      <a:pt x="226" y="16943"/>
                      <a:pt x="0" y="17344"/>
                    </a:cubicBezTo>
                    <a:cubicBezTo>
                      <a:pt x="1717" y="16725"/>
                      <a:pt x="3419" y="16366"/>
                      <a:pt x="5202" y="16366"/>
                    </a:cubicBezTo>
                    <a:cubicBezTo>
                      <a:pt x="6594" y="16366"/>
                      <a:pt x="8036" y="16585"/>
                      <a:pt x="9574" y="17068"/>
                    </a:cubicBezTo>
                    <a:cubicBezTo>
                      <a:pt x="11880" y="17795"/>
                      <a:pt x="14236" y="18372"/>
                      <a:pt x="16617" y="18773"/>
                    </a:cubicBezTo>
                    <a:cubicBezTo>
                      <a:pt x="17834" y="18978"/>
                      <a:pt x="19101" y="19144"/>
                      <a:pt x="20349" y="19144"/>
                    </a:cubicBezTo>
                    <a:cubicBezTo>
                      <a:pt x="21079" y="19144"/>
                      <a:pt x="21803" y="19087"/>
                      <a:pt x="22507" y="18948"/>
                    </a:cubicBezTo>
                    <a:cubicBezTo>
                      <a:pt x="21354" y="18722"/>
                      <a:pt x="20276" y="18221"/>
                      <a:pt x="19048" y="17845"/>
                    </a:cubicBezTo>
                    <a:cubicBezTo>
                      <a:pt x="16642" y="17118"/>
                      <a:pt x="14211" y="17068"/>
                      <a:pt x="11880" y="15940"/>
                    </a:cubicBezTo>
                    <a:cubicBezTo>
                      <a:pt x="9148" y="14587"/>
                      <a:pt x="6893" y="12306"/>
                      <a:pt x="5539" y="9549"/>
                    </a:cubicBezTo>
                    <a:cubicBezTo>
                      <a:pt x="4010" y="6442"/>
                      <a:pt x="3735" y="3459"/>
                      <a:pt x="3509" y="0"/>
                    </a:cubicBezTo>
                    <a:close/>
                  </a:path>
                </a:pathLst>
              </a:custGeom>
              <a:solidFill>
                <a:srgbClr val="A868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2179;p37">
                <a:extLst>
                  <a:ext uri="{FF2B5EF4-FFF2-40B4-BE49-F238E27FC236}">
                    <a16:creationId xmlns:a16="http://schemas.microsoft.com/office/drawing/2014/main" id="{3ACCB294-D3B6-40F2-841A-6FEBDCA294EC}"/>
                  </a:ext>
                </a:extLst>
              </p:cNvPr>
              <p:cNvSpPr/>
              <p:nvPr/>
            </p:nvSpPr>
            <p:spPr>
              <a:xfrm>
                <a:off x="5655707" y="3601162"/>
                <a:ext cx="923033" cy="226365"/>
              </a:xfrm>
              <a:custGeom>
                <a:avLst/>
                <a:gdLst/>
                <a:ahLst/>
                <a:cxnLst/>
                <a:rect l="l" t="t" r="r" b="b"/>
                <a:pathLst>
                  <a:path w="33510" h="8218" extrusionOk="0">
                    <a:moveTo>
                      <a:pt x="19466" y="1"/>
                    </a:moveTo>
                    <a:cubicBezTo>
                      <a:pt x="17089" y="1"/>
                      <a:pt x="14569" y="294"/>
                      <a:pt x="12281" y="1400"/>
                    </a:cubicBezTo>
                    <a:cubicBezTo>
                      <a:pt x="11529" y="1776"/>
                      <a:pt x="11128" y="2202"/>
                      <a:pt x="11053" y="2728"/>
                    </a:cubicBezTo>
                    <a:cubicBezTo>
                      <a:pt x="10953" y="3505"/>
                      <a:pt x="11680" y="4082"/>
                      <a:pt x="12106" y="4332"/>
                    </a:cubicBezTo>
                    <a:cubicBezTo>
                      <a:pt x="13362" y="5105"/>
                      <a:pt x="14866" y="5485"/>
                      <a:pt x="16665" y="5485"/>
                    </a:cubicBezTo>
                    <a:cubicBezTo>
                      <a:pt x="17666" y="5485"/>
                      <a:pt x="18759" y="5367"/>
                      <a:pt x="19951" y="5134"/>
                    </a:cubicBezTo>
                    <a:cubicBezTo>
                      <a:pt x="20753" y="4959"/>
                      <a:pt x="21555" y="4758"/>
                      <a:pt x="22357" y="4558"/>
                    </a:cubicBezTo>
                    <a:cubicBezTo>
                      <a:pt x="24086" y="4132"/>
                      <a:pt x="25865" y="3706"/>
                      <a:pt x="27645" y="3656"/>
                    </a:cubicBezTo>
                    <a:cubicBezTo>
                      <a:pt x="27770" y="3656"/>
                      <a:pt x="27870" y="3555"/>
                      <a:pt x="27870" y="3430"/>
                    </a:cubicBezTo>
                    <a:cubicBezTo>
                      <a:pt x="27845" y="3330"/>
                      <a:pt x="27770" y="3230"/>
                      <a:pt x="27645" y="3230"/>
                    </a:cubicBezTo>
                    <a:cubicBezTo>
                      <a:pt x="25815" y="3280"/>
                      <a:pt x="23986" y="3731"/>
                      <a:pt x="22256" y="4157"/>
                    </a:cubicBezTo>
                    <a:cubicBezTo>
                      <a:pt x="21454" y="4357"/>
                      <a:pt x="20652" y="4558"/>
                      <a:pt x="19850" y="4708"/>
                    </a:cubicBezTo>
                    <a:cubicBezTo>
                      <a:pt x="18671" y="4948"/>
                      <a:pt x="17594" y="5069"/>
                      <a:pt x="16610" y="5069"/>
                    </a:cubicBezTo>
                    <a:cubicBezTo>
                      <a:pt x="14918" y="5069"/>
                      <a:pt x="13504" y="4711"/>
                      <a:pt x="12331" y="3981"/>
                    </a:cubicBezTo>
                    <a:cubicBezTo>
                      <a:pt x="12056" y="3806"/>
                      <a:pt x="11404" y="3330"/>
                      <a:pt x="11479" y="2778"/>
                    </a:cubicBezTo>
                    <a:cubicBezTo>
                      <a:pt x="11504" y="2403"/>
                      <a:pt x="11830" y="2077"/>
                      <a:pt x="12457" y="1776"/>
                    </a:cubicBezTo>
                    <a:cubicBezTo>
                      <a:pt x="14700" y="683"/>
                      <a:pt x="17192" y="412"/>
                      <a:pt x="19530" y="412"/>
                    </a:cubicBezTo>
                    <a:cubicBezTo>
                      <a:pt x="20248" y="412"/>
                      <a:pt x="20952" y="437"/>
                      <a:pt x="21630" y="473"/>
                    </a:cubicBezTo>
                    <a:cubicBezTo>
                      <a:pt x="25113" y="673"/>
                      <a:pt x="28597" y="1149"/>
                      <a:pt x="31981" y="1951"/>
                    </a:cubicBezTo>
                    <a:cubicBezTo>
                      <a:pt x="32357" y="2052"/>
                      <a:pt x="32833" y="2252"/>
                      <a:pt x="33008" y="2553"/>
                    </a:cubicBezTo>
                    <a:cubicBezTo>
                      <a:pt x="33058" y="2653"/>
                      <a:pt x="33083" y="2753"/>
                      <a:pt x="33058" y="2854"/>
                    </a:cubicBezTo>
                    <a:cubicBezTo>
                      <a:pt x="32983" y="3104"/>
                      <a:pt x="32682" y="3255"/>
                      <a:pt x="32432" y="3355"/>
                    </a:cubicBezTo>
                    <a:cubicBezTo>
                      <a:pt x="30753" y="4057"/>
                      <a:pt x="28873" y="4282"/>
                      <a:pt x="27068" y="4508"/>
                    </a:cubicBezTo>
                    <a:cubicBezTo>
                      <a:pt x="24738" y="4809"/>
                      <a:pt x="22332" y="5134"/>
                      <a:pt x="20326" y="6362"/>
                    </a:cubicBezTo>
                    <a:cubicBezTo>
                      <a:pt x="20101" y="6513"/>
                      <a:pt x="19900" y="6638"/>
                      <a:pt x="19700" y="6789"/>
                    </a:cubicBezTo>
                    <a:cubicBezTo>
                      <a:pt x="19174" y="7139"/>
                      <a:pt x="18672" y="7490"/>
                      <a:pt x="18071" y="7666"/>
                    </a:cubicBezTo>
                    <a:cubicBezTo>
                      <a:pt x="17757" y="7756"/>
                      <a:pt x="17426" y="7791"/>
                      <a:pt x="17097" y="7791"/>
                    </a:cubicBezTo>
                    <a:cubicBezTo>
                      <a:pt x="16507" y="7791"/>
                      <a:pt x="15922" y="7678"/>
                      <a:pt x="15439" y="7565"/>
                    </a:cubicBezTo>
                    <a:cubicBezTo>
                      <a:pt x="14161" y="7240"/>
                      <a:pt x="12908" y="6763"/>
                      <a:pt x="11730" y="6162"/>
                    </a:cubicBezTo>
                    <a:cubicBezTo>
                      <a:pt x="11304" y="5936"/>
                      <a:pt x="10903" y="5686"/>
                      <a:pt x="10477" y="5460"/>
                    </a:cubicBezTo>
                    <a:cubicBezTo>
                      <a:pt x="9299" y="4758"/>
                      <a:pt x="8071" y="4057"/>
                      <a:pt x="6692" y="3806"/>
                    </a:cubicBezTo>
                    <a:cubicBezTo>
                      <a:pt x="6271" y="3734"/>
                      <a:pt x="5846" y="3709"/>
                      <a:pt x="5422" y="3709"/>
                    </a:cubicBezTo>
                    <a:cubicBezTo>
                      <a:pt x="4811" y="3709"/>
                      <a:pt x="4201" y="3762"/>
                      <a:pt x="3610" y="3806"/>
                    </a:cubicBezTo>
                    <a:cubicBezTo>
                      <a:pt x="3008" y="3864"/>
                      <a:pt x="2391" y="3923"/>
                      <a:pt x="1782" y="3923"/>
                    </a:cubicBezTo>
                    <a:cubicBezTo>
                      <a:pt x="1605" y="3923"/>
                      <a:pt x="1429" y="3918"/>
                      <a:pt x="1254" y="3906"/>
                    </a:cubicBezTo>
                    <a:cubicBezTo>
                      <a:pt x="1078" y="3881"/>
                      <a:pt x="903" y="3856"/>
                      <a:pt x="752" y="3781"/>
                    </a:cubicBezTo>
                    <a:cubicBezTo>
                      <a:pt x="477" y="3606"/>
                      <a:pt x="452" y="3154"/>
                      <a:pt x="627" y="2879"/>
                    </a:cubicBezTo>
                    <a:cubicBezTo>
                      <a:pt x="803" y="2528"/>
                      <a:pt x="1153" y="2302"/>
                      <a:pt x="1504" y="2102"/>
                    </a:cubicBezTo>
                    <a:cubicBezTo>
                      <a:pt x="3322" y="1102"/>
                      <a:pt x="5428" y="555"/>
                      <a:pt x="7487" y="555"/>
                    </a:cubicBezTo>
                    <a:cubicBezTo>
                      <a:pt x="7699" y="555"/>
                      <a:pt x="7910" y="561"/>
                      <a:pt x="8121" y="573"/>
                    </a:cubicBezTo>
                    <a:cubicBezTo>
                      <a:pt x="8134" y="576"/>
                      <a:pt x="8147" y="577"/>
                      <a:pt x="8159" y="577"/>
                    </a:cubicBezTo>
                    <a:cubicBezTo>
                      <a:pt x="8266" y="577"/>
                      <a:pt x="8346" y="485"/>
                      <a:pt x="8346" y="372"/>
                    </a:cubicBezTo>
                    <a:cubicBezTo>
                      <a:pt x="8346" y="272"/>
                      <a:pt x="8271" y="172"/>
                      <a:pt x="8146" y="172"/>
                    </a:cubicBezTo>
                    <a:cubicBezTo>
                      <a:pt x="7892" y="156"/>
                      <a:pt x="7636" y="148"/>
                      <a:pt x="7381" y="148"/>
                    </a:cubicBezTo>
                    <a:cubicBezTo>
                      <a:pt x="5269" y="148"/>
                      <a:pt x="3137" y="697"/>
                      <a:pt x="1304" y="1726"/>
                    </a:cubicBezTo>
                    <a:cubicBezTo>
                      <a:pt x="903" y="1976"/>
                      <a:pt x="477" y="2252"/>
                      <a:pt x="251" y="2678"/>
                    </a:cubicBezTo>
                    <a:cubicBezTo>
                      <a:pt x="1" y="3129"/>
                      <a:pt x="51" y="3806"/>
                      <a:pt x="527" y="4132"/>
                    </a:cubicBezTo>
                    <a:cubicBezTo>
                      <a:pt x="752" y="4282"/>
                      <a:pt x="1003" y="4307"/>
                      <a:pt x="1229" y="4307"/>
                    </a:cubicBezTo>
                    <a:cubicBezTo>
                      <a:pt x="1453" y="4321"/>
                      <a:pt x="1677" y="4327"/>
                      <a:pt x="1901" y="4327"/>
                    </a:cubicBezTo>
                    <a:cubicBezTo>
                      <a:pt x="2479" y="4327"/>
                      <a:pt x="3057" y="4286"/>
                      <a:pt x="3635" y="4232"/>
                    </a:cubicBezTo>
                    <a:cubicBezTo>
                      <a:pt x="4214" y="4173"/>
                      <a:pt x="4812" y="4122"/>
                      <a:pt x="5406" y="4122"/>
                    </a:cubicBezTo>
                    <a:cubicBezTo>
                      <a:pt x="5813" y="4122"/>
                      <a:pt x="6219" y="4146"/>
                      <a:pt x="6617" y="4207"/>
                    </a:cubicBezTo>
                    <a:cubicBezTo>
                      <a:pt x="7920" y="4458"/>
                      <a:pt x="9123" y="5134"/>
                      <a:pt x="10276" y="5811"/>
                    </a:cubicBezTo>
                    <a:cubicBezTo>
                      <a:pt x="10677" y="6062"/>
                      <a:pt x="11103" y="6312"/>
                      <a:pt x="11529" y="6513"/>
                    </a:cubicBezTo>
                    <a:cubicBezTo>
                      <a:pt x="12732" y="7164"/>
                      <a:pt x="14011" y="7641"/>
                      <a:pt x="15339" y="7966"/>
                    </a:cubicBezTo>
                    <a:cubicBezTo>
                      <a:pt x="15840" y="8092"/>
                      <a:pt x="16467" y="8217"/>
                      <a:pt x="17093" y="8217"/>
                    </a:cubicBezTo>
                    <a:cubicBezTo>
                      <a:pt x="17444" y="8217"/>
                      <a:pt x="17820" y="8167"/>
                      <a:pt x="18196" y="8067"/>
                    </a:cubicBezTo>
                    <a:cubicBezTo>
                      <a:pt x="18848" y="7866"/>
                      <a:pt x="19399" y="7490"/>
                      <a:pt x="19925" y="7114"/>
                    </a:cubicBezTo>
                    <a:cubicBezTo>
                      <a:pt x="20126" y="6989"/>
                      <a:pt x="20326" y="6864"/>
                      <a:pt x="20527" y="6738"/>
                    </a:cubicBezTo>
                    <a:cubicBezTo>
                      <a:pt x="22482" y="5535"/>
                      <a:pt x="24738" y="5235"/>
                      <a:pt x="27119" y="4934"/>
                    </a:cubicBezTo>
                    <a:cubicBezTo>
                      <a:pt x="28948" y="4708"/>
                      <a:pt x="30853" y="4458"/>
                      <a:pt x="32582" y="3756"/>
                    </a:cubicBezTo>
                    <a:cubicBezTo>
                      <a:pt x="32933" y="3606"/>
                      <a:pt x="33334" y="3405"/>
                      <a:pt x="33459" y="2979"/>
                    </a:cubicBezTo>
                    <a:cubicBezTo>
                      <a:pt x="33510" y="2753"/>
                      <a:pt x="33484" y="2528"/>
                      <a:pt x="33359" y="2327"/>
                    </a:cubicBezTo>
                    <a:cubicBezTo>
                      <a:pt x="33058" y="1826"/>
                      <a:pt x="32307" y="1601"/>
                      <a:pt x="32081" y="1550"/>
                    </a:cubicBezTo>
                    <a:cubicBezTo>
                      <a:pt x="28672" y="748"/>
                      <a:pt x="25164" y="247"/>
                      <a:pt x="21655" y="72"/>
                    </a:cubicBezTo>
                    <a:cubicBezTo>
                      <a:pt x="20947" y="30"/>
                      <a:pt x="20213" y="1"/>
                      <a:pt x="19466" y="1"/>
                    </a:cubicBezTo>
                    <a:close/>
                  </a:path>
                </a:pathLst>
              </a:custGeom>
              <a:solidFill>
                <a:srgbClr val="CB88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2180;p37">
                <a:extLst>
                  <a:ext uri="{FF2B5EF4-FFF2-40B4-BE49-F238E27FC236}">
                    <a16:creationId xmlns:a16="http://schemas.microsoft.com/office/drawing/2014/main" id="{B61F1D46-1180-4F5C-A93E-EE247AB8C02A}"/>
                  </a:ext>
                </a:extLst>
              </p:cNvPr>
              <p:cNvSpPr/>
              <p:nvPr/>
            </p:nvSpPr>
            <p:spPr>
              <a:xfrm>
                <a:off x="5746824" y="3057683"/>
                <a:ext cx="166399" cy="175296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6364" extrusionOk="0">
                    <a:moveTo>
                      <a:pt x="5039" y="0"/>
                    </a:moveTo>
                    <a:cubicBezTo>
                      <a:pt x="4793" y="0"/>
                      <a:pt x="4535" y="108"/>
                      <a:pt x="4312" y="229"/>
                    </a:cubicBezTo>
                    <a:cubicBezTo>
                      <a:pt x="3284" y="780"/>
                      <a:pt x="2357" y="1532"/>
                      <a:pt x="1605" y="2434"/>
                    </a:cubicBezTo>
                    <a:cubicBezTo>
                      <a:pt x="928" y="3261"/>
                      <a:pt x="1" y="4414"/>
                      <a:pt x="427" y="5542"/>
                    </a:cubicBezTo>
                    <a:cubicBezTo>
                      <a:pt x="527" y="5843"/>
                      <a:pt x="703" y="6093"/>
                      <a:pt x="978" y="6244"/>
                    </a:cubicBezTo>
                    <a:cubicBezTo>
                      <a:pt x="1132" y="6328"/>
                      <a:pt x="1349" y="6363"/>
                      <a:pt x="1591" y="6363"/>
                    </a:cubicBezTo>
                    <a:cubicBezTo>
                      <a:pt x="2138" y="6363"/>
                      <a:pt x="2811" y="6184"/>
                      <a:pt x="3159" y="5993"/>
                    </a:cubicBezTo>
                    <a:cubicBezTo>
                      <a:pt x="3460" y="5843"/>
                      <a:pt x="3710" y="5542"/>
                      <a:pt x="3936" y="5266"/>
                    </a:cubicBezTo>
                    <a:cubicBezTo>
                      <a:pt x="4462" y="4590"/>
                      <a:pt x="4913" y="3863"/>
                      <a:pt x="5314" y="3111"/>
                    </a:cubicBezTo>
                    <a:cubicBezTo>
                      <a:pt x="5715" y="2334"/>
                      <a:pt x="6041" y="1407"/>
                      <a:pt x="5740" y="580"/>
                    </a:cubicBezTo>
                    <a:cubicBezTo>
                      <a:pt x="5665" y="379"/>
                      <a:pt x="5540" y="179"/>
                      <a:pt x="5364" y="78"/>
                    </a:cubicBezTo>
                    <a:cubicBezTo>
                      <a:pt x="5262" y="23"/>
                      <a:pt x="5152" y="0"/>
                      <a:pt x="5039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2181;p37">
                <a:extLst>
                  <a:ext uri="{FF2B5EF4-FFF2-40B4-BE49-F238E27FC236}">
                    <a16:creationId xmlns:a16="http://schemas.microsoft.com/office/drawing/2014/main" id="{4C95F854-DF8C-4AE7-9E01-A0DDD745D3EC}"/>
                  </a:ext>
                </a:extLst>
              </p:cNvPr>
              <p:cNvSpPr/>
              <p:nvPr/>
            </p:nvSpPr>
            <p:spPr>
              <a:xfrm>
                <a:off x="6202464" y="2856499"/>
                <a:ext cx="755256" cy="777788"/>
              </a:xfrm>
              <a:custGeom>
                <a:avLst/>
                <a:gdLst/>
                <a:ahLst/>
                <a:cxnLst/>
                <a:rect l="l" t="t" r="r" b="b"/>
                <a:pathLst>
                  <a:path w="27419" h="28237" extrusionOk="0">
                    <a:moveTo>
                      <a:pt x="18988" y="0"/>
                    </a:moveTo>
                    <a:cubicBezTo>
                      <a:pt x="16221" y="0"/>
                      <a:pt x="13583" y="1379"/>
                      <a:pt x="11830" y="3823"/>
                    </a:cubicBezTo>
                    <a:cubicBezTo>
                      <a:pt x="10126" y="6229"/>
                      <a:pt x="9349" y="9162"/>
                      <a:pt x="8697" y="12044"/>
                    </a:cubicBezTo>
                    <a:cubicBezTo>
                      <a:pt x="8271" y="13999"/>
                      <a:pt x="7720" y="15929"/>
                      <a:pt x="7243" y="17859"/>
                    </a:cubicBezTo>
                    <a:cubicBezTo>
                      <a:pt x="6968" y="18961"/>
                      <a:pt x="7018" y="20114"/>
                      <a:pt x="6767" y="21192"/>
                    </a:cubicBezTo>
                    <a:cubicBezTo>
                      <a:pt x="6116" y="23899"/>
                      <a:pt x="2883" y="25628"/>
                      <a:pt x="301" y="25828"/>
                    </a:cubicBezTo>
                    <a:cubicBezTo>
                      <a:pt x="0" y="25854"/>
                      <a:pt x="1980" y="27483"/>
                      <a:pt x="2356" y="27608"/>
                    </a:cubicBezTo>
                    <a:cubicBezTo>
                      <a:pt x="3559" y="28034"/>
                      <a:pt x="4837" y="28235"/>
                      <a:pt x="6116" y="28235"/>
                    </a:cubicBezTo>
                    <a:cubicBezTo>
                      <a:pt x="6191" y="28236"/>
                      <a:pt x="6266" y="28237"/>
                      <a:pt x="6342" y="28237"/>
                    </a:cubicBezTo>
                    <a:cubicBezTo>
                      <a:pt x="8974" y="28237"/>
                      <a:pt x="11616" y="27388"/>
                      <a:pt x="13760" y="25828"/>
                    </a:cubicBezTo>
                    <a:cubicBezTo>
                      <a:pt x="15063" y="24901"/>
                      <a:pt x="16066" y="23748"/>
                      <a:pt x="16868" y="22495"/>
                    </a:cubicBezTo>
                    <a:cubicBezTo>
                      <a:pt x="18321" y="20139"/>
                      <a:pt x="19023" y="17357"/>
                      <a:pt x="19274" y="14550"/>
                    </a:cubicBezTo>
                    <a:cubicBezTo>
                      <a:pt x="19399" y="13297"/>
                      <a:pt x="19374" y="11994"/>
                      <a:pt x="19825" y="10816"/>
                    </a:cubicBezTo>
                    <a:cubicBezTo>
                      <a:pt x="20280" y="9691"/>
                      <a:pt x="21305" y="8704"/>
                      <a:pt x="22488" y="8704"/>
                    </a:cubicBezTo>
                    <a:cubicBezTo>
                      <a:pt x="22544" y="8704"/>
                      <a:pt x="22600" y="8706"/>
                      <a:pt x="22657" y="8711"/>
                    </a:cubicBezTo>
                    <a:cubicBezTo>
                      <a:pt x="21354" y="9287"/>
                      <a:pt x="20276" y="11217"/>
                      <a:pt x="21629" y="12270"/>
                    </a:cubicBezTo>
                    <a:cubicBezTo>
                      <a:pt x="22096" y="12645"/>
                      <a:pt x="22675" y="12814"/>
                      <a:pt x="23265" y="12814"/>
                    </a:cubicBezTo>
                    <a:cubicBezTo>
                      <a:pt x="23976" y="12814"/>
                      <a:pt x="24702" y="12569"/>
                      <a:pt x="25264" y="12144"/>
                    </a:cubicBezTo>
                    <a:cubicBezTo>
                      <a:pt x="26316" y="11342"/>
                      <a:pt x="26868" y="10039"/>
                      <a:pt x="27018" y="8736"/>
                    </a:cubicBezTo>
                    <a:cubicBezTo>
                      <a:pt x="27419" y="5678"/>
                      <a:pt x="25740" y="2445"/>
                      <a:pt x="23033" y="1016"/>
                    </a:cubicBezTo>
                    <a:cubicBezTo>
                      <a:pt x="21712" y="327"/>
                      <a:pt x="20335" y="0"/>
                      <a:pt x="18988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2182;p37">
                <a:extLst>
                  <a:ext uri="{FF2B5EF4-FFF2-40B4-BE49-F238E27FC236}">
                    <a16:creationId xmlns:a16="http://schemas.microsoft.com/office/drawing/2014/main" id="{B8CD5F1C-EB13-4510-BE11-75A37F3B6FE5}"/>
                  </a:ext>
                </a:extLst>
              </p:cNvPr>
              <p:cNvSpPr/>
              <p:nvPr/>
            </p:nvSpPr>
            <p:spPr>
              <a:xfrm>
                <a:off x="5762717" y="2954997"/>
                <a:ext cx="687606" cy="770351"/>
              </a:xfrm>
              <a:custGeom>
                <a:avLst/>
                <a:gdLst/>
                <a:ahLst/>
                <a:cxnLst/>
                <a:rect l="l" t="t" r="r" b="b"/>
                <a:pathLst>
                  <a:path w="24963" h="27967" extrusionOk="0">
                    <a:moveTo>
                      <a:pt x="11943" y="0"/>
                    </a:moveTo>
                    <a:cubicBezTo>
                      <a:pt x="11253" y="0"/>
                      <a:pt x="10523" y="79"/>
                      <a:pt x="9750" y="247"/>
                    </a:cubicBezTo>
                    <a:cubicBezTo>
                      <a:pt x="4136" y="1475"/>
                      <a:pt x="2331" y="8042"/>
                      <a:pt x="1905" y="13080"/>
                    </a:cubicBezTo>
                    <a:cubicBezTo>
                      <a:pt x="1730" y="14859"/>
                      <a:pt x="1805" y="16663"/>
                      <a:pt x="2106" y="18418"/>
                    </a:cubicBezTo>
                    <a:cubicBezTo>
                      <a:pt x="2406" y="20072"/>
                      <a:pt x="2807" y="22002"/>
                      <a:pt x="3885" y="23305"/>
                    </a:cubicBezTo>
                    <a:cubicBezTo>
                      <a:pt x="3233" y="23606"/>
                      <a:pt x="2607" y="23957"/>
                      <a:pt x="1980" y="24308"/>
                    </a:cubicBezTo>
                    <a:cubicBezTo>
                      <a:pt x="1304" y="24659"/>
                      <a:pt x="627" y="25085"/>
                      <a:pt x="226" y="25736"/>
                    </a:cubicBezTo>
                    <a:cubicBezTo>
                      <a:pt x="101" y="25962"/>
                      <a:pt x="0" y="26212"/>
                      <a:pt x="50" y="26488"/>
                    </a:cubicBezTo>
                    <a:cubicBezTo>
                      <a:pt x="151" y="27014"/>
                      <a:pt x="827" y="27190"/>
                      <a:pt x="1379" y="27215"/>
                    </a:cubicBezTo>
                    <a:cubicBezTo>
                      <a:pt x="1484" y="27218"/>
                      <a:pt x="1590" y="27220"/>
                      <a:pt x="1696" y="27220"/>
                    </a:cubicBezTo>
                    <a:cubicBezTo>
                      <a:pt x="3169" y="27220"/>
                      <a:pt x="4632" y="26896"/>
                      <a:pt x="5965" y="26288"/>
                    </a:cubicBezTo>
                    <a:lnTo>
                      <a:pt x="5965" y="26288"/>
                    </a:lnTo>
                    <a:cubicBezTo>
                      <a:pt x="5815" y="26563"/>
                      <a:pt x="5815" y="26939"/>
                      <a:pt x="6015" y="27190"/>
                    </a:cubicBezTo>
                    <a:cubicBezTo>
                      <a:pt x="6463" y="27843"/>
                      <a:pt x="7912" y="27926"/>
                      <a:pt x="9005" y="27926"/>
                    </a:cubicBezTo>
                    <a:cubicBezTo>
                      <a:pt x="9380" y="27926"/>
                      <a:pt x="9713" y="27917"/>
                      <a:pt x="9950" y="27917"/>
                    </a:cubicBezTo>
                    <a:cubicBezTo>
                      <a:pt x="10552" y="27917"/>
                      <a:pt x="11178" y="27917"/>
                      <a:pt x="11805" y="27942"/>
                    </a:cubicBezTo>
                    <a:cubicBezTo>
                      <a:pt x="12247" y="27959"/>
                      <a:pt x="12689" y="27967"/>
                      <a:pt x="13129" y="27967"/>
                    </a:cubicBezTo>
                    <a:cubicBezTo>
                      <a:pt x="14610" y="27967"/>
                      <a:pt x="16082" y="27876"/>
                      <a:pt x="17569" y="27741"/>
                    </a:cubicBezTo>
                    <a:cubicBezTo>
                      <a:pt x="19324" y="27591"/>
                      <a:pt x="20301" y="27315"/>
                      <a:pt x="21579" y="26062"/>
                    </a:cubicBezTo>
                    <a:cubicBezTo>
                      <a:pt x="24963" y="22729"/>
                      <a:pt x="24913" y="16989"/>
                      <a:pt x="23409" y="12729"/>
                    </a:cubicBezTo>
                    <a:cubicBezTo>
                      <a:pt x="21392" y="7041"/>
                      <a:pt x="18453" y="0"/>
                      <a:pt x="11943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2183;p37">
                <a:extLst>
                  <a:ext uri="{FF2B5EF4-FFF2-40B4-BE49-F238E27FC236}">
                    <a16:creationId xmlns:a16="http://schemas.microsoft.com/office/drawing/2014/main" id="{018D6DE8-EBD0-46A1-9893-EE2F4765F3F7}"/>
                  </a:ext>
                </a:extLst>
              </p:cNvPr>
              <p:cNvSpPr/>
              <p:nvPr/>
            </p:nvSpPr>
            <p:spPr>
              <a:xfrm>
                <a:off x="5853834" y="3188134"/>
                <a:ext cx="256141" cy="423119"/>
              </a:xfrm>
              <a:custGeom>
                <a:avLst/>
                <a:gdLst/>
                <a:ahLst/>
                <a:cxnLst/>
                <a:rect l="l" t="t" r="r" b="b"/>
                <a:pathLst>
                  <a:path w="9299" h="15361" extrusionOk="0">
                    <a:moveTo>
                      <a:pt x="4372" y="0"/>
                    </a:moveTo>
                    <a:cubicBezTo>
                      <a:pt x="4034" y="0"/>
                      <a:pt x="3699" y="97"/>
                      <a:pt x="3384" y="255"/>
                    </a:cubicBezTo>
                    <a:cubicBezTo>
                      <a:pt x="2356" y="706"/>
                      <a:pt x="1554" y="1608"/>
                      <a:pt x="1053" y="2610"/>
                    </a:cubicBezTo>
                    <a:cubicBezTo>
                      <a:pt x="552" y="3638"/>
                      <a:pt x="326" y="4766"/>
                      <a:pt x="226" y="5894"/>
                    </a:cubicBezTo>
                    <a:cubicBezTo>
                      <a:pt x="1" y="9027"/>
                      <a:pt x="702" y="13413"/>
                      <a:pt x="3785" y="15017"/>
                    </a:cubicBezTo>
                    <a:cubicBezTo>
                      <a:pt x="4243" y="15254"/>
                      <a:pt x="4705" y="15360"/>
                      <a:pt x="5154" y="15360"/>
                    </a:cubicBezTo>
                    <a:cubicBezTo>
                      <a:pt x="6696" y="15360"/>
                      <a:pt x="8090" y="14111"/>
                      <a:pt x="8672" y="12636"/>
                    </a:cubicBezTo>
                    <a:cubicBezTo>
                      <a:pt x="9098" y="11608"/>
                      <a:pt x="9199" y="10480"/>
                      <a:pt x="9249" y="9352"/>
                    </a:cubicBezTo>
                    <a:cubicBezTo>
                      <a:pt x="9299" y="7598"/>
                      <a:pt x="9224" y="5819"/>
                      <a:pt x="8622" y="4164"/>
                    </a:cubicBezTo>
                    <a:cubicBezTo>
                      <a:pt x="8046" y="2510"/>
                      <a:pt x="6893" y="1006"/>
                      <a:pt x="5314" y="255"/>
                    </a:cubicBezTo>
                    <a:cubicBezTo>
                      <a:pt x="5063" y="129"/>
                      <a:pt x="4788" y="29"/>
                      <a:pt x="4487" y="4"/>
                    </a:cubicBezTo>
                    <a:cubicBezTo>
                      <a:pt x="4448" y="1"/>
                      <a:pt x="4410" y="0"/>
                      <a:pt x="4372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2184;p37">
                <a:extLst>
                  <a:ext uri="{FF2B5EF4-FFF2-40B4-BE49-F238E27FC236}">
                    <a16:creationId xmlns:a16="http://schemas.microsoft.com/office/drawing/2014/main" id="{EA740155-A5A9-4F28-8E0B-6C77C6B886AE}"/>
                  </a:ext>
                </a:extLst>
              </p:cNvPr>
              <p:cNvSpPr/>
              <p:nvPr/>
            </p:nvSpPr>
            <p:spPr>
              <a:xfrm>
                <a:off x="5812407" y="2955108"/>
                <a:ext cx="479145" cy="420227"/>
              </a:xfrm>
              <a:custGeom>
                <a:avLst/>
                <a:gdLst/>
                <a:ahLst/>
                <a:cxnLst/>
                <a:rect l="l" t="t" r="r" b="b"/>
                <a:pathLst>
                  <a:path w="17395" h="15256" extrusionOk="0">
                    <a:moveTo>
                      <a:pt x="10124" y="1"/>
                    </a:moveTo>
                    <a:cubicBezTo>
                      <a:pt x="9438" y="1"/>
                      <a:pt x="8713" y="78"/>
                      <a:pt x="7946" y="243"/>
                    </a:cubicBezTo>
                    <a:cubicBezTo>
                      <a:pt x="2332" y="1471"/>
                      <a:pt x="527" y="8038"/>
                      <a:pt x="101" y="13076"/>
                    </a:cubicBezTo>
                    <a:cubicBezTo>
                      <a:pt x="26" y="13802"/>
                      <a:pt x="1" y="14529"/>
                      <a:pt x="26" y="15256"/>
                    </a:cubicBezTo>
                    <a:cubicBezTo>
                      <a:pt x="427" y="14980"/>
                      <a:pt x="753" y="14629"/>
                      <a:pt x="1028" y="14228"/>
                    </a:cubicBezTo>
                    <a:cubicBezTo>
                      <a:pt x="2487" y="14896"/>
                      <a:pt x="4083" y="15218"/>
                      <a:pt x="5685" y="15218"/>
                    </a:cubicBezTo>
                    <a:cubicBezTo>
                      <a:pt x="9011" y="15218"/>
                      <a:pt x="12363" y="13833"/>
                      <a:pt x="14562" y="11296"/>
                    </a:cubicBezTo>
                    <a:cubicBezTo>
                      <a:pt x="12307" y="9416"/>
                      <a:pt x="8622" y="9492"/>
                      <a:pt x="6993" y="7060"/>
                    </a:cubicBezTo>
                    <a:lnTo>
                      <a:pt x="6993" y="7060"/>
                    </a:lnTo>
                    <a:cubicBezTo>
                      <a:pt x="7844" y="7266"/>
                      <a:pt x="8717" y="7366"/>
                      <a:pt x="9589" y="7366"/>
                    </a:cubicBezTo>
                    <a:cubicBezTo>
                      <a:pt x="11698" y="7366"/>
                      <a:pt x="13807" y="6781"/>
                      <a:pt x="15615" y="5682"/>
                    </a:cubicBezTo>
                    <a:cubicBezTo>
                      <a:pt x="16292" y="5256"/>
                      <a:pt x="16968" y="4705"/>
                      <a:pt x="17394" y="4028"/>
                    </a:cubicBezTo>
                    <a:cubicBezTo>
                      <a:pt x="15623" y="1659"/>
                      <a:pt x="13292" y="1"/>
                      <a:pt x="10124" y="1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2185;p37">
                <a:extLst>
                  <a:ext uri="{FF2B5EF4-FFF2-40B4-BE49-F238E27FC236}">
                    <a16:creationId xmlns:a16="http://schemas.microsoft.com/office/drawing/2014/main" id="{64AF620B-D65C-4FC4-8C3E-4F48F30001E1}"/>
                  </a:ext>
                </a:extLst>
              </p:cNvPr>
              <p:cNvSpPr/>
              <p:nvPr/>
            </p:nvSpPr>
            <p:spPr>
              <a:xfrm>
                <a:off x="5792410" y="3098724"/>
                <a:ext cx="170531" cy="196231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7124" extrusionOk="0">
                    <a:moveTo>
                      <a:pt x="2995" y="1"/>
                    </a:moveTo>
                    <a:cubicBezTo>
                      <a:pt x="2748" y="1"/>
                      <a:pt x="2500" y="23"/>
                      <a:pt x="2256" y="67"/>
                    </a:cubicBezTo>
                    <a:cubicBezTo>
                      <a:pt x="1930" y="142"/>
                      <a:pt x="1604" y="242"/>
                      <a:pt x="1328" y="418"/>
                    </a:cubicBezTo>
                    <a:cubicBezTo>
                      <a:pt x="827" y="694"/>
                      <a:pt x="451" y="1145"/>
                      <a:pt x="251" y="1646"/>
                    </a:cubicBezTo>
                    <a:cubicBezTo>
                      <a:pt x="0" y="2222"/>
                      <a:pt x="0" y="2699"/>
                      <a:pt x="150" y="3300"/>
                    </a:cubicBezTo>
                    <a:cubicBezTo>
                      <a:pt x="301" y="4002"/>
                      <a:pt x="576" y="4679"/>
                      <a:pt x="977" y="5280"/>
                    </a:cubicBezTo>
                    <a:cubicBezTo>
                      <a:pt x="1228" y="5681"/>
                      <a:pt x="1604" y="6032"/>
                      <a:pt x="2005" y="6283"/>
                    </a:cubicBezTo>
                    <a:cubicBezTo>
                      <a:pt x="2553" y="6653"/>
                      <a:pt x="3548" y="7124"/>
                      <a:pt x="4395" y="7124"/>
                    </a:cubicBezTo>
                    <a:cubicBezTo>
                      <a:pt x="4750" y="7124"/>
                      <a:pt x="5079" y="7041"/>
                      <a:pt x="5338" y="6834"/>
                    </a:cubicBezTo>
                    <a:cubicBezTo>
                      <a:pt x="5990" y="6333"/>
                      <a:pt x="6065" y="5155"/>
                      <a:pt x="6115" y="4403"/>
                    </a:cubicBezTo>
                    <a:cubicBezTo>
                      <a:pt x="6191" y="3476"/>
                      <a:pt x="6015" y="2573"/>
                      <a:pt x="5689" y="1696"/>
                    </a:cubicBezTo>
                    <a:cubicBezTo>
                      <a:pt x="5564" y="1370"/>
                      <a:pt x="5389" y="1019"/>
                      <a:pt x="5138" y="744"/>
                    </a:cubicBezTo>
                    <a:cubicBezTo>
                      <a:pt x="4937" y="518"/>
                      <a:pt x="4662" y="368"/>
                      <a:pt x="4361" y="242"/>
                    </a:cubicBezTo>
                    <a:cubicBezTo>
                      <a:pt x="3920" y="79"/>
                      <a:pt x="3458" y="1"/>
                      <a:pt x="2995" y="1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2186;p37">
                <a:extLst>
                  <a:ext uri="{FF2B5EF4-FFF2-40B4-BE49-F238E27FC236}">
                    <a16:creationId xmlns:a16="http://schemas.microsoft.com/office/drawing/2014/main" id="{2FF0DD6B-2F97-487C-8A5A-EA999E54BB41}"/>
                  </a:ext>
                </a:extLst>
              </p:cNvPr>
              <p:cNvSpPr/>
              <p:nvPr/>
            </p:nvSpPr>
            <p:spPr>
              <a:xfrm>
                <a:off x="5778583" y="3037879"/>
                <a:ext cx="174690" cy="172074"/>
              </a:xfrm>
              <a:custGeom>
                <a:avLst/>
                <a:gdLst/>
                <a:ahLst/>
                <a:cxnLst/>
                <a:rect l="l" t="t" r="r" b="b"/>
                <a:pathLst>
                  <a:path w="6342" h="6247" extrusionOk="0">
                    <a:moveTo>
                      <a:pt x="1347" y="0"/>
                    </a:moveTo>
                    <a:cubicBezTo>
                      <a:pt x="1301" y="0"/>
                      <a:pt x="1246" y="28"/>
                      <a:pt x="1179" y="96"/>
                    </a:cubicBezTo>
                    <a:cubicBezTo>
                      <a:pt x="903" y="396"/>
                      <a:pt x="903" y="1023"/>
                      <a:pt x="1028" y="1399"/>
                    </a:cubicBezTo>
                    <a:cubicBezTo>
                      <a:pt x="1028" y="1424"/>
                      <a:pt x="1053" y="1424"/>
                      <a:pt x="1053" y="1449"/>
                    </a:cubicBezTo>
                    <a:cubicBezTo>
                      <a:pt x="1129" y="1674"/>
                      <a:pt x="1279" y="1900"/>
                      <a:pt x="1454" y="2075"/>
                    </a:cubicBezTo>
                    <a:cubicBezTo>
                      <a:pt x="753" y="2552"/>
                      <a:pt x="226" y="3404"/>
                      <a:pt x="101" y="4231"/>
                    </a:cubicBezTo>
                    <a:cubicBezTo>
                      <a:pt x="1" y="4883"/>
                      <a:pt x="226" y="5810"/>
                      <a:pt x="903" y="6086"/>
                    </a:cubicBezTo>
                    <a:cubicBezTo>
                      <a:pt x="1167" y="6202"/>
                      <a:pt x="1458" y="6247"/>
                      <a:pt x="1755" y="6247"/>
                    </a:cubicBezTo>
                    <a:cubicBezTo>
                      <a:pt x="2162" y="6247"/>
                      <a:pt x="2581" y="6162"/>
                      <a:pt x="2958" y="6060"/>
                    </a:cubicBezTo>
                    <a:cubicBezTo>
                      <a:pt x="3735" y="5860"/>
                      <a:pt x="4462" y="5409"/>
                      <a:pt x="5114" y="4883"/>
                    </a:cubicBezTo>
                    <a:cubicBezTo>
                      <a:pt x="5665" y="4431"/>
                      <a:pt x="6342" y="3780"/>
                      <a:pt x="5966" y="2978"/>
                    </a:cubicBezTo>
                    <a:cubicBezTo>
                      <a:pt x="5865" y="2727"/>
                      <a:pt x="5640" y="2527"/>
                      <a:pt x="5414" y="2351"/>
                    </a:cubicBezTo>
                    <a:cubicBezTo>
                      <a:pt x="5038" y="2050"/>
                      <a:pt x="4562" y="1850"/>
                      <a:pt x="4061" y="1725"/>
                    </a:cubicBezTo>
                    <a:cubicBezTo>
                      <a:pt x="3758" y="1652"/>
                      <a:pt x="3432" y="1609"/>
                      <a:pt x="3105" y="1609"/>
                    </a:cubicBezTo>
                    <a:cubicBezTo>
                      <a:pt x="2755" y="1609"/>
                      <a:pt x="2405" y="1658"/>
                      <a:pt x="2081" y="1775"/>
                    </a:cubicBezTo>
                    <a:cubicBezTo>
                      <a:pt x="1931" y="1599"/>
                      <a:pt x="1830" y="1399"/>
                      <a:pt x="1755" y="1173"/>
                    </a:cubicBezTo>
                    <a:cubicBezTo>
                      <a:pt x="1680" y="923"/>
                      <a:pt x="1630" y="622"/>
                      <a:pt x="1555" y="346"/>
                    </a:cubicBezTo>
                    <a:cubicBezTo>
                      <a:pt x="1518" y="200"/>
                      <a:pt x="1468" y="0"/>
                      <a:pt x="1347" y="0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2187;p37">
                <a:extLst>
                  <a:ext uri="{FF2B5EF4-FFF2-40B4-BE49-F238E27FC236}">
                    <a16:creationId xmlns:a16="http://schemas.microsoft.com/office/drawing/2014/main" id="{A7DA3D4E-51BB-4506-B0DC-A1A598E34AF9}"/>
                  </a:ext>
                </a:extLst>
              </p:cNvPr>
              <p:cNvSpPr/>
              <p:nvPr/>
            </p:nvSpPr>
            <p:spPr>
              <a:xfrm>
                <a:off x="5913908" y="3120650"/>
                <a:ext cx="331394" cy="222288"/>
              </a:xfrm>
              <a:custGeom>
                <a:avLst/>
                <a:gdLst/>
                <a:ahLst/>
                <a:cxnLst/>
                <a:rect l="l" t="t" r="r" b="b"/>
                <a:pathLst>
                  <a:path w="12031" h="8070" extrusionOk="0">
                    <a:moveTo>
                      <a:pt x="1618" y="0"/>
                    </a:moveTo>
                    <a:cubicBezTo>
                      <a:pt x="1547" y="0"/>
                      <a:pt x="1476" y="7"/>
                      <a:pt x="1404" y="23"/>
                    </a:cubicBezTo>
                    <a:cubicBezTo>
                      <a:pt x="1103" y="73"/>
                      <a:pt x="877" y="324"/>
                      <a:pt x="702" y="599"/>
                    </a:cubicBezTo>
                    <a:cubicBezTo>
                      <a:pt x="0" y="1727"/>
                      <a:pt x="326" y="3256"/>
                      <a:pt x="1028" y="4409"/>
                    </a:cubicBezTo>
                    <a:cubicBezTo>
                      <a:pt x="2202" y="6415"/>
                      <a:pt x="5086" y="8069"/>
                      <a:pt x="7620" y="8069"/>
                    </a:cubicBezTo>
                    <a:cubicBezTo>
                      <a:pt x="9360" y="8069"/>
                      <a:pt x="10935" y="7290"/>
                      <a:pt x="11679" y="5311"/>
                    </a:cubicBezTo>
                    <a:cubicBezTo>
                      <a:pt x="12030" y="4409"/>
                      <a:pt x="12030" y="3331"/>
                      <a:pt x="11479" y="2529"/>
                    </a:cubicBezTo>
                    <a:cubicBezTo>
                      <a:pt x="11079" y="1929"/>
                      <a:pt x="10407" y="1584"/>
                      <a:pt x="9719" y="1584"/>
                    </a:cubicBezTo>
                    <a:cubicBezTo>
                      <a:pt x="9545" y="1584"/>
                      <a:pt x="9370" y="1606"/>
                      <a:pt x="9198" y="1652"/>
                    </a:cubicBezTo>
                    <a:cubicBezTo>
                      <a:pt x="8722" y="1783"/>
                      <a:pt x="8262" y="1840"/>
                      <a:pt x="7798" y="1840"/>
                    </a:cubicBezTo>
                    <a:cubicBezTo>
                      <a:pt x="7286" y="1840"/>
                      <a:pt x="6768" y="1770"/>
                      <a:pt x="6216" y="1652"/>
                    </a:cubicBezTo>
                    <a:cubicBezTo>
                      <a:pt x="4887" y="1326"/>
                      <a:pt x="3634" y="800"/>
                      <a:pt x="2406" y="223"/>
                    </a:cubicBezTo>
                    <a:cubicBezTo>
                      <a:pt x="2147" y="104"/>
                      <a:pt x="1889" y="0"/>
                      <a:pt x="1618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2188;p37">
                <a:extLst>
                  <a:ext uri="{FF2B5EF4-FFF2-40B4-BE49-F238E27FC236}">
                    <a16:creationId xmlns:a16="http://schemas.microsoft.com/office/drawing/2014/main" id="{B34D2ED4-9DFF-4DD0-B4C3-5C30095DAD55}"/>
                  </a:ext>
                </a:extLst>
              </p:cNvPr>
              <p:cNvSpPr/>
              <p:nvPr/>
            </p:nvSpPr>
            <p:spPr>
              <a:xfrm>
                <a:off x="5743381" y="3148277"/>
                <a:ext cx="104285" cy="166950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6061" extrusionOk="0">
                    <a:moveTo>
                      <a:pt x="1575" y="1"/>
                    </a:moveTo>
                    <a:cubicBezTo>
                      <a:pt x="1407" y="1"/>
                      <a:pt x="1233" y="39"/>
                      <a:pt x="1053" y="123"/>
                    </a:cubicBezTo>
                    <a:cubicBezTo>
                      <a:pt x="326" y="474"/>
                      <a:pt x="251" y="1651"/>
                      <a:pt x="126" y="2353"/>
                    </a:cubicBezTo>
                    <a:cubicBezTo>
                      <a:pt x="1" y="3080"/>
                      <a:pt x="26" y="3857"/>
                      <a:pt x="326" y="4534"/>
                    </a:cubicBezTo>
                    <a:cubicBezTo>
                      <a:pt x="648" y="5242"/>
                      <a:pt x="1503" y="6061"/>
                      <a:pt x="2372" y="6061"/>
                    </a:cubicBezTo>
                    <a:cubicBezTo>
                      <a:pt x="2518" y="6061"/>
                      <a:pt x="2664" y="6038"/>
                      <a:pt x="2808" y="5987"/>
                    </a:cubicBezTo>
                    <a:cubicBezTo>
                      <a:pt x="3259" y="5837"/>
                      <a:pt x="3459" y="5336"/>
                      <a:pt x="3559" y="4910"/>
                    </a:cubicBezTo>
                    <a:cubicBezTo>
                      <a:pt x="3710" y="4358"/>
                      <a:pt x="3785" y="3782"/>
                      <a:pt x="3785" y="3205"/>
                    </a:cubicBezTo>
                    <a:cubicBezTo>
                      <a:pt x="3760" y="2629"/>
                      <a:pt x="3459" y="1626"/>
                      <a:pt x="2933" y="900"/>
                    </a:cubicBezTo>
                    <a:cubicBezTo>
                      <a:pt x="2571" y="385"/>
                      <a:pt x="2107" y="1"/>
                      <a:pt x="1575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2189;p37">
                <a:extLst>
                  <a:ext uri="{FF2B5EF4-FFF2-40B4-BE49-F238E27FC236}">
                    <a16:creationId xmlns:a16="http://schemas.microsoft.com/office/drawing/2014/main" id="{2624F960-40BC-448B-B78B-BB98411BA910}"/>
                  </a:ext>
                </a:extLst>
              </p:cNvPr>
              <p:cNvSpPr/>
              <p:nvPr/>
            </p:nvSpPr>
            <p:spPr>
              <a:xfrm>
                <a:off x="5762717" y="3319383"/>
                <a:ext cx="441849" cy="385382"/>
              </a:xfrm>
              <a:custGeom>
                <a:avLst/>
                <a:gdLst/>
                <a:ahLst/>
                <a:cxnLst/>
                <a:rect l="l" t="t" r="r" b="b"/>
                <a:pathLst>
                  <a:path w="16041" h="13991" extrusionOk="0">
                    <a:moveTo>
                      <a:pt x="16040" y="1"/>
                    </a:moveTo>
                    <a:cubicBezTo>
                      <a:pt x="16035" y="4"/>
                      <a:pt x="16029" y="6"/>
                      <a:pt x="16023" y="9"/>
                    </a:cubicBezTo>
                    <a:lnTo>
                      <a:pt x="16023" y="9"/>
                    </a:lnTo>
                    <a:cubicBezTo>
                      <a:pt x="16029" y="6"/>
                      <a:pt x="16035" y="4"/>
                      <a:pt x="16040" y="1"/>
                    </a:cubicBezTo>
                    <a:close/>
                    <a:moveTo>
                      <a:pt x="16023" y="9"/>
                    </a:moveTo>
                    <a:cubicBezTo>
                      <a:pt x="12975" y="1491"/>
                      <a:pt x="10777" y="4619"/>
                      <a:pt x="10451" y="7971"/>
                    </a:cubicBezTo>
                    <a:cubicBezTo>
                      <a:pt x="9173" y="8021"/>
                      <a:pt x="7895" y="8297"/>
                      <a:pt x="6717" y="8748"/>
                    </a:cubicBezTo>
                    <a:cubicBezTo>
                      <a:pt x="5890" y="9074"/>
                      <a:pt x="5113" y="9500"/>
                      <a:pt x="4236" y="9625"/>
                    </a:cubicBezTo>
                    <a:cubicBezTo>
                      <a:pt x="4104" y="9654"/>
                      <a:pt x="3980" y="9667"/>
                      <a:pt x="3855" y="9667"/>
                    </a:cubicBezTo>
                    <a:cubicBezTo>
                      <a:pt x="3767" y="9667"/>
                      <a:pt x="3678" y="9660"/>
                      <a:pt x="3584" y="9650"/>
                    </a:cubicBezTo>
                    <a:lnTo>
                      <a:pt x="3584" y="9650"/>
                    </a:lnTo>
                    <a:cubicBezTo>
                      <a:pt x="3685" y="9800"/>
                      <a:pt x="3785" y="9951"/>
                      <a:pt x="3885" y="10076"/>
                    </a:cubicBezTo>
                    <a:cubicBezTo>
                      <a:pt x="3233" y="10377"/>
                      <a:pt x="2607" y="10728"/>
                      <a:pt x="1980" y="11079"/>
                    </a:cubicBezTo>
                    <a:cubicBezTo>
                      <a:pt x="1304" y="11430"/>
                      <a:pt x="627" y="11856"/>
                      <a:pt x="226" y="12507"/>
                    </a:cubicBezTo>
                    <a:cubicBezTo>
                      <a:pt x="101" y="12733"/>
                      <a:pt x="0" y="12983"/>
                      <a:pt x="50" y="13259"/>
                    </a:cubicBezTo>
                    <a:cubicBezTo>
                      <a:pt x="151" y="13785"/>
                      <a:pt x="827" y="13961"/>
                      <a:pt x="1379" y="13986"/>
                    </a:cubicBezTo>
                    <a:cubicBezTo>
                      <a:pt x="1484" y="13989"/>
                      <a:pt x="1590" y="13991"/>
                      <a:pt x="1696" y="13991"/>
                    </a:cubicBezTo>
                    <a:cubicBezTo>
                      <a:pt x="3169" y="13991"/>
                      <a:pt x="4632" y="13667"/>
                      <a:pt x="5965" y="13059"/>
                    </a:cubicBezTo>
                    <a:lnTo>
                      <a:pt x="5965" y="13059"/>
                    </a:lnTo>
                    <a:cubicBezTo>
                      <a:pt x="5890" y="13184"/>
                      <a:pt x="5840" y="13359"/>
                      <a:pt x="5865" y="13535"/>
                    </a:cubicBezTo>
                    <a:cubicBezTo>
                      <a:pt x="6015" y="13034"/>
                      <a:pt x="6066" y="12507"/>
                      <a:pt x="6391" y="12081"/>
                    </a:cubicBezTo>
                    <a:cubicBezTo>
                      <a:pt x="6542" y="11881"/>
                      <a:pt x="6717" y="11730"/>
                      <a:pt x="6893" y="11580"/>
                    </a:cubicBezTo>
                    <a:cubicBezTo>
                      <a:pt x="7369" y="11229"/>
                      <a:pt x="7920" y="11079"/>
                      <a:pt x="8522" y="10928"/>
                    </a:cubicBezTo>
                    <a:cubicBezTo>
                      <a:pt x="10201" y="10552"/>
                      <a:pt x="11880" y="10327"/>
                      <a:pt x="13584" y="10277"/>
                    </a:cubicBezTo>
                    <a:cubicBezTo>
                      <a:pt x="11930" y="8171"/>
                      <a:pt x="13033" y="4888"/>
                      <a:pt x="14161" y="2808"/>
                    </a:cubicBezTo>
                    <a:cubicBezTo>
                      <a:pt x="14436" y="2257"/>
                      <a:pt x="14812" y="1730"/>
                      <a:pt x="15113" y="1204"/>
                    </a:cubicBezTo>
                    <a:cubicBezTo>
                      <a:pt x="15336" y="783"/>
                      <a:pt x="15559" y="240"/>
                      <a:pt x="16023" y="9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2190;p37">
                <a:extLst>
                  <a:ext uri="{FF2B5EF4-FFF2-40B4-BE49-F238E27FC236}">
                    <a16:creationId xmlns:a16="http://schemas.microsoft.com/office/drawing/2014/main" id="{3E505DB1-7FEE-438D-8499-DCB6768BA941}"/>
                  </a:ext>
                </a:extLst>
              </p:cNvPr>
              <p:cNvSpPr/>
              <p:nvPr/>
            </p:nvSpPr>
            <p:spPr>
              <a:xfrm>
                <a:off x="5806210" y="2598407"/>
                <a:ext cx="136706" cy="143923"/>
              </a:xfrm>
              <a:custGeom>
                <a:avLst/>
                <a:gdLst/>
                <a:ahLst/>
                <a:cxnLst/>
                <a:rect l="l" t="t" r="r" b="b"/>
                <a:pathLst>
                  <a:path w="4963" h="5225" extrusionOk="0">
                    <a:moveTo>
                      <a:pt x="1239" y="1"/>
                    </a:moveTo>
                    <a:cubicBezTo>
                      <a:pt x="1185" y="1"/>
                      <a:pt x="1132" y="4"/>
                      <a:pt x="1078" y="10"/>
                    </a:cubicBezTo>
                    <a:cubicBezTo>
                      <a:pt x="877" y="10"/>
                      <a:pt x="677" y="86"/>
                      <a:pt x="527" y="211"/>
                    </a:cubicBezTo>
                    <a:cubicBezTo>
                      <a:pt x="226" y="411"/>
                      <a:pt x="75" y="812"/>
                      <a:pt x="50" y="1188"/>
                    </a:cubicBezTo>
                    <a:cubicBezTo>
                      <a:pt x="0" y="2241"/>
                      <a:pt x="351" y="3218"/>
                      <a:pt x="702" y="4171"/>
                    </a:cubicBezTo>
                    <a:cubicBezTo>
                      <a:pt x="850" y="4589"/>
                      <a:pt x="1166" y="5224"/>
                      <a:pt x="1651" y="5224"/>
                    </a:cubicBezTo>
                    <a:cubicBezTo>
                      <a:pt x="1661" y="5224"/>
                      <a:pt x="1670" y="5224"/>
                      <a:pt x="1679" y="5223"/>
                    </a:cubicBezTo>
                    <a:cubicBezTo>
                      <a:pt x="2005" y="5223"/>
                      <a:pt x="2281" y="5048"/>
                      <a:pt x="2532" y="4873"/>
                    </a:cubicBezTo>
                    <a:cubicBezTo>
                      <a:pt x="3283" y="4346"/>
                      <a:pt x="4211" y="3569"/>
                      <a:pt x="4562" y="2717"/>
                    </a:cubicBezTo>
                    <a:cubicBezTo>
                      <a:pt x="4963" y="1765"/>
                      <a:pt x="3283" y="1038"/>
                      <a:pt x="2682" y="637"/>
                    </a:cubicBezTo>
                    <a:cubicBezTo>
                      <a:pt x="2356" y="411"/>
                      <a:pt x="2030" y="186"/>
                      <a:pt x="1654" y="60"/>
                    </a:cubicBezTo>
                    <a:cubicBezTo>
                      <a:pt x="1526" y="24"/>
                      <a:pt x="1384" y="1"/>
                      <a:pt x="1239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2191;p37">
                <a:extLst>
                  <a:ext uri="{FF2B5EF4-FFF2-40B4-BE49-F238E27FC236}">
                    <a16:creationId xmlns:a16="http://schemas.microsoft.com/office/drawing/2014/main" id="{1777CDF2-2B2D-4DDF-BDA6-ABAC9AB3E386}"/>
                  </a:ext>
                </a:extLst>
              </p:cNvPr>
              <p:cNvSpPr/>
              <p:nvPr/>
            </p:nvSpPr>
            <p:spPr>
              <a:xfrm>
                <a:off x="5828300" y="2638154"/>
                <a:ext cx="60076" cy="63409"/>
              </a:xfrm>
              <a:custGeom>
                <a:avLst/>
                <a:gdLst/>
                <a:ahLst/>
                <a:cxnLst/>
                <a:rect l="l" t="t" r="r" b="b"/>
                <a:pathLst>
                  <a:path w="2181" h="2302" extrusionOk="0">
                    <a:moveTo>
                      <a:pt x="337" y="1"/>
                    </a:moveTo>
                    <a:cubicBezTo>
                      <a:pt x="245" y="1"/>
                      <a:pt x="160" y="22"/>
                      <a:pt x="101" y="96"/>
                    </a:cubicBezTo>
                    <a:cubicBezTo>
                      <a:pt x="50" y="171"/>
                      <a:pt x="25" y="272"/>
                      <a:pt x="25" y="372"/>
                    </a:cubicBezTo>
                    <a:cubicBezTo>
                      <a:pt x="0" y="1023"/>
                      <a:pt x="151" y="1625"/>
                      <a:pt x="451" y="2176"/>
                    </a:cubicBezTo>
                    <a:cubicBezTo>
                      <a:pt x="451" y="2227"/>
                      <a:pt x="476" y="2277"/>
                      <a:pt x="527" y="2277"/>
                    </a:cubicBezTo>
                    <a:cubicBezTo>
                      <a:pt x="577" y="2302"/>
                      <a:pt x="602" y="2302"/>
                      <a:pt x="652" y="2302"/>
                    </a:cubicBezTo>
                    <a:cubicBezTo>
                      <a:pt x="903" y="2252"/>
                      <a:pt x="1128" y="1951"/>
                      <a:pt x="1329" y="1775"/>
                    </a:cubicBezTo>
                    <a:cubicBezTo>
                      <a:pt x="1604" y="1575"/>
                      <a:pt x="1855" y="1349"/>
                      <a:pt x="2080" y="1099"/>
                    </a:cubicBezTo>
                    <a:cubicBezTo>
                      <a:pt x="2131" y="1049"/>
                      <a:pt x="2181" y="973"/>
                      <a:pt x="2181" y="898"/>
                    </a:cubicBezTo>
                    <a:cubicBezTo>
                      <a:pt x="2181" y="823"/>
                      <a:pt x="2131" y="773"/>
                      <a:pt x="2055" y="723"/>
                    </a:cubicBezTo>
                    <a:cubicBezTo>
                      <a:pt x="1604" y="347"/>
                      <a:pt x="1078" y="121"/>
                      <a:pt x="527" y="21"/>
                    </a:cubicBezTo>
                    <a:cubicBezTo>
                      <a:pt x="465" y="11"/>
                      <a:pt x="400" y="1"/>
                      <a:pt x="337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2192;p37">
                <a:extLst>
                  <a:ext uri="{FF2B5EF4-FFF2-40B4-BE49-F238E27FC236}">
                    <a16:creationId xmlns:a16="http://schemas.microsoft.com/office/drawing/2014/main" id="{2C2BCDFF-62CD-42F6-BB0C-05F707B3B24C}"/>
                  </a:ext>
                </a:extLst>
              </p:cNvPr>
              <p:cNvSpPr/>
              <p:nvPr/>
            </p:nvSpPr>
            <p:spPr>
              <a:xfrm>
                <a:off x="6154812" y="2598407"/>
                <a:ext cx="136733" cy="143923"/>
              </a:xfrm>
              <a:custGeom>
                <a:avLst/>
                <a:gdLst/>
                <a:ahLst/>
                <a:cxnLst/>
                <a:rect l="l" t="t" r="r" b="b"/>
                <a:pathLst>
                  <a:path w="4964" h="5225" extrusionOk="0">
                    <a:moveTo>
                      <a:pt x="3725" y="1"/>
                    </a:moveTo>
                    <a:cubicBezTo>
                      <a:pt x="3580" y="1"/>
                      <a:pt x="3438" y="24"/>
                      <a:pt x="3309" y="60"/>
                    </a:cubicBezTo>
                    <a:cubicBezTo>
                      <a:pt x="2933" y="186"/>
                      <a:pt x="2608" y="411"/>
                      <a:pt x="2282" y="637"/>
                    </a:cubicBezTo>
                    <a:cubicBezTo>
                      <a:pt x="1680" y="1038"/>
                      <a:pt x="1" y="1765"/>
                      <a:pt x="377" y="2717"/>
                    </a:cubicBezTo>
                    <a:cubicBezTo>
                      <a:pt x="728" y="3569"/>
                      <a:pt x="1680" y="4346"/>
                      <a:pt x="2432" y="4873"/>
                    </a:cubicBezTo>
                    <a:cubicBezTo>
                      <a:pt x="2683" y="5048"/>
                      <a:pt x="2958" y="5223"/>
                      <a:pt x="3259" y="5223"/>
                    </a:cubicBezTo>
                    <a:cubicBezTo>
                      <a:pt x="3269" y="5224"/>
                      <a:pt x="3279" y="5224"/>
                      <a:pt x="3289" y="5224"/>
                    </a:cubicBezTo>
                    <a:cubicBezTo>
                      <a:pt x="3798" y="5224"/>
                      <a:pt x="4114" y="4589"/>
                      <a:pt x="4262" y="4171"/>
                    </a:cubicBezTo>
                    <a:cubicBezTo>
                      <a:pt x="4613" y="3218"/>
                      <a:pt x="4963" y="2241"/>
                      <a:pt x="4913" y="1188"/>
                    </a:cubicBezTo>
                    <a:cubicBezTo>
                      <a:pt x="4888" y="812"/>
                      <a:pt x="4738" y="411"/>
                      <a:pt x="4437" y="211"/>
                    </a:cubicBezTo>
                    <a:cubicBezTo>
                      <a:pt x="4262" y="86"/>
                      <a:pt x="4086" y="10"/>
                      <a:pt x="3886" y="10"/>
                    </a:cubicBezTo>
                    <a:cubicBezTo>
                      <a:pt x="3832" y="4"/>
                      <a:pt x="3778" y="1"/>
                      <a:pt x="3725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2193;p37">
                <a:extLst>
                  <a:ext uri="{FF2B5EF4-FFF2-40B4-BE49-F238E27FC236}">
                    <a16:creationId xmlns:a16="http://schemas.microsoft.com/office/drawing/2014/main" id="{DA87986F-A84F-4843-B624-AF5DACAFB349}"/>
                  </a:ext>
                </a:extLst>
              </p:cNvPr>
              <p:cNvSpPr/>
              <p:nvPr/>
            </p:nvSpPr>
            <p:spPr>
              <a:xfrm>
                <a:off x="6208661" y="2638154"/>
                <a:ext cx="60792" cy="63409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302" extrusionOk="0">
                    <a:moveTo>
                      <a:pt x="1861" y="1"/>
                    </a:moveTo>
                    <a:cubicBezTo>
                      <a:pt x="1803" y="1"/>
                      <a:pt x="1741" y="11"/>
                      <a:pt x="1680" y="21"/>
                    </a:cubicBezTo>
                    <a:cubicBezTo>
                      <a:pt x="1129" y="121"/>
                      <a:pt x="577" y="347"/>
                      <a:pt x="151" y="723"/>
                    </a:cubicBezTo>
                    <a:cubicBezTo>
                      <a:pt x="76" y="773"/>
                      <a:pt x="26" y="823"/>
                      <a:pt x="26" y="898"/>
                    </a:cubicBezTo>
                    <a:cubicBezTo>
                      <a:pt x="1" y="973"/>
                      <a:pt x="76" y="1049"/>
                      <a:pt x="126" y="1099"/>
                    </a:cubicBezTo>
                    <a:cubicBezTo>
                      <a:pt x="352" y="1349"/>
                      <a:pt x="602" y="1575"/>
                      <a:pt x="878" y="1775"/>
                    </a:cubicBezTo>
                    <a:cubicBezTo>
                      <a:pt x="1079" y="1951"/>
                      <a:pt x="1304" y="2252"/>
                      <a:pt x="1555" y="2302"/>
                    </a:cubicBezTo>
                    <a:cubicBezTo>
                      <a:pt x="1580" y="2302"/>
                      <a:pt x="1630" y="2302"/>
                      <a:pt x="1680" y="2277"/>
                    </a:cubicBezTo>
                    <a:cubicBezTo>
                      <a:pt x="1705" y="2277"/>
                      <a:pt x="1730" y="2227"/>
                      <a:pt x="1755" y="2176"/>
                    </a:cubicBezTo>
                    <a:cubicBezTo>
                      <a:pt x="2056" y="1625"/>
                      <a:pt x="2206" y="1023"/>
                      <a:pt x="2181" y="372"/>
                    </a:cubicBezTo>
                    <a:cubicBezTo>
                      <a:pt x="2181" y="272"/>
                      <a:pt x="2156" y="171"/>
                      <a:pt x="2081" y="96"/>
                    </a:cubicBezTo>
                    <a:cubicBezTo>
                      <a:pt x="2022" y="22"/>
                      <a:pt x="1945" y="1"/>
                      <a:pt x="1861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2194;p37">
                <a:extLst>
                  <a:ext uri="{FF2B5EF4-FFF2-40B4-BE49-F238E27FC236}">
                    <a16:creationId xmlns:a16="http://schemas.microsoft.com/office/drawing/2014/main" id="{C7606F44-E780-4C63-B931-8F5240A901BA}"/>
                  </a:ext>
                </a:extLst>
              </p:cNvPr>
              <p:cNvSpPr/>
              <p:nvPr/>
            </p:nvSpPr>
            <p:spPr>
              <a:xfrm>
                <a:off x="5779271" y="2614548"/>
                <a:ext cx="550239" cy="494681"/>
              </a:xfrm>
              <a:custGeom>
                <a:avLst/>
                <a:gdLst/>
                <a:ahLst/>
                <a:cxnLst/>
                <a:rect l="l" t="t" r="r" b="b"/>
                <a:pathLst>
                  <a:path w="19976" h="17959" extrusionOk="0">
                    <a:moveTo>
                      <a:pt x="10207" y="0"/>
                    </a:moveTo>
                    <a:cubicBezTo>
                      <a:pt x="9526" y="0"/>
                      <a:pt x="8842" y="71"/>
                      <a:pt x="8171" y="176"/>
                    </a:cubicBezTo>
                    <a:cubicBezTo>
                      <a:pt x="3560" y="878"/>
                      <a:pt x="1429" y="4713"/>
                      <a:pt x="427" y="8923"/>
                    </a:cubicBezTo>
                    <a:cubicBezTo>
                      <a:pt x="51" y="10477"/>
                      <a:pt x="1" y="12131"/>
                      <a:pt x="527" y="13635"/>
                    </a:cubicBezTo>
                    <a:cubicBezTo>
                      <a:pt x="1530" y="16392"/>
                      <a:pt x="4487" y="17444"/>
                      <a:pt x="7144" y="17720"/>
                    </a:cubicBezTo>
                    <a:cubicBezTo>
                      <a:pt x="8341" y="17850"/>
                      <a:pt x="9538" y="17958"/>
                      <a:pt x="10729" y="17958"/>
                    </a:cubicBezTo>
                    <a:cubicBezTo>
                      <a:pt x="11382" y="17958"/>
                      <a:pt x="12034" y="17925"/>
                      <a:pt x="12683" y="17845"/>
                    </a:cubicBezTo>
                    <a:cubicBezTo>
                      <a:pt x="14312" y="17620"/>
                      <a:pt x="16793" y="17119"/>
                      <a:pt x="17871" y="15765"/>
                    </a:cubicBezTo>
                    <a:cubicBezTo>
                      <a:pt x="18497" y="14963"/>
                      <a:pt x="18898" y="13986"/>
                      <a:pt x="19124" y="12983"/>
                    </a:cubicBezTo>
                    <a:cubicBezTo>
                      <a:pt x="19976" y="9324"/>
                      <a:pt x="18572" y="5590"/>
                      <a:pt x="16166" y="2833"/>
                    </a:cubicBezTo>
                    <a:cubicBezTo>
                      <a:pt x="15064" y="1580"/>
                      <a:pt x="13685" y="602"/>
                      <a:pt x="12031" y="201"/>
                    </a:cubicBezTo>
                    <a:cubicBezTo>
                      <a:pt x="11435" y="58"/>
                      <a:pt x="10823" y="0"/>
                      <a:pt x="10207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2195;p37">
                <a:extLst>
                  <a:ext uri="{FF2B5EF4-FFF2-40B4-BE49-F238E27FC236}">
                    <a16:creationId xmlns:a16="http://schemas.microsoft.com/office/drawing/2014/main" id="{56601200-237A-467C-A9FF-8A75C9A35ACE}"/>
                  </a:ext>
                </a:extLst>
              </p:cNvPr>
              <p:cNvSpPr/>
              <p:nvPr/>
            </p:nvSpPr>
            <p:spPr>
              <a:xfrm>
                <a:off x="5929774" y="2857518"/>
                <a:ext cx="38701" cy="58506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2124" extrusionOk="0">
                    <a:moveTo>
                      <a:pt x="701" y="1"/>
                    </a:moveTo>
                    <a:cubicBezTo>
                      <a:pt x="365" y="1"/>
                      <a:pt x="149" y="460"/>
                      <a:pt x="76" y="729"/>
                    </a:cubicBezTo>
                    <a:cubicBezTo>
                      <a:pt x="1" y="1080"/>
                      <a:pt x="76" y="1456"/>
                      <a:pt x="226" y="1781"/>
                    </a:cubicBezTo>
                    <a:cubicBezTo>
                      <a:pt x="301" y="1907"/>
                      <a:pt x="402" y="2057"/>
                      <a:pt x="552" y="2107"/>
                    </a:cubicBezTo>
                    <a:cubicBezTo>
                      <a:pt x="585" y="2118"/>
                      <a:pt x="619" y="2123"/>
                      <a:pt x="654" y="2123"/>
                    </a:cubicBezTo>
                    <a:cubicBezTo>
                      <a:pt x="777" y="2123"/>
                      <a:pt x="905" y="2060"/>
                      <a:pt x="1003" y="1982"/>
                    </a:cubicBezTo>
                    <a:cubicBezTo>
                      <a:pt x="1128" y="1857"/>
                      <a:pt x="1204" y="1706"/>
                      <a:pt x="1254" y="1556"/>
                    </a:cubicBezTo>
                    <a:cubicBezTo>
                      <a:pt x="1404" y="1105"/>
                      <a:pt x="1404" y="578"/>
                      <a:pt x="1103" y="227"/>
                    </a:cubicBezTo>
                    <a:cubicBezTo>
                      <a:pt x="1003" y="127"/>
                      <a:pt x="878" y="27"/>
                      <a:pt x="727" y="2"/>
                    </a:cubicBezTo>
                    <a:cubicBezTo>
                      <a:pt x="718" y="1"/>
                      <a:pt x="710" y="1"/>
                      <a:pt x="701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2196;p37">
                <a:extLst>
                  <a:ext uri="{FF2B5EF4-FFF2-40B4-BE49-F238E27FC236}">
                    <a16:creationId xmlns:a16="http://schemas.microsoft.com/office/drawing/2014/main" id="{6E13B61D-7F0B-4C03-8C88-EDD38F7FC578}"/>
                  </a:ext>
                </a:extLst>
              </p:cNvPr>
              <p:cNvSpPr/>
              <p:nvPr/>
            </p:nvSpPr>
            <p:spPr>
              <a:xfrm>
                <a:off x="6127901" y="2857518"/>
                <a:ext cx="38701" cy="58506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2124" extrusionOk="0">
                    <a:moveTo>
                      <a:pt x="701" y="1"/>
                    </a:moveTo>
                    <a:cubicBezTo>
                      <a:pt x="365" y="1"/>
                      <a:pt x="150" y="460"/>
                      <a:pt x="101" y="729"/>
                    </a:cubicBezTo>
                    <a:cubicBezTo>
                      <a:pt x="1" y="1080"/>
                      <a:pt x="76" y="1456"/>
                      <a:pt x="226" y="1781"/>
                    </a:cubicBezTo>
                    <a:cubicBezTo>
                      <a:pt x="301" y="1907"/>
                      <a:pt x="402" y="2057"/>
                      <a:pt x="552" y="2107"/>
                    </a:cubicBezTo>
                    <a:cubicBezTo>
                      <a:pt x="590" y="2118"/>
                      <a:pt x="629" y="2123"/>
                      <a:pt x="667" y="2123"/>
                    </a:cubicBezTo>
                    <a:cubicBezTo>
                      <a:pt x="802" y="2123"/>
                      <a:pt x="930" y="2060"/>
                      <a:pt x="1028" y="1982"/>
                    </a:cubicBezTo>
                    <a:cubicBezTo>
                      <a:pt x="1153" y="1857"/>
                      <a:pt x="1204" y="1706"/>
                      <a:pt x="1254" y="1556"/>
                    </a:cubicBezTo>
                    <a:cubicBezTo>
                      <a:pt x="1404" y="1105"/>
                      <a:pt x="1404" y="578"/>
                      <a:pt x="1128" y="227"/>
                    </a:cubicBezTo>
                    <a:cubicBezTo>
                      <a:pt x="1028" y="127"/>
                      <a:pt x="878" y="27"/>
                      <a:pt x="727" y="2"/>
                    </a:cubicBezTo>
                    <a:cubicBezTo>
                      <a:pt x="718" y="1"/>
                      <a:pt x="710" y="1"/>
                      <a:pt x="701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2197;p37">
                <a:extLst>
                  <a:ext uri="{FF2B5EF4-FFF2-40B4-BE49-F238E27FC236}">
                    <a16:creationId xmlns:a16="http://schemas.microsoft.com/office/drawing/2014/main" id="{CC44C2DA-A261-4C30-B116-D30EAFB883D1}"/>
                  </a:ext>
                </a:extLst>
              </p:cNvPr>
              <p:cNvSpPr/>
              <p:nvPr/>
            </p:nvSpPr>
            <p:spPr>
              <a:xfrm>
                <a:off x="6011581" y="2941060"/>
                <a:ext cx="71479" cy="45174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1640" extrusionOk="0">
                    <a:moveTo>
                      <a:pt x="1424" y="1"/>
                    </a:moveTo>
                    <a:cubicBezTo>
                      <a:pt x="899" y="1"/>
                      <a:pt x="0" y="39"/>
                      <a:pt x="88" y="678"/>
                    </a:cubicBezTo>
                    <a:cubicBezTo>
                      <a:pt x="138" y="904"/>
                      <a:pt x="264" y="1104"/>
                      <a:pt x="414" y="1255"/>
                    </a:cubicBezTo>
                    <a:cubicBezTo>
                      <a:pt x="718" y="1515"/>
                      <a:pt x="1017" y="1639"/>
                      <a:pt x="1304" y="1639"/>
                    </a:cubicBezTo>
                    <a:cubicBezTo>
                      <a:pt x="1679" y="1639"/>
                      <a:pt x="2031" y="1427"/>
                      <a:pt x="2344" y="1029"/>
                    </a:cubicBezTo>
                    <a:cubicBezTo>
                      <a:pt x="2469" y="854"/>
                      <a:pt x="2594" y="678"/>
                      <a:pt x="2569" y="453"/>
                    </a:cubicBezTo>
                    <a:cubicBezTo>
                      <a:pt x="2544" y="277"/>
                      <a:pt x="2369" y="127"/>
                      <a:pt x="2193" y="52"/>
                    </a:cubicBezTo>
                    <a:cubicBezTo>
                      <a:pt x="2018" y="1"/>
                      <a:pt x="1817" y="1"/>
                      <a:pt x="1617" y="1"/>
                    </a:cubicBezTo>
                    <a:cubicBezTo>
                      <a:pt x="1562" y="1"/>
                      <a:pt x="1497" y="1"/>
                      <a:pt x="1424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2198;p37">
                <a:extLst>
                  <a:ext uri="{FF2B5EF4-FFF2-40B4-BE49-F238E27FC236}">
                    <a16:creationId xmlns:a16="http://schemas.microsoft.com/office/drawing/2014/main" id="{0F22E1C1-34A5-4DB4-A0CC-52ACF5C1668D}"/>
                  </a:ext>
                </a:extLst>
              </p:cNvPr>
              <p:cNvSpPr/>
              <p:nvPr/>
            </p:nvSpPr>
            <p:spPr>
              <a:xfrm>
                <a:off x="6015382" y="2971469"/>
                <a:ext cx="36607" cy="6283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2281" extrusionOk="0">
                    <a:moveTo>
                      <a:pt x="1128" y="0"/>
                    </a:moveTo>
                    <a:cubicBezTo>
                      <a:pt x="1053" y="25"/>
                      <a:pt x="1003" y="75"/>
                      <a:pt x="1003" y="151"/>
                    </a:cubicBezTo>
                    <a:cubicBezTo>
                      <a:pt x="1053" y="476"/>
                      <a:pt x="1078" y="802"/>
                      <a:pt x="1078" y="1128"/>
                    </a:cubicBezTo>
                    <a:cubicBezTo>
                      <a:pt x="1078" y="1329"/>
                      <a:pt x="1078" y="1504"/>
                      <a:pt x="1028" y="1679"/>
                    </a:cubicBezTo>
                    <a:cubicBezTo>
                      <a:pt x="953" y="1830"/>
                      <a:pt x="852" y="1980"/>
                      <a:pt x="727" y="2005"/>
                    </a:cubicBezTo>
                    <a:cubicBezTo>
                      <a:pt x="696" y="2012"/>
                      <a:pt x="664" y="2015"/>
                      <a:pt x="634" y="2015"/>
                    </a:cubicBezTo>
                    <a:cubicBezTo>
                      <a:pt x="542" y="2015"/>
                      <a:pt x="458" y="1986"/>
                      <a:pt x="401" y="1930"/>
                    </a:cubicBezTo>
                    <a:cubicBezTo>
                      <a:pt x="301" y="1855"/>
                      <a:pt x="251" y="1730"/>
                      <a:pt x="276" y="1604"/>
                    </a:cubicBezTo>
                    <a:cubicBezTo>
                      <a:pt x="301" y="1554"/>
                      <a:pt x="251" y="1479"/>
                      <a:pt x="176" y="1454"/>
                    </a:cubicBezTo>
                    <a:cubicBezTo>
                      <a:pt x="101" y="1454"/>
                      <a:pt x="50" y="1504"/>
                      <a:pt x="25" y="1554"/>
                    </a:cubicBezTo>
                    <a:cubicBezTo>
                      <a:pt x="0" y="1780"/>
                      <a:pt x="75" y="1980"/>
                      <a:pt x="226" y="2131"/>
                    </a:cubicBezTo>
                    <a:cubicBezTo>
                      <a:pt x="326" y="2231"/>
                      <a:pt x="476" y="2281"/>
                      <a:pt x="627" y="2281"/>
                    </a:cubicBezTo>
                    <a:cubicBezTo>
                      <a:pt x="677" y="2281"/>
                      <a:pt x="727" y="2281"/>
                      <a:pt x="802" y="2256"/>
                    </a:cubicBezTo>
                    <a:cubicBezTo>
                      <a:pt x="1003" y="2181"/>
                      <a:pt x="1178" y="2005"/>
                      <a:pt x="1253" y="1755"/>
                    </a:cubicBezTo>
                    <a:cubicBezTo>
                      <a:pt x="1329" y="1554"/>
                      <a:pt x="1329" y="1329"/>
                      <a:pt x="1329" y="1128"/>
                    </a:cubicBezTo>
                    <a:cubicBezTo>
                      <a:pt x="1329" y="802"/>
                      <a:pt x="1304" y="451"/>
                      <a:pt x="1278" y="126"/>
                    </a:cubicBezTo>
                    <a:cubicBezTo>
                      <a:pt x="1253" y="50"/>
                      <a:pt x="1203" y="0"/>
                      <a:pt x="1128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2199;p37">
                <a:extLst>
                  <a:ext uri="{FF2B5EF4-FFF2-40B4-BE49-F238E27FC236}">
                    <a16:creationId xmlns:a16="http://schemas.microsoft.com/office/drawing/2014/main" id="{57AEB987-E7EA-4D94-81A7-9E59BA082C19}"/>
                  </a:ext>
                </a:extLst>
              </p:cNvPr>
              <p:cNvSpPr/>
              <p:nvPr/>
            </p:nvSpPr>
            <p:spPr>
              <a:xfrm>
                <a:off x="6044359" y="3001851"/>
                <a:ext cx="39389" cy="33853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29" extrusionOk="0">
                    <a:moveTo>
                      <a:pt x="1304" y="0"/>
                    </a:moveTo>
                    <a:cubicBezTo>
                      <a:pt x="1229" y="25"/>
                      <a:pt x="1179" y="50"/>
                      <a:pt x="1179" y="125"/>
                    </a:cubicBezTo>
                    <a:cubicBezTo>
                      <a:pt x="1154" y="201"/>
                      <a:pt x="1154" y="276"/>
                      <a:pt x="1154" y="351"/>
                    </a:cubicBezTo>
                    <a:cubicBezTo>
                      <a:pt x="1179" y="426"/>
                      <a:pt x="1179" y="501"/>
                      <a:pt x="1154" y="551"/>
                    </a:cubicBezTo>
                    <a:cubicBezTo>
                      <a:pt x="1154" y="702"/>
                      <a:pt x="1104" y="802"/>
                      <a:pt x="1054" y="877"/>
                    </a:cubicBezTo>
                    <a:cubicBezTo>
                      <a:pt x="989" y="926"/>
                      <a:pt x="914" y="953"/>
                      <a:pt x="828" y="953"/>
                    </a:cubicBezTo>
                    <a:cubicBezTo>
                      <a:pt x="781" y="953"/>
                      <a:pt x="731" y="945"/>
                      <a:pt x="678" y="927"/>
                    </a:cubicBezTo>
                    <a:cubicBezTo>
                      <a:pt x="552" y="902"/>
                      <a:pt x="452" y="777"/>
                      <a:pt x="377" y="652"/>
                    </a:cubicBezTo>
                    <a:cubicBezTo>
                      <a:pt x="327" y="526"/>
                      <a:pt x="277" y="376"/>
                      <a:pt x="277" y="175"/>
                    </a:cubicBezTo>
                    <a:cubicBezTo>
                      <a:pt x="252" y="100"/>
                      <a:pt x="201" y="75"/>
                      <a:pt x="126" y="75"/>
                    </a:cubicBezTo>
                    <a:cubicBezTo>
                      <a:pt x="51" y="75"/>
                      <a:pt x="1" y="125"/>
                      <a:pt x="1" y="201"/>
                    </a:cubicBezTo>
                    <a:cubicBezTo>
                      <a:pt x="26" y="426"/>
                      <a:pt x="76" y="602"/>
                      <a:pt x="151" y="752"/>
                    </a:cubicBezTo>
                    <a:cubicBezTo>
                      <a:pt x="252" y="952"/>
                      <a:pt x="427" y="1103"/>
                      <a:pt x="602" y="1178"/>
                    </a:cubicBezTo>
                    <a:cubicBezTo>
                      <a:pt x="678" y="1203"/>
                      <a:pt x="753" y="1228"/>
                      <a:pt x="828" y="1228"/>
                    </a:cubicBezTo>
                    <a:cubicBezTo>
                      <a:pt x="978" y="1228"/>
                      <a:pt x="1129" y="1153"/>
                      <a:pt x="1229" y="1053"/>
                    </a:cubicBezTo>
                    <a:cubicBezTo>
                      <a:pt x="1329" y="952"/>
                      <a:pt x="1404" y="777"/>
                      <a:pt x="1430" y="576"/>
                    </a:cubicBezTo>
                    <a:cubicBezTo>
                      <a:pt x="1430" y="501"/>
                      <a:pt x="1430" y="426"/>
                      <a:pt x="1430" y="351"/>
                    </a:cubicBezTo>
                    <a:cubicBezTo>
                      <a:pt x="1430" y="276"/>
                      <a:pt x="1430" y="226"/>
                      <a:pt x="1430" y="150"/>
                    </a:cubicBezTo>
                    <a:cubicBezTo>
                      <a:pt x="1430" y="75"/>
                      <a:pt x="1379" y="25"/>
                      <a:pt x="1304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2200;p37">
                <a:extLst>
                  <a:ext uri="{FF2B5EF4-FFF2-40B4-BE49-F238E27FC236}">
                    <a16:creationId xmlns:a16="http://schemas.microsoft.com/office/drawing/2014/main" id="{FD90AECB-0A41-4923-891D-3FCC94C98AFC}"/>
                  </a:ext>
                </a:extLst>
              </p:cNvPr>
              <p:cNvSpPr/>
              <p:nvPr/>
            </p:nvSpPr>
            <p:spPr>
              <a:xfrm>
                <a:off x="5826923" y="2907621"/>
                <a:ext cx="122217" cy="115992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4211" extrusionOk="0">
                    <a:moveTo>
                      <a:pt x="2206" y="0"/>
                    </a:moveTo>
                    <a:cubicBezTo>
                      <a:pt x="1147" y="0"/>
                      <a:pt x="243" y="815"/>
                      <a:pt x="125" y="1892"/>
                    </a:cubicBezTo>
                    <a:cubicBezTo>
                      <a:pt x="0" y="3070"/>
                      <a:pt x="852" y="4098"/>
                      <a:pt x="2030" y="4198"/>
                    </a:cubicBezTo>
                    <a:cubicBezTo>
                      <a:pt x="2106" y="4206"/>
                      <a:pt x="2181" y="4210"/>
                      <a:pt x="2255" y="4210"/>
                    </a:cubicBezTo>
                    <a:cubicBezTo>
                      <a:pt x="3314" y="4210"/>
                      <a:pt x="4219" y="3396"/>
                      <a:pt x="4336" y="2318"/>
                    </a:cubicBezTo>
                    <a:cubicBezTo>
                      <a:pt x="4436" y="1165"/>
                      <a:pt x="3584" y="113"/>
                      <a:pt x="2431" y="12"/>
                    </a:cubicBezTo>
                    <a:cubicBezTo>
                      <a:pt x="2356" y="4"/>
                      <a:pt x="2281" y="0"/>
                      <a:pt x="2206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2201;p37">
                <a:extLst>
                  <a:ext uri="{FF2B5EF4-FFF2-40B4-BE49-F238E27FC236}">
                    <a16:creationId xmlns:a16="http://schemas.microsoft.com/office/drawing/2014/main" id="{B9CD6C9A-DE16-446E-8B90-4FC8C9FF4292}"/>
                  </a:ext>
                </a:extLst>
              </p:cNvPr>
              <p:cNvSpPr/>
              <p:nvPr/>
            </p:nvSpPr>
            <p:spPr>
              <a:xfrm>
                <a:off x="6165857" y="2897264"/>
                <a:ext cx="122245" cy="115992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4211" extrusionOk="0">
                    <a:moveTo>
                      <a:pt x="2207" y="0"/>
                    </a:moveTo>
                    <a:cubicBezTo>
                      <a:pt x="1145" y="0"/>
                      <a:pt x="220" y="815"/>
                      <a:pt x="126" y="1892"/>
                    </a:cubicBezTo>
                    <a:cubicBezTo>
                      <a:pt x="1" y="3045"/>
                      <a:pt x="853" y="4098"/>
                      <a:pt x="2006" y="4198"/>
                    </a:cubicBezTo>
                    <a:cubicBezTo>
                      <a:pt x="2083" y="4206"/>
                      <a:pt x="2160" y="4210"/>
                      <a:pt x="2236" y="4210"/>
                    </a:cubicBezTo>
                    <a:cubicBezTo>
                      <a:pt x="3315" y="4210"/>
                      <a:pt x="4218" y="3396"/>
                      <a:pt x="4312" y="2318"/>
                    </a:cubicBezTo>
                    <a:cubicBezTo>
                      <a:pt x="4437" y="1165"/>
                      <a:pt x="3585" y="113"/>
                      <a:pt x="2432" y="13"/>
                    </a:cubicBezTo>
                    <a:cubicBezTo>
                      <a:pt x="2356" y="4"/>
                      <a:pt x="2281" y="0"/>
                      <a:pt x="2207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49" name="Picture 148">
            <a:extLst>
              <a:ext uri="{FF2B5EF4-FFF2-40B4-BE49-F238E27FC236}">
                <a16:creationId xmlns:a16="http://schemas.microsoft.com/office/drawing/2014/main" id="{B49BA915-EBB1-435C-8D88-3DEDBDDF064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73278" flipH="1">
            <a:off x="6458159" y="4297626"/>
            <a:ext cx="3233212" cy="2443754"/>
          </a:xfrm>
          <a:prstGeom prst="rect">
            <a:avLst/>
          </a:prstGeom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BBCF5FA5-DA0C-4E1D-8C2C-EC891C91DA8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161" y="234887"/>
            <a:ext cx="1143681" cy="1253724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0D764BA4-4ECA-4804-94CC-921FC7424F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501" y="1064280"/>
            <a:ext cx="3234225" cy="324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8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58"/>
    </mc:Choice>
    <mc:Fallback xmlns="">
      <p:transition spd="slow" advTm="17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1936205-EA55-4E14-80AE-77579B416A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1026" name="Picture 2" descr="Hình nền powerpoint ngộ nghĩnh [NEW] (2021) ✔️ Cẩm Nang Tiếng Anh ✔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2059;p37"/>
          <p:cNvSpPr txBox="1">
            <a:spLocks/>
          </p:cNvSpPr>
          <p:nvPr/>
        </p:nvSpPr>
        <p:spPr>
          <a:xfrm>
            <a:off x="2315495" y="1203891"/>
            <a:ext cx="7993626" cy="238891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2</a:t>
            </a:r>
            <a:b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KIẾN TẠO KIẾN THỨC- KĨ NĂNG</a:t>
            </a:r>
            <a:b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</a:b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04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46"/>
    </mc:Choice>
    <mc:Fallback xmlns="">
      <p:transition spd="slow" advTm="10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CB9A67B6-ABC5-460A-9CC9-D3C0102F1C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:a16="http://schemas.microsoft.com/office/drawing/2014/main" id="{80A03AAF-7D45-400C-8B89-8EABF099F1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1280CB3-F07A-4C85-B50D-23AC85EDD4DA}"/>
              </a:ext>
            </a:extLst>
          </p:cNvPr>
          <p:cNvSpPr/>
          <p:nvPr/>
        </p:nvSpPr>
        <p:spPr>
          <a:xfrm>
            <a:off x="3701845" y="914713"/>
            <a:ext cx="5574890" cy="78930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997097" y="1040578"/>
            <a:ext cx="5312463" cy="4438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chemeClr val="tx1"/>
                </a:solidFill>
              </a:rPr>
              <a:t>Một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số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sản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phẩm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mĩ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thuật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của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học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sinh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262313"/>
            <a:ext cx="4241429" cy="30759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6916" y="2247498"/>
            <a:ext cx="3610026" cy="30759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72CE2E-8A23-47EE-B649-9A53F206CF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7774" y="176723"/>
            <a:ext cx="1915508" cy="15786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81090BD-6CED-4CD1-AF33-2CE8DB00E07C}"/>
              </a:ext>
            </a:extLst>
          </p:cNvPr>
          <p:cNvSpPr txBox="1"/>
          <p:nvPr/>
        </p:nvSpPr>
        <p:spPr>
          <a:xfrm>
            <a:off x="1426192" y="5656990"/>
            <a:ext cx="10691446" cy="572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àu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lam,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43067B-93C1-411F-937A-2DAA4FCE43CC}"/>
              </a:ext>
            </a:extLst>
          </p:cNvPr>
          <p:cNvSpPr txBox="1"/>
          <p:nvPr/>
        </p:nvSpPr>
        <p:spPr>
          <a:xfrm>
            <a:off x="2821283" y="5706041"/>
            <a:ext cx="7114684" cy="572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4D3D2D-3B44-42F5-9D9D-16EBD408CD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098" y="5080659"/>
            <a:ext cx="1365513" cy="12507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387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372"/>
    </mc:Choice>
    <mc:Fallback xmlns="">
      <p:transition spd="slow" advTm="51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/>
      <p:bldP spid="11" grpId="1"/>
      <p:bldP spid="12" grpId="0"/>
      <p:bldP spid="1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2D24ED3-4062-4706-95BD-F2DAB2404F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6051D481-A524-4F32-A4E4-B57902C97FCC}"/>
              </a:ext>
            </a:extLst>
          </p:cNvPr>
          <p:cNvGrpSpPr/>
          <p:nvPr/>
        </p:nvGrpSpPr>
        <p:grpSpPr>
          <a:xfrm>
            <a:off x="9728552" y="3687267"/>
            <a:ext cx="3448935" cy="3031154"/>
            <a:chOff x="613342" y="1317008"/>
            <a:chExt cx="3448935" cy="3031154"/>
          </a:xfrm>
        </p:grpSpPr>
        <p:sp>
          <p:nvSpPr>
            <p:cNvPr id="56" name="Google Shape;3735;p49">
              <a:extLst>
                <a:ext uri="{FF2B5EF4-FFF2-40B4-BE49-F238E27FC236}">
                  <a16:creationId xmlns:a16="http://schemas.microsoft.com/office/drawing/2014/main" id="{07D60CB3-2865-409A-9542-3C2B88AE69F6}"/>
                </a:ext>
              </a:extLst>
            </p:cNvPr>
            <p:cNvSpPr/>
            <p:nvPr/>
          </p:nvSpPr>
          <p:spPr>
            <a:xfrm rot="398292">
              <a:off x="613342" y="3315346"/>
              <a:ext cx="3270235" cy="1001947"/>
            </a:xfrm>
            <a:custGeom>
              <a:avLst/>
              <a:gdLst/>
              <a:ahLst/>
              <a:cxnLst/>
              <a:rect l="l" t="t" r="r" b="b"/>
              <a:pathLst>
                <a:path w="51472" h="28353" extrusionOk="0">
                  <a:moveTo>
                    <a:pt x="15357" y="1"/>
                  </a:moveTo>
                  <a:cubicBezTo>
                    <a:pt x="9974" y="1"/>
                    <a:pt x="4681" y="665"/>
                    <a:pt x="1" y="2034"/>
                  </a:cubicBezTo>
                  <a:cubicBezTo>
                    <a:pt x="8058" y="10662"/>
                    <a:pt x="11938" y="20385"/>
                    <a:pt x="24173" y="24836"/>
                  </a:cubicBezTo>
                  <a:cubicBezTo>
                    <a:pt x="29410" y="26673"/>
                    <a:pt x="35752" y="28352"/>
                    <a:pt x="42537" y="28352"/>
                  </a:cubicBezTo>
                  <a:cubicBezTo>
                    <a:pt x="45451" y="28352"/>
                    <a:pt x="48447" y="28042"/>
                    <a:pt x="51472" y="27302"/>
                  </a:cubicBezTo>
                  <a:lnTo>
                    <a:pt x="51472" y="14268"/>
                  </a:lnTo>
                  <a:cubicBezTo>
                    <a:pt x="47797" y="10023"/>
                    <a:pt x="43734" y="6508"/>
                    <a:pt x="37526" y="3974"/>
                  </a:cubicBezTo>
                  <a:cubicBezTo>
                    <a:pt x="30977" y="1366"/>
                    <a:pt x="23074" y="1"/>
                    <a:pt x="153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4A4347E3-3E3F-4058-BD78-7C615587FEC3}"/>
                </a:ext>
              </a:extLst>
            </p:cNvPr>
            <p:cNvGrpSpPr/>
            <p:nvPr/>
          </p:nvGrpSpPr>
          <p:grpSpPr>
            <a:xfrm>
              <a:off x="1075674" y="1317008"/>
              <a:ext cx="2986603" cy="3031154"/>
              <a:chOff x="1075674" y="1317008"/>
              <a:chExt cx="2986603" cy="3031154"/>
            </a:xfrm>
          </p:grpSpPr>
          <p:sp>
            <p:nvSpPr>
              <p:cNvPr id="58" name="Google Shape;3736;p49">
                <a:extLst>
                  <a:ext uri="{FF2B5EF4-FFF2-40B4-BE49-F238E27FC236}">
                    <a16:creationId xmlns:a16="http://schemas.microsoft.com/office/drawing/2014/main" id="{CC8CF011-725D-4E74-8D71-8E1B7D17E5C6}"/>
                  </a:ext>
                </a:extLst>
              </p:cNvPr>
              <p:cNvSpPr/>
              <p:nvPr/>
            </p:nvSpPr>
            <p:spPr>
              <a:xfrm rot="398292">
                <a:off x="1075674" y="3509702"/>
                <a:ext cx="2807262" cy="651286"/>
              </a:xfrm>
              <a:custGeom>
                <a:avLst/>
                <a:gdLst/>
                <a:ahLst/>
                <a:cxnLst/>
                <a:rect l="l" t="t" r="r" b="b"/>
                <a:pathLst>
                  <a:path w="44185" h="18430" extrusionOk="0">
                    <a:moveTo>
                      <a:pt x="508" y="1"/>
                    </a:moveTo>
                    <a:cubicBezTo>
                      <a:pt x="134" y="1"/>
                      <a:pt x="0" y="587"/>
                      <a:pt x="406" y="694"/>
                    </a:cubicBezTo>
                    <a:cubicBezTo>
                      <a:pt x="9308" y="2817"/>
                      <a:pt x="17274" y="7587"/>
                      <a:pt x="25377" y="11650"/>
                    </a:cubicBezTo>
                    <a:cubicBezTo>
                      <a:pt x="31311" y="14640"/>
                      <a:pt x="37588" y="17448"/>
                      <a:pt x="44185" y="18429"/>
                    </a:cubicBezTo>
                    <a:lnTo>
                      <a:pt x="44185" y="17722"/>
                    </a:lnTo>
                    <a:cubicBezTo>
                      <a:pt x="37429" y="16694"/>
                      <a:pt x="31015" y="13727"/>
                      <a:pt x="24943" y="10669"/>
                    </a:cubicBezTo>
                    <a:cubicBezTo>
                      <a:pt x="17046" y="6674"/>
                      <a:pt x="9262" y="2086"/>
                      <a:pt x="589" y="9"/>
                    </a:cubicBezTo>
                    <a:cubicBezTo>
                      <a:pt x="561" y="3"/>
                      <a:pt x="534" y="1"/>
                      <a:pt x="50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9" name="Google Shape;3737;p49">
                <a:extLst>
                  <a:ext uri="{FF2B5EF4-FFF2-40B4-BE49-F238E27FC236}">
                    <a16:creationId xmlns:a16="http://schemas.microsoft.com/office/drawing/2014/main" id="{FC1DCD5A-F597-4B3A-9704-DD6BC46DC7F8}"/>
                  </a:ext>
                </a:extLst>
              </p:cNvPr>
              <p:cNvSpPr/>
              <p:nvPr/>
            </p:nvSpPr>
            <p:spPr>
              <a:xfrm rot="398292">
                <a:off x="1968545" y="3648040"/>
                <a:ext cx="39201" cy="18588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26" extrusionOk="0">
                    <a:moveTo>
                      <a:pt x="617" y="1"/>
                    </a:moveTo>
                    <a:lnTo>
                      <a:pt x="617" y="1"/>
                    </a:lnTo>
                    <a:cubicBezTo>
                      <a:pt x="411" y="24"/>
                      <a:pt x="206" y="24"/>
                      <a:pt x="1" y="24"/>
                    </a:cubicBezTo>
                    <a:cubicBezTo>
                      <a:pt x="115" y="206"/>
                      <a:pt x="206" y="366"/>
                      <a:pt x="297" y="526"/>
                    </a:cubicBezTo>
                    <a:cubicBezTo>
                      <a:pt x="411" y="366"/>
                      <a:pt x="503" y="183"/>
                      <a:pt x="617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0" name="Google Shape;3738;p49">
                <a:extLst>
                  <a:ext uri="{FF2B5EF4-FFF2-40B4-BE49-F238E27FC236}">
                    <a16:creationId xmlns:a16="http://schemas.microsoft.com/office/drawing/2014/main" id="{C331E424-F7A8-417F-9138-F679D1E049DB}"/>
                  </a:ext>
                </a:extLst>
              </p:cNvPr>
              <p:cNvSpPr/>
              <p:nvPr/>
            </p:nvSpPr>
            <p:spPr>
              <a:xfrm rot="398292">
                <a:off x="1358601" y="3359950"/>
                <a:ext cx="690363" cy="300199"/>
              </a:xfrm>
              <a:custGeom>
                <a:avLst/>
                <a:gdLst/>
                <a:ahLst/>
                <a:cxnLst/>
                <a:rect l="l" t="t" r="r" b="b"/>
                <a:pathLst>
                  <a:path w="10866" h="8495" extrusionOk="0">
                    <a:moveTo>
                      <a:pt x="5735" y="0"/>
                    </a:moveTo>
                    <a:cubicBezTo>
                      <a:pt x="5479" y="0"/>
                      <a:pt x="5232" y="248"/>
                      <a:pt x="5410" y="507"/>
                    </a:cubicBezTo>
                    <a:cubicBezTo>
                      <a:pt x="7031" y="2653"/>
                      <a:pt x="8515" y="4889"/>
                      <a:pt x="9839" y="7218"/>
                    </a:cubicBezTo>
                    <a:cubicBezTo>
                      <a:pt x="10044" y="7218"/>
                      <a:pt x="10249" y="7218"/>
                      <a:pt x="10455" y="7195"/>
                    </a:cubicBezTo>
                    <a:lnTo>
                      <a:pt x="10455" y="7195"/>
                    </a:lnTo>
                    <a:cubicBezTo>
                      <a:pt x="10341" y="7377"/>
                      <a:pt x="10249" y="7560"/>
                      <a:pt x="10135" y="7720"/>
                    </a:cubicBezTo>
                    <a:cubicBezTo>
                      <a:pt x="10044" y="7560"/>
                      <a:pt x="9953" y="7400"/>
                      <a:pt x="9839" y="7218"/>
                    </a:cubicBezTo>
                    <a:cubicBezTo>
                      <a:pt x="7139" y="7316"/>
                      <a:pt x="4440" y="7806"/>
                      <a:pt x="1726" y="7806"/>
                    </a:cubicBezTo>
                    <a:cubicBezTo>
                      <a:pt x="1296" y="7806"/>
                      <a:pt x="865" y="7793"/>
                      <a:pt x="435" y="7765"/>
                    </a:cubicBezTo>
                    <a:cubicBezTo>
                      <a:pt x="427" y="7765"/>
                      <a:pt x="420" y="7765"/>
                      <a:pt x="414" y="7765"/>
                    </a:cubicBezTo>
                    <a:cubicBezTo>
                      <a:pt x="1" y="7765"/>
                      <a:pt x="8" y="8428"/>
                      <a:pt x="435" y="8450"/>
                    </a:cubicBezTo>
                    <a:cubicBezTo>
                      <a:pt x="886" y="8481"/>
                      <a:pt x="1337" y="8494"/>
                      <a:pt x="1787" y="8494"/>
                    </a:cubicBezTo>
                    <a:cubicBezTo>
                      <a:pt x="4681" y="8494"/>
                      <a:pt x="7551" y="7942"/>
                      <a:pt x="10455" y="7902"/>
                    </a:cubicBezTo>
                    <a:cubicBezTo>
                      <a:pt x="10706" y="7902"/>
                      <a:pt x="10866" y="7606"/>
                      <a:pt x="10752" y="7377"/>
                    </a:cubicBezTo>
                    <a:cubicBezTo>
                      <a:pt x="9336" y="4867"/>
                      <a:pt x="7739" y="2470"/>
                      <a:pt x="6027" y="142"/>
                    </a:cubicBezTo>
                    <a:cubicBezTo>
                      <a:pt x="5947" y="42"/>
                      <a:pt x="5840" y="0"/>
                      <a:pt x="5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1" name="Google Shape;3739;p49">
                <a:extLst>
                  <a:ext uri="{FF2B5EF4-FFF2-40B4-BE49-F238E27FC236}">
                    <a16:creationId xmlns:a16="http://schemas.microsoft.com/office/drawing/2014/main" id="{3B924101-7FC5-47D2-B71C-2DDAA0CE549A}"/>
                  </a:ext>
                </a:extLst>
              </p:cNvPr>
              <p:cNvSpPr/>
              <p:nvPr/>
            </p:nvSpPr>
            <p:spPr>
              <a:xfrm rot="398292">
                <a:off x="1655136" y="3489878"/>
                <a:ext cx="800214" cy="376565"/>
              </a:xfrm>
              <a:custGeom>
                <a:avLst/>
                <a:gdLst/>
                <a:ahLst/>
                <a:cxnLst/>
                <a:rect l="l" t="t" r="r" b="b"/>
                <a:pathLst>
                  <a:path w="12595" h="10656" extrusionOk="0">
                    <a:moveTo>
                      <a:pt x="9113" y="1"/>
                    </a:moveTo>
                    <a:cubicBezTo>
                      <a:pt x="8896" y="1"/>
                      <a:pt x="8687" y="171"/>
                      <a:pt x="8783" y="431"/>
                    </a:cubicBezTo>
                    <a:cubicBezTo>
                      <a:pt x="9787" y="3011"/>
                      <a:pt x="10244" y="5773"/>
                      <a:pt x="11636" y="8169"/>
                    </a:cubicBezTo>
                    <a:cubicBezTo>
                      <a:pt x="11796" y="8146"/>
                      <a:pt x="11933" y="8101"/>
                      <a:pt x="12093" y="8055"/>
                    </a:cubicBezTo>
                    <a:lnTo>
                      <a:pt x="12093" y="8055"/>
                    </a:lnTo>
                    <a:cubicBezTo>
                      <a:pt x="12024" y="8238"/>
                      <a:pt x="11956" y="8397"/>
                      <a:pt x="11887" y="8580"/>
                    </a:cubicBezTo>
                    <a:cubicBezTo>
                      <a:pt x="11796" y="8443"/>
                      <a:pt x="11727" y="8306"/>
                      <a:pt x="11636" y="8169"/>
                    </a:cubicBezTo>
                    <a:cubicBezTo>
                      <a:pt x="8846" y="8912"/>
                      <a:pt x="5826" y="9957"/>
                      <a:pt x="2873" y="9957"/>
                    </a:cubicBezTo>
                    <a:cubicBezTo>
                      <a:pt x="2105" y="9957"/>
                      <a:pt x="1342" y="9886"/>
                      <a:pt x="589" y="9721"/>
                    </a:cubicBezTo>
                    <a:cubicBezTo>
                      <a:pt x="561" y="9715"/>
                      <a:pt x="534" y="9713"/>
                      <a:pt x="508" y="9713"/>
                    </a:cubicBezTo>
                    <a:cubicBezTo>
                      <a:pt x="134" y="9713"/>
                      <a:pt x="0" y="10299"/>
                      <a:pt x="406" y="10406"/>
                    </a:cubicBezTo>
                    <a:cubicBezTo>
                      <a:pt x="1203" y="10581"/>
                      <a:pt x="2008" y="10656"/>
                      <a:pt x="2816" y="10656"/>
                    </a:cubicBezTo>
                    <a:cubicBezTo>
                      <a:pt x="6015" y="10656"/>
                      <a:pt x="9269" y="9487"/>
                      <a:pt x="12275" y="8740"/>
                    </a:cubicBezTo>
                    <a:cubicBezTo>
                      <a:pt x="12481" y="8671"/>
                      <a:pt x="12595" y="8397"/>
                      <a:pt x="12481" y="8215"/>
                    </a:cubicBezTo>
                    <a:cubicBezTo>
                      <a:pt x="10928" y="5773"/>
                      <a:pt x="10495" y="2919"/>
                      <a:pt x="9468" y="249"/>
                    </a:cubicBezTo>
                    <a:cubicBezTo>
                      <a:pt x="9404" y="76"/>
                      <a:pt x="9257" y="1"/>
                      <a:pt x="91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2" name="Google Shape;3740;p49">
                <a:extLst>
                  <a:ext uri="{FF2B5EF4-FFF2-40B4-BE49-F238E27FC236}">
                    <a16:creationId xmlns:a16="http://schemas.microsoft.com/office/drawing/2014/main" id="{0FA400D6-002A-4F37-95BF-B02EECB78DAD}"/>
                  </a:ext>
                </a:extLst>
              </p:cNvPr>
              <p:cNvSpPr/>
              <p:nvPr/>
            </p:nvSpPr>
            <p:spPr>
              <a:xfrm rot="398292">
                <a:off x="2200848" y="3646242"/>
                <a:ext cx="873215" cy="466537"/>
              </a:xfrm>
              <a:custGeom>
                <a:avLst/>
                <a:gdLst/>
                <a:ahLst/>
                <a:cxnLst/>
                <a:rect l="l" t="t" r="r" b="b"/>
                <a:pathLst>
                  <a:path w="13744" h="13202" extrusionOk="0">
                    <a:moveTo>
                      <a:pt x="7486" y="1"/>
                    </a:moveTo>
                    <a:cubicBezTo>
                      <a:pt x="7259" y="1"/>
                      <a:pt x="7023" y="249"/>
                      <a:pt x="7147" y="529"/>
                    </a:cubicBezTo>
                    <a:cubicBezTo>
                      <a:pt x="8768" y="3930"/>
                      <a:pt x="10799" y="7102"/>
                      <a:pt x="12717" y="10344"/>
                    </a:cubicBezTo>
                    <a:cubicBezTo>
                      <a:pt x="12899" y="10321"/>
                      <a:pt x="13105" y="10298"/>
                      <a:pt x="13287" y="10298"/>
                    </a:cubicBezTo>
                    <a:cubicBezTo>
                      <a:pt x="13196" y="10458"/>
                      <a:pt x="13105" y="10640"/>
                      <a:pt x="12991" y="10823"/>
                    </a:cubicBezTo>
                    <a:cubicBezTo>
                      <a:pt x="12899" y="10663"/>
                      <a:pt x="12808" y="10503"/>
                      <a:pt x="12717" y="10344"/>
                    </a:cubicBezTo>
                    <a:cubicBezTo>
                      <a:pt x="8562" y="10732"/>
                      <a:pt x="4545" y="11941"/>
                      <a:pt x="414" y="12535"/>
                    </a:cubicBezTo>
                    <a:cubicBezTo>
                      <a:pt x="1" y="12578"/>
                      <a:pt x="147" y="13201"/>
                      <a:pt x="536" y="13201"/>
                    </a:cubicBezTo>
                    <a:cubicBezTo>
                      <a:pt x="556" y="13201"/>
                      <a:pt x="576" y="13200"/>
                      <a:pt x="596" y="13197"/>
                    </a:cubicBezTo>
                    <a:cubicBezTo>
                      <a:pt x="4865" y="12603"/>
                      <a:pt x="8996" y="11302"/>
                      <a:pt x="13287" y="10983"/>
                    </a:cubicBezTo>
                    <a:cubicBezTo>
                      <a:pt x="13561" y="10960"/>
                      <a:pt x="13744" y="10709"/>
                      <a:pt x="13584" y="10458"/>
                    </a:cubicBezTo>
                    <a:cubicBezTo>
                      <a:pt x="11598" y="7057"/>
                      <a:pt x="9430" y="3747"/>
                      <a:pt x="7764" y="186"/>
                    </a:cubicBezTo>
                    <a:cubicBezTo>
                      <a:pt x="7698" y="55"/>
                      <a:pt x="7593" y="1"/>
                      <a:pt x="748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3" name="Google Shape;3741;p49">
                <a:extLst>
                  <a:ext uri="{FF2B5EF4-FFF2-40B4-BE49-F238E27FC236}">
                    <a16:creationId xmlns:a16="http://schemas.microsoft.com/office/drawing/2014/main" id="{A3CB4711-7F42-48BF-84AC-1E8F3C6397D7}"/>
                  </a:ext>
                </a:extLst>
              </p:cNvPr>
              <p:cNvSpPr/>
              <p:nvPr/>
            </p:nvSpPr>
            <p:spPr>
              <a:xfrm rot="398292">
                <a:off x="3550976" y="4238006"/>
                <a:ext cx="34880" cy="20991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94" extrusionOk="0">
                    <a:moveTo>
                      <a:pt x="549" y="0"/>
                    </a:moveTo>
                    <a:lnTo>
                      <a:pt x="549" y="0"/>
                    </a:lnTo>
                    <a:cubicBezTo>
                      <a:pt x="366" y="69"/>
                      <a:pt x="184" y="114"/>
                      <a:pt x="1" y="183"/>
                    </a:cubicBezTo>
                    <a:cubicBezTo>
                      <a:pt x="138" y="320"/>
                      <a:pt x="252" y="457"/>
                      <a:pt x="389" y="594"/>
                    </a:cubicBezTo>
                    <a:cubicBezTo>
                      <a:pt x="457" y="388"/>
                      <a:pt x="503" y="206"/>
                      <a:pt x="54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4" name="Google Shape;3742;p49">
                <a:extLst>
                  <a:ext uri="{FF2B5EF4-FFF2-40B4-BE49-F238E27FC236}">
                    <a16:creationId xmlns:a16="http://schemas.microsoft.com/office/drawing/2014/main" id="{C404F2DF-D872-4029-9C43-E21B1607A3DB}"/>
                  </a:ext>
                </a:extLst>
              </p:cNvPr>
              <p:cNvSpPr/>
              <p:nvPr/>
            </p:nvSpPr>
            <p:spPr>
              <a:xfrm rot="398292">
                <a:off x="2782379" y="3881696"/>
                <a:ext cx="849835" cy="466466"/>
              </a:xfrm>
              <a:custGeom>
                <a:avLst/>
                <a:gdLst/>
                <a:ahLst/>
                <a:cxnLst/>
                <a:rect l="l" t="t" r="r" b="b"/>
                <a:pathLst>
                  <a:path w="13376" h="13200" extrusionOk="0">
                    <a:moveTo>
                      <a:pt x="7388" y="1"/>
                    </a:moveTo>
                    <a:cubicBezTo>
                      <a:pt x="7137" y="1"/>
                      <a:pt x="6901" y="245"/>
                      <a:pt x="7076" y="499"/>
                    </a:cubicBezTo>
                    <a:cubicBezTo>
                      <a:pt x="9153" y="3170"/>
                      <a:pt x="9975" y="6594"/>
                      <a:pt x="12303" y="9059"/>
                    </a:cubicBezTo>
                    <a:cubicBezTo>
                      <a:pt x="12486" y="8990"/>
                      <a:pt x="12668" y="8945"/>
                      <a:pt x="12851" y="8876"/>
                    </a:cubicBezTo>
                    <a:lnTo>
                      <a:pt x="12851" y="8876"/>
                    </a:lnTo>
                    <a:cubicBezTo>
                      <a:pt x="12805" y="9082"/>
                      <a:pt x="12759" y="9264"/>
                      <a:pt x="12691" y="9470"/>
                    </a:cubicBezTo>
                    <a:cubicBezTo>
                      <a:pt x="12554" y="9333"/>
                      <a:pt x="12440" y="9196"/>
                      <a:pt x="12303" y="9059"/>
                    </a:cubicBezTo>
                    <a:cubicBezTo>
                      <a:pt x="8546" y="10289"/>
                      <a:pt x="4936" y="12493"/>
                      <a:pt x="905" y="12493"/>
                    </a:cubicBezTo>
                    <a:cubicBezTo>
                      <a:pt x="749" y="12493"/>
                      <a:pt x="592" y="12490"/>
                      <a:pt x="434" y="12483"/>
                    </a:cubicBezTo>
                    <a:cubicBezTo>
                      <a:pt x="427" y="12482"/>
                      <a:pt x="420" y="12482"/>
                      <a:pt x="413" y="12482"/>
                    </a:cubicBezTo>
                    <a:cubicBezTo>
                      <a:pt x="0" y="12482"/>
                      <a:pt x="7" y="13168"/>
                      <a:pt x="434" y="13190"/>
                    </a:cubicBezTo>
                    <a:cubicBezTo>
                      <a:pt x="586" y="13197"/>
                      <a:pt x="738" y="13200"/>
                      <a:pt x="889" y="13200"/>
                    </a:cubicBezTo>
                    <a:cubicBezTo>
                      <a:pt x="5197" y="13200"/>
                      <a:pt x="8998" y="10752"/>
                      <a:pt x="13033" y="9561"/>
                    </a:cubicBezTo>
                    <a:cubicBezTo>
                      <a:pt x="13284" y="9493"/>
                      <a:pt x="13376" y="9150"/>
                      <a:pt x="13193" y="8968"/>
                    </a:cubicBezTo>
                    <a:cubicBezTo>
                      <a:pt x="10591" y="6525"/>
                      <a:pt x="9815" y="2919"/>
                      <a:pt x="7692" y="157"/>
                    </a:cubicBezTo>
                    <a:cubicBezTo>
                      <a:pt x="7609" y="47"/>
                      <a:pt x="7497" y="1"/>
                      <a:pt x="73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5" name="Google Shape;3744;p49">
                <a:extLst>
                  <a:ext uri="{FF2B5EF4-FFF2-40B4-BE49-F238E27FC236}">
                    <a16:creationId xmlns:a16="http://schemas.microsoft.com/office/drawing/2014/main" id="{66264F43-FCC5-4730-B5CF-D51ADF07CE65}"/>
                  </a:ext>
                </a:extLst>
              </p:cNvPr>
              <p:cNvSpPr/>
              <p:nvPr/>
            </p:nvSpPr>
            <p:spPr>
              <a:xfrm rot="554854">
                <a:off x="1396540" y="2712827"/>
                <a:ext cx="1742111" cy="775643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" name="Google Shape;3745;p49">
                <a:extLst>
                  <a:ext uri="{FF2B5EF4-FFF2-40B4-BE49-F238E27FC236}">
                    <a16:creationId xmlns:a16="http://schemas.microsoft.com/office/drawing/2014/main" id="{867A93EE-EF97-4977-B310-F9A654D3138C}"/>
                  </a:ext>
                </a:extLst>
              </p:cNvPr>
              <p:cNvSpPr/>
              <p:nvPr/>
            </p:nvSpPr>
            <p:spPr>
              <a:xfrm rot="554854">
                <a:off x="1685369" y="2830778"/>
                <a:ext cx="1459777" cy="67216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" name="Google Shape;3746;p49">
                <a:extLst>
                  <a:ext uri="{FF2B5EF4-FFF2-40B4-BE49-F238E27FC236}">
                    <a16:creationId xmlns:a16="http://schemas.microsoft.com/office/drawing/2014/main" id="{3E8B7B25-A1C4-4F2D-B8E7-E934054DE084}"/>
                  </a:ext>
                </a:extLst>
              </p:cNvPr>
              <p:cNvSpPr/>
              <p:nvPr/>
            </p:nvSpPr>
            <p:spPr>
              <a:xfrm rot="554854">
                <a:off x="2922273" y="3489556"/>
                <a:ext cx="21515" cy="11289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8" name="Google Shape;3747;p49">
                <a:extLst>
                  <a:ext uri="{FF2B5EF4-FFF2-40B4-BE49-F238E27FC236}">
                    <a16:creationId xmlns:a16="http://schemas.microsoft.com/office/drawing/2014/main" id="{C0C45AE9-A0F7-45DF-8C37-51B3F674751D}"/>
                  </a:ext>
                </a:extLst>
              </p:cNvPr>
              <p:cNvSpPr/>
              <p:nvPr/>
            </p:nvSpPr>
            <p:spPr>
              <a:xfrm rot="554854">
                <a:off x="2613033" y="3306942"/>
                <a:ext cx="382541" cy="182535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9" name="Google Shape;3748;p49">
                <a:extLst>
                  <a:ext uri="{FF2B5EF4-FFF2-40B4-BE49-F238E27FC236}">
                    <a16:creationId xmlns:a16="http://schemas.microsoft.com/office/drawing/2014/main" id="{BE4B0837-B4E5-4C18-A451-FAC49EC374B8}"/>
                  </a:ext>
                </a:extLst>
              </p:cNvPr>
              <p:cNvSpPr/>
              <p:nvPr/>
            </p:nvSpPr>
            <p:spPr>
              <a:xfrm rot="554854">
                <a:off x="2772652" y="3386472"/>
                <a:ext cx="24058" cy="13351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" name="Google Shape;3749;p49">
                <a:extLst>
                  <a:ext uri="{FF2B5EF4-FFF2-40B4-BE49-F238E27FC236}">
                    <a16:creationId xmlns:a16="http://schemas.microsoft.com/office/drawing/2014/main" id="{AC5C52FC-3E6B-4498-B2C2-1F05D2C3313C}"/>
                  </a:ext>
                </a:extLst>
              </p:cNvPr>
              <p:cNvSpPr/>
              <p:nvPr/>
            </p:nvSpPr>
            <p:spPr>
              <a:xfrm rot="554854">
                <a:off x="2328785" y="3151105"/>
                <a:ext cx="504990" cy="225141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" name="Google Shape;3750;p49">
                <a:extLst>
                  <a:ext uri="{FF2B5EF4-FFF2-40B4-BE49-F238E27FC236}">
                    <a16:creationId xmlns:a16="http://schemas.microsoft.com/office/drawing/2014/main" id="{E126214D-394B-4BAB-B99A-85000CCC46F6}"/>
                  </a:ext>
                </a:extLst>
              </p:cNvPr>
              <p:cNvSpPr/>
              <p:nvPr/>
            </p:nvSpPr>
            <p:spPr>
              <a:xfrm rot="554854">
                <a:off x="2154095" y="2964439"/>
                <a:ext cx="401405" cy="2387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2" name="Google Shape;3751;p49">
                <a:extLst>
                  <a:ext uri="{FF2B5EF4-FFF2-40B4-BE49-F238E27FC236}">
                    <a16:creationId xmlns:a16="http://schemas.microsoft.com/office/drawing/2014/main" id="{C7D4B0DF-813A-4201-ADA1-E8364615FB68}"/>
                  </a:ext>
                </a:extLst>
              </p:cNvPr>
              <p:cNvSpPr/>
              <p:nvPr/>
            </p:nvSpPr>
            <p:spPr>
              <a:xfrm rot="554854">
                <a:off x="2263487" y="3050594"/>
                <a:ext cx="18969" cy="1055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3" name="Google Shape;3752;p49">
                <a:extLst>
                  <a:ext uri="{FF2B5EF4-FFF2-40B4-BE49-F238E27FC236}">
                    <a16:creationId xmlns:a16="http://schemas.microsoft.com/office/drawing/2014/main" id="{3A20DF1E-B9C1-40CE-98BB-076BC8D62D48}"/>
                  </a:ext>
                </a:extLst>
              </p:cNvPr>
              <p:cNvSpPr/>
              <p:nvPr/>
            </p:nvSpPr>
            <p:spPr>
              <a:xfrm rot="554854">
                <a:off x="1962418" y="2875721"/>
                <a:ext cx="355999" cy="174139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4" name="Google Shape;3753;p49">
                <a:extLst>
                  <a:ext uri="{FF2B5EF4-FFF2-40B4-BE49-F238E27FC236}">
                    <a16:creationId xmlns:a16="http://schemas.microsoft.com/office/drawing/2014/main" id="{CEFEF7A6-3D13-401C-8ED4-54601D34CDE1}"/>
                  </a:ext>
                </a:extLst>
              </p:cNvPr>
              <p:cNvSpPr/>
              <p:nvPr/>
            </p:nvSpPr>
            <p:spPr>
              <a:xfrm rot="554854">
                <a:off x="2004658" y="2881510"/>
                <a:ext cx="24058" cy="916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5" name="Google Shape;3754;p49">
                <a:extLst>
                  <a:ext uri="{FF2B5EF4-FFF2-40B4-BE49-F238E27FC236}">
                    <a16:creationId xmlns:a16="http://schemas.microsoft.com/office/drawing/2014/main" id="{BF310396-9A75-434F-A231-1AF5F49936AF}"/>
                  </a:ext>
                </a:extLst>
              </p:cNvPr>
              <p:cNvSpPr/>
              <p:nvPr/>
            </p:nvSpPr>
            <p:spPr>
              <a:xfrm rot="554854">
                <a:off x="1788033" y="2722016"/>
                <a:ext cx="279014" cy="166326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6" name="Google Shape;3755;p49">
                <a:extLst>
                  <a:ext uri="{FF2B5EF4-FFF2-40B4-BE49-F238E27FC236}">
                    <a16:creationId xmlns:a16="http://schemas.microsoft.com/office/drawing/2014/main" id="{1F2723E9-84A5-492E-8986-7E5045D82939}"/>
                  </a:ext>
                </a:extLst>
              </p:cNvPr>
              <p:cNvSpPr/>
              <p:nvPr/>
            </p:nvSpPr>
            <p:spPr>
              <a:xfrm rot="554854">
                <a:off x="2172707" y="2853385"/>
                <a:ext cx="74497" cy="3233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7" name="Google Shape;3756;p49">
                <a:extLst>
                  <a:ext uri="{FF2B5EF4-FFF2-40B4-BE49-F238E27FC236}">
                    <a16:creationId xmlns:a16="http://schemas.microsoft.com/office/drawing/2014/main" id="{D85A03E8-2448-4916-A09E-9D7D9B46D98F}"/>
                  </a:ext>
                </a:extLst>
              </p:cNvPr>
              <p:cNvSpPr/>
              <p:nvPr/>
            </p:nvSpPr>
            <p:spPr>
              <a:xfrm rot="554854">
                <a:off x="2110818" y="2809154"/>
                <a:ext cx="74552" cy="32330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8" name="Google Shape;3757;p49">
                <a:extLst>
                  <a:ext uri="{FF2B5EF4-FFF2-40B4-BE49-F238E27FC236}">
                    <a16:creationId xmlns:a16="http://schemas.microsoft.com/office/drawing/2014/main" id="{F81BECD3-C8FE-4314-B83F-11872E00A029}"/>
                  </a:ext>
                </a:extLst>
              </p:cNvPr>
              <p:cNvSpPr/>
              <p:nvPr/>
            </p:nvSpPr>
            <p:spPr>
              <a:xfrm rot="554854">
                <a:off x="2194829" y="2812164"/>
                <a:ext cx="74497" cy="31622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9" name="Google Shape;3758;p49">
                <a:extLst>
                  <a:ext uri="{FF2B5EF4-FFF2-40B4-BE49-F238E27FC236}">
                    <a16:creationId xmlns:a16="http://schemas.microsoft.com/office/drawing/2014/main" id="{C0A4DB9B-4E45-4151-B1E9-B9FD0423A9F4}"/>
                  </a:ext>
                </a:extLst>
              </p:cNvPr>
              <p:cNvSpPr/>
              <p:nvPr/>
            </p:nvSpPr>
            <p:spPr>
              <a:xfrm rot="554854">
                <a:off x="2001611" y="3126445"/>
                <a:ext cx="74552" cy="32330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0" name="Google Shape;3759;p49">
                <a:extLst>
                  <a:ext uri="{FF2B5EF4-FFF2-40B4-BE49-F238E27FC236}">
                    <a16:creationId xmlns:a16="http://schemas.microsoft.com/office/drawing/2014/main" id="{254056A6-9985-4801-815D-D8D23AAE30A9}"/>
                  </a:ext>
                </a:extLst>
              </p:cNvPr>
              <p:cNvSpPr/>
              <p:nvPr/>
            </p:nvSpPr>
            <p:spPr>
              <a:xfrm rot="554854">
                <a:off x="1931791" y="3083786"/>
                <a:ext cx="74552" cy="3229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1" name="Google Shape;3760;p49">
                <a:extLst>
                  <a:ext uri="{FF2B5EF4-FFF2-40B4-BE49-F238E27FC236}">
                    <a16:creationId xmlns:a16="http://schemas.microsoft.com/office/drawing/2014/main" id="{61D53E65-A0DA-451B-B404-9FAB1384D4F1}"/>
                  </a:ext>
                </a:extLst>
              </p:cNvPr>
              <p:cNvSpPr/>
              <p:nvPr/>
            </p:nvSpPr>
            <p:spPr>
              <a:xfrm rot="554854">
                <a:off x="2032860" y="3083875"/>
                <a:ext cx="74497" cy="3233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2" name="Google Shape;3761;p49">
                <a:extLst>
                  <a:ext uri="{FF2B5EF4-FFF2-40B4-BE49-F238E27FC236}">
                    <a16:creationId xmlns:a16="http://schemas.microsoft.com/office/drawing/2014/main" id="{9154B5AE-0632-48F7-99BC-C5C5F1D1DA70}"/>
                  </a:ext>
                </a:extLst>
              </p:cNvPr>
              <p:cNvSpPr/>
              <p:nvPr/>
            </p:nvSpPr>
            <p:spPr>
              <a:xfrm rot="554854">
                <a:off x="2525116" y="2966857"/>
                <a:ext cx="73278" cy="32330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3" name="Google Shape;3762;p49">
                <a:extLst>
                  <a:ext uri="{FF2B5EF4-FFF2-40B4-BE49-F238E27FC236}">
                    <a16:creationId xmlns:a16="http://schemas.microsoft.com/office/drawing/2014/main" id="{C5C49B55-9292-451D-A896-1738ACB7129E}"/>
                  </a:ext>
                </a:extLst>
              </p:cNvPr>
              <p:cNvSpPr/>
              <p:nvPr/>
            </p:nvSpPr>
            <p:spPr>
              <a:xfrm rot="554854">
                <a:off x="2467509" y="2928400"/>
                <a:ext cx="74497" cy="31622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4" name="Google Shape;3763;p49">
                <a:extLst>
                  <a:ext uri="{FF2B5EF4-FFF2-40B4-BE49-F238E27FC236}">
                    <a16:creationId xmlns:a16="http://schemas.microsoft.com/office/drawing/2014/main" id="{C65BC71E-DE2C-430F-B5ED-990CDEBA2F61}"/>
                  </a:ext>
                </a:extLst>
              </p:cNvPr>
              <p:cNvSpPr/>
              <p:nvPr/>
            </p:nvSpPr>
            <p:spPr>
              <a:xfrm rot="554854">
                <a:off x="2257488" y="3322470"/>
                <a:ext cx="74497" cy="3233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5" name="Google Shape;3764;p49">
                <a:extLst>
                  <a:ext uri="{FF2B5EF4-FFF2-40B4-BE49-F238E27FC236}">
                    <a16:creationId xmlns:a16="http://schemas.microsoft.com/office/drawing/2014/main" id="{731A96E7-02C8-4CB5-88FA-FC11185DAAAF}"/>
                  </a:ext>
                </a:extLst>
              </p:cNvPr>
              <p:cNvSpPr/>
              <p:nvPr/>
            </p:nvSpPr>
            <p:spPr>
              <a:xfrm rot="554854">
                <a:off x="2183928" y="3294853"/>
                <a:ext cx="74552" cy="32330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6" name="Google Shape;3766;p49">
                <a:extLst>
                  <a:ext uri="{FF2B5EF4-FFF2-40B4-BE49-F238E27FC236}">
                    <a16:creationId xmlns:a16="http://schemas.microsoft.com/office/drawing/2014/main" id="{9C838FAA-9959-494E-95F3-F9D6294492E1}"/>
                  </a:ext>
                </a:extLst>
              </p:cNvPr>
              <p:cNvSpPr/>
              <p:nvPr/>
            </p:nvSpPr>
            <p:spPr>
              <a:xfrm rot="2520766">
                <a:off x="1215588" y="1503447"/>
                <a:ext cx="2846689" cy="872179"/>
              </a:xfrm>
              <a:custGeom>
                <a:avLst/>
                <a:gdLst/>
                <a:ahLst/>
                <a:cxnLst/>
                <a:rect l="l" t="t" r="r" b="b"/>
                <a:pathLst>
                  <a:path w="51472" h="28353" extrusionOk="0">
                    <a:moveTo>
                      <a:pt x="15357" y="1"/>
                    </a:moveTo>
                    <a:cubicBezTo>
                      <a:pt x="9974" y="1"/>
                      <a:pt x="4681" y="665"/>
                      <a:pt x="1" y="2034"/>
                    </a:cubicBezTo>
                    <a:cubicBezTo>
                      <a:pt x="8058" y="10662"/>
                      <a:pt x="11938" y="20385"/>
                      <a:pt x="24173" y="24836"/>
                    </a:cubicBezTo>
                    <a:cubicBezTo>
                      <a:pt x="29410" y="26673"/>
                      <a:pt x="35752" y="28352"/>
                      <a:pt x="42537" y="28352"/>
                    </a:cubicBezTo>
                    <a:cubicBezTo>
                      <a:pt x="45451" y="28352"/>
                      <a:pt x="48447" y="28042"/>
                      <a:pt x="51472" y="27302"/>
                    </a:cubicBezTo>
                    <a:lnTo>
                      <a:pt x="51472" y="14268"/>
                    </a:lnTo>
                    <a:cubicBezTo>
                      <a:pt x="47797" y="10023"/>
                      <a:pt x="43734" y="6508"/>
                      <a:pt x="37526" y="3974"/>
                    </a:cubicBezTo>
                    <a:cubicBezTo>
                      <a:pt x="30977" y="1366"/>
                      <a:pt x="23074" y="1"/>
                      <a:pt x="15357" y="1"/>
                    </a:cubicBezTo>
                    <a:close/>
                  </a:path>
                </a:pathLst>
              </a:custGeom>
              <a:solidFill>
                <a:srgbClr val="0B4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7" name="Google Shape;3767;p49">
                <a:extLst>
                  <a:ext uri="{FF2B5EF4-FFF2-40B4-BE49-F238E27FC236}">
                    <a16:creationId xmlns:a16="http://schemas.microsoft.com/office/drawing/2014/main" id="{EE53AF1C-BB41-4FEA-8188-5C45A868AF30}"/>
                  </a:ext>
                </a:extLst>
              </p:cNvPr>
              <p:cNvSpPr/>
              <p:nvPr/>
            </p:nvSpPr>
            <p:spPr>
              <a:xfrm rot="2520766">
                <a:off x="1571357" y="1785905"/>
                <a:ext cx="2443677" cy="566933"/>
              </a:xfrm>
              <a:custGeom>
                <a:avLst/>
                <a:gdLst/>
                <a:ahLst/>
                <a:cxnLst/>
                <a:rect l="l" t="t" r="r" b="b"/>
                <a:pathLst>
                  <a:path w="44185" h="18430" extrusionOk="0">
                    <a:moveTo>
                      <a:pt x="508" y="1"/>
                    </a:moveTo>
                    <a:cubicBezTo>
                      <a:pt x="134" y="1"/>
                      <a:pt x="0" y="587"/>
                      <a:pt x="406" y="694"/>
                    </a:cubicBezTo>
                    <a:cubicBezTo>
                      <a:pt x="9308" y="2817"/>
                      <a:pt x="17274" y="7587"/>
                      <a:pt x="25377" y="11650"/>
                    </a:cubicBezTo>
                    <a:cubicBezTo>
                      <a:pt x="31311" y="14640"/>
                      <a:pt x="37588" y="17448"/>
                      <a:pt x="44185" y="18429"/>
                    </a:cubicBezTo>
                    <a:lnTo>
                      <a:pt x="44185" y="17722"/>
                    </a:lnTo>
                    <a:cubicBezTo>
                      <a:pt x="37429" y="16694"/>
                      <a:pt x="31015" y="13727"/>
                      <a:pt x="24943" y="10669"/>
                    </a:cubicBezTo>
                    <a:cubicBezTo>
                      <a:pt x="17046" y="6674"/>
                      <a:pt x="9262" y="2086"/>
                      <a:pt x="589" y="9"/>
                    </a:cubicBezTo>
                    <a:cubicBezTo>
                      <a:pt x="561" y="3"/>
                      <a:pt x="534" y="1"/>
                      <a:pt x="50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8" name="Google Shape;3768;p49">
                <a:extLst>
                  <a:ext uri="{FF2B5EF4-FFF2-40B4-BE49-F238E27FC236}">
                    <a16:creationId xmlns:a16="http://schemas.microsoft.com/office/drawing/2014/main" id="{61D0A0A9-A68E-4955-AD85-A1F1F1DA5DE5}"/>
                  </a:ext>
                </a:extLst>
              </p:cNvPr>
              <p:cNvSpPr/>
              <p:nvPr/>
            </p:nvSpPr>
            <p:spPr>
              <a:xfrm rot="2520766">
                <a:off x="2517227" y="1687416"/>
                <a:ext cx="34124" cy="16180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26" extrusionOk="0">
                    <a:moveTo>
                      <a:pt x="617" y="1"/>
                    </a:moveTo>
                    <a:lnTo>
                      <a:pt x="617" y="1"/>
                    </a:lnTo>
                    <a:cubicBezTo>
                      <a:pt x="411" y="24"/>
                      <a:pt x="206" y="24"/>
                      <a:pt x="1" y="24"/>
                    </a:cubicBezTo>
                    <a:cubicBezTo>
                      <a:pt x="115" y="206"/>
                      <a:pt x="206" y="366"/>
                      <a:pt x="297" y="526"/>
                    </a:cubicBezTo>
                    <a:cubicBezTo>
                      <a:pt x="411" y="366"/>
                      <a:pt x="503" y="183"/>
                      <a:pt x="617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9" name="Google Shape;3769;p49">
                <a:extLst>
                  <a:ext uri="{FF2B5EF4-FFF2-40B4-BE49-F238E27FC236}">
                    <a16:creationId xmlns:a16="http://schemas.microsoft.com/office/drawing/2014/main" id="{04EED275-CCE8-4C89-9400-CF0182D825C1}"/>
                  </a:ext>
                </a:extLst>
              </p:cNvPr>
              <p:cNvSpPr/>
              <p:nvPr/>
            </p:nvSpPr>
            <p:spPr>
              <a:xfrm rot="2520766">
                <a:off x="2106199" y="1317008"/>
                <a:ext cx="600951" cy="261318"/>
              </a:xfrm>
              <a:custGeom>
                <a:avLst/>
                <a:gdLst/>
                <a:ahLst/>
                <a:cxnLst/>
                <a:rect l="l" t="t" r="r" b="b"/>
                <a:pathLst>
                  <a:path w="10866" h="8495" extrusionOk="0">
                    <a:moveTo>
                      <a:pt x="5735" y="0"/>
                    </a:moveTo>
                    <a:cubicBezTo>
                      <a:pt x="5479" y="0"/>
                      <a:pt x="5232" y="248"/>
                      <a:pt x="5410" y="507"/>
                    </a:cubicBezTo>
                    <a:cubicBezTo>
                      <a:pt x="7031" y="2653"/>
                      <a:pt x="8515" y="4889"/>
                      <a:pt x="9839" y="7218"/>
                    </a:cubicBezTo>
                    <a:cubicBezTo>
                      <a:pt x="10044" y="7218"/>
                      <a:pt x="10249" y="7218"/>
                      <a:pt x="10455" y="7195"/>
                    </a:cubicBezTo>
                    <a:lnTo>
                      <a:pt x="10455" y="7195"/>
                    </a:lnTo>
                    <a:cubicBezTo>
                      <a:pt x="10341" y="7377"/>
                      <a:pt x="10249" y="7560"/>
                      <a:pt x="10135" y="7720"/>
                    </a:cubicBezTo>
                    <a:cubicBezTo>
                      <a:pt x="10044" y="7560"/>
                      <a:pt x="9953" y="7400"/>
                      <a:pt x="9839" y="7218"/>
                    </a:cubicBezTo>
                    <a:cubicBezTo>
                      <a:pt x="7139" y="7316"/>
                      <a:pt x="4440" y="7806"/>
                      <a:pt x="1726" y="7806"/>
                    </a:cubicBezTo>
                    <a:cubicBezTo>
                      <a:pt x="1296" y="7806"/>
                      <a:pt x="865" y="7793"/>
                      <a:pt x="435" y="7765"/>
                    </a:cubicBezTo>
                    <a:cubicBezTo>
                      <a:pt x="427" y="7765"/>
                      <a:pt x="420" y="7765"/>
                      <a:pt x="414" y="7765"/>
                    </a:cubicBezTo>
                    <a:cubicBezTo>
                      <a:pt x="1" y="7765"/>
                      <a:pt x="8" y="8428"/>
                      <a:pt x="435" y="8450"/>
                    </a:cubicBezTo>
                    <a:cubicBezTo>
                      <a:pt x="886" y="8481"/>
                      <a:pt x="1337" y="8494"/>
                      <a:pt x="1787" y="8494"/>
                    </a:cubicBezTo>
                    <a:cubicBezTo>
                      <a:pt x="4681" y="8494"/>
                      <a:pt x="7551" y="7942"/>
                      <a:pt x="10455" y="7902"/>
                    </a:cubicBezTo>
                    <a:cubicBezTo>
                      <a:pt x="10706" y="7902"/>
                      <a:pt x="10866" y="7606"/>
                      <a:pt x="10752" y="7377"/>
                    </a:cubicBezTo>
                    <a:cubicBezTo>
                      <a:pt x="9336" y="4867"/>
                      <a:pt x="7739" y="2470"/>
                      <a:pt x="6027" y="142"/>
                    </a:cubicBezTo>
                    <a:cubicBezTo>
                      <a:pt x="5947" y="42"/>
                      <a:pt x="5840" y="0"/>
                      <a:pt x="5735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0" name="Google Shape;3770;p49">
                <a:extLst>
                  <a:ext uri="{FF2B5EF4-FFF2-40B4-BE49-F238E27FC236}">
                    <a16:creationId xmlns:a16="http://schemas.microsoft.com/office/drawing/2014/main" id="{B06CDD0E-3AAA-417C-A367-0923F7799D49}"/>
                  </a:ext>
                </a:extLst>
              </p:cNvPr>
              <p:cNvSpPr/>
              <p:nvPr/>
            </p:nvSpPr>
            <p:spPr>
              <a:xfrm rot="2520766">
                <a:off x="2725986" y="2010430"/>
                <a:ext cx="25275" cy="1618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26" extrusionOk="0">
                    <a:moveTo>
                      <a:pt x="457" y="0"/>
                    </a:moveTo>
                    <a:cubicBezTo>
                      <a:pt x="297" y="46"/>
                      <a:pt x="160" y="91"/>
                      <a:pt x="0" y="114"/>
                    </a:cubicBezTo>
                    <a:cubicBezTo>
                      <a:pt x="91" y="251"/>
                      <a:pt x="160" y="388"/>
                      <a:pt x="251" y="525"/>
                    </a:cubicBezTo>
                    <a:cubicBezTo>
                      <a:pt x="320" y="342"/>
                      <a:pt x="388" y="183"/>
                      <a:pt x="457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1" name="Google Shape;3771;p49">
                <a:extLst>
                  <a:ext uri="{FF2B5EF4-FFF2-40B4-BE49-F238E27FC236}">
                    <a16:creationId xmlns:a16="http://schemas.microsoft.com/office/drawing/2014/main" id="{E45C0B3F-1C44-41CF-9449-417D62895AEF}"/>
                  </a:ext>
                </a:extLst>
              </p:cNvPr>
              <p:cNvSpPr/>
              <p:nvPr/>
            </p:nvSpPr>
            <p:spPr>
              <a:xfrm rot="2520766">
                <a:off x="2223131" y="1580206"/>
                <a:ext cx="696574" cy="327793"/>
              </a:xfrm>
              <a:custGeom>
                <a:avLst/>
                <a:gdLst/>
                <a:ahLst/>
                <a:cxnLst/>
                <a:rect l="l" t="t" r="r" b="b"/>
                <a:pathLst>
                  <a:path w="12595" h="10656" extrusionOk="0">
                    <a:moveTo>
                      <a:pt x="9113" y="1"/>
                    </a:moveTo>
                    <a:cubicBezTo>
                      <a:pt x="8896" y="1"/>
                      <a:pt x="8687" y="171"/>
                      <a:pt x="8783" y="431"/>
                    </a:cubicBezTo>
                    <a:cubicBezTo>
                      <a:pt x="9787" y="3011"/>
                      <a:pt x="10244" y="5773"/>
                      <a:pt x="11636" y="8169"/>
                    </a:cubicBezTo>
                    <a:cubicBezTo>
                      <a:pt x="11796" y="8146"/>
                      <a:pt x="11933" y="8101"/>
                      <a:pt x="12093" y="8055"/>
                    </a:cubicBezTo>
                    <a:lnTo>
                      <a:pt x="12093" y="8055"/>
                    </a:lnTo>
                    <a:cubicBezTo>
                      <a:pt x="12024" y="8238"/>
                      <a:pt x="11956" y="8397"/>
                      <a:pt x="11887" y="8580"/>
                    </a:cubicBezTo>
                    <a:cubicBezTo>
                      <a:pt x="11796" y="8443"/>
                      <a:pt x="11727" y="8306"/>
                      <a:pt x="11636" y="8169"/>
                    </a:cubicBezTo>
                    <a:cubicBezTo>
                      <a:pt x="8846" y="8912"/>
                      <a:pt x="5826" y="9957"/>
                      <a:pt x="2873" y="9957"/>
                    </a:cubicBezTo>
                    <a:cubicBezTo>
                      <a:pt x="2105" y="9957"/>
                      <a:pt x="1342" y="9886"/>
                      <a:pt x="589" y="9721"/>
                    </a:cubicBezTo>
                    <a:cubicBezTo>
                      <a:pt x="561" y="9715"/>
                      <a:pt x="534" y="9713"/>
                      <a:pt x="508" y="9713"/>
                    </a:cubicBezTo>
                    <a:cubicBezTo>
                      <a:pt x="134" y="9713"/>
                      <a:pt x="0" y="10299"/>
                      <a:pt x="406" y="10406"/>
                    </a:cubicBezTo>
                    <a:cubicBezTo>
                      <a:pt x="1203" y="10581"/>
                      <a:pt x="2008" y="10656"/>
                      <a:pt x="2816" y="10656"/>
                    </a:cubicBezTo>
                    <a:cubicBezTo>
                      <a:pt x="6015" y="10656"/>
                      <a:pt x="9269" y="9487"/>
                      <a:pt x="12275" y="8740"/>
                    </a:cubicBezTo>
                    <a:cubicBezTo>
                      <a:pt x="12481" y="8671"/>
                      <a:pt x="12595" y="8397"/>
                      <a:pt x="12481" y="8215"/>
                    </a:cubicBezTo>
                    <a:cubicBezTo>
                      <a:pt x="10928" y="5773"/>
                      <a:pt x="10495" y="2919"/>
                      <a:pt x="9468" y="249"/>
                    </a:cubicBezTo>
                    <a:cubicBezTo>
                      <a:pt x="9404" y="76"/>
                      <a:pt x="9257" y="1"/>
                      <a:pt x="9113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2" name="Google Shape;3772;p49">
                <a:extLst>
                  <a:ext uri="{FF2B5EF4-FFF2-40B4-BE49-F238E27FC236}">
                    <a16:creationId xmlns:a16="http://schemas.microsoft.com/office/drawing/2014/main" id="{77F75295-1E05-44D5-A30C-A66FD081F12E}"/>
                  </a:ext>
                </a:extLst>
              </p:cNvPr>
              <p:cNvSpPr/>
              <p:nvPr/>
            </p:nvSpPr>
            <p:spPr>
              <a:xfrm rot="2520766">
                <a:off x="3037767" y="2489734"/>
                <a:ext cx="31634" cy="1618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26" extrusionOk="0">
                    <a:moveTo>
                      <a:pt x="571" y="1"/>
                    </a:moveTo>
                    <a:cubicBezTo>
                      <a:pt x="389" y="1"/>
                      <a:pt x="183" y="24"/>
                      <a:pt x="1" y="47"/>
                    </a:cubicBezTo>
                    <a:cubicBezTo>
                      <a:pt x="92" y="206"/>
                      <a:pt x="183" y="366"/>
                      <a:pt x="275" y="526"/>
                    </a:cubicBezTo>
                    <a:cubicBezTo>
                      <a:pt x="389" y="343"/>
                      <a:pt x="480" y="161"/>
                      <a:pt x="571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3" name="Google Shape;3773;p49">
                <a:extLst>
                  <a:ext uri="{FF2B5EF4-FFF2-40B4-BE49-F238E27FC236}">
                    <a16:creationId xmlns:a16="http://schemas.microsoft.com/office/drawing/2014/main" id="{F865BE6A-9425-4577-AF35-2459918D34C0}"/>
                  </a:ext>
                </a:extLst>
              </p:cNvPr>
              <p:cNvSpPr/>
              <p:nvPr/>
            </p:nvSpPr>
            <p:spPr>
              <a:xfrm rot="2520766">
                <a:off x="2503132" y="1977362"/>
                <a:ext cx="760121" cy="406112"/>
              </a:xfrm>
              <a:custGeom>
                <a:avLst/>
                <a:gdLst/>
                <a:ahLst/>
                <a:cxnLst/>
                <a:rect l="l" t="t" r="r" b="b"/>
                <a:pathLst>
                  <a:path w="13744" h="13202" extrusionOk="0">
                    <a:moveTo>
                      <a:pt x="7486" y="1"/>
                    </a:moveTo>
                    <a:cubicBezTo>
                      <a:pt x="7259" y="1"/>
                      <a:pt x="7023" y="249"/>
                      <a:pt x="7147" y="529"/>
                    </a:cubicBezTo>
                    <a:cubicBezTo>
                      <a:pt x="8768" y="3930"/>
                      <a:pt x="10799" y="7102"/>
                      <a:pt x="12717" y="10344"/>
                    </a:cubicBezTo>
                    <a:cubicBezTo>
                      <a:pt x="12899" y="10321"/>
                      <a:pt x="13105" y="10298"/>
                      <a:pt x="13287" y="10298"/>
                    </a:cubicBezTo>
                    <a:cubicBezTo>
                      <a:pt x="13196" y="10458"/>
                      <a:pt x="13105" y="10640"/>
                      <a:pt x="12991" y="10823"/>
                    </a:cubicBezTo>
                    <a:cubicBezTo>
                      <a:pt x="12899" y="10663"/>
                      <a:pt x="12808" y="10503"/>
                      <a:pt x="12717" y="10344"/>
                    </a:cubicBezTo>
                    <a:cubicBezTo>
                      <a:pt x="8562" y="10732"/>
                      <a:pt x="4545" y="11941"/>
                      <a:pt x="414" y="12535"/>
                    </a:cubicBezTo>
                    <a:cubicBezTo>
                      <a:pt x="1" y="12578"/>
                      <a:pt x="147" y="13201"/>
                      <a:pt x="536" y="13201"/>
                    </a:cubicBezTo>
                    <a:cubicBezTo>
                      <a:pt x="556" y="13201"/>
                      <a:pt x="576" y="13200"/>
                      <a:pt x="596" y="13197"/>
                    </a:cubicBezTo>
                    <a:cubicBezTo>
                      <a:pt x="4865" y="12603"/>
                      <a:pt x="8996" y="11302"/>
                      <a:pt x="13287" y="10983"/>
                    </a:cubicBezTo>
                    <a:cubicBezTo>
                      <a:pt x="13561" y="10960"/>
                      <a:pt x="13744" y="10709"/>
                      <a:pt x="13584" y="10458"/>
                    </a:cubicBezTo>
                    <a:cubicBezTo>
                      <a:pt x="11598" y="7057"/>
                      <a:pt x="9430" y="3747"/>
                      <a:pt x="7764" y="186"/>
                    </a:cubicBezTo>
                    <a:cubicBezTo>
                      <a:pt x="7698" y="55"/>
                      <a:pt x="7593" y="1"/>
                      <a:pt x="7486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4" name="Google Shape;3774;p49">
                <a:extLst>
                  <a:ext uri="{FF2B5EF4-FFF2-40B4-BE49-F238E27FC236}">
                    <a16:creationId xmlns:a16="http://schemas.microsoft.com/office/drawing/2014/main" id="{1BD850F6-2F0C-43DF-8009-ADB2DBB408BB}"/>
                  </a:ext>
                </a:extLst>
              </p:cNvPr>
              <p:cNvSpPr/>
              <p:nvPr/>
            </p:nvSpPr>
            <p:spPr>
              <a:xfrm rot="2520766">
                <a:off x="3342840" y="2902329"/>
                <a:ext cx="30362" cy="1827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94" extrusionOk="0">
                    <a:moveTo>
                      <a:pt x="549" y="0"/>
                    </a:moveTo>
                    <a:lnTo>
                      <a:pt x="549" y="0"/>
                    </a:lnTo>
                    <a:cubicBezTo>
                      <a:pt x="366" y="69"/>
                      <a:pt x="184" y="114"/>
                      <a:pt x="1" y="183"/>
                    </a:cubicBezTo>
                    <a:cubicBezTo>
                      <a:pt x="138" y="320"/>
                      <a:pt x="252" y="457"/>
                      <a:pt x="389" y="594"/>
                    </a:cubicBezTo>
                    <a:cubicBezTo>
                      <a:pt x="457" y="388"/>
                      <a:pt x="503" y="206"/>
                      <a:pt x="54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5" name="Google Shape;3775;p49">
                <a:extLst>
                  <a:ext uri="{FF2B5EF4-FFF2-40B4-BE49-F238E27FC236}">
                    <a16:creationId xmlns:a16="http://schemas.microsoft.com/office/drawing/2014/main" id="{4A86A66D-81C8-4B2B-A576-A497C904FFC7}"/>
                  </a:ext>
                </a:extLst>
              </p:cNvPr>
              <p:cNvSpPr/>
              <p:nvPr/>
            </p:nvSpPr>
            <p:spPr>
              <a:xfrm rot="2520766">
                <a:off x="2799132" y="2431651"/>
                <a:ext cx="739767" cy="406051"/>
              </a:xfrm>
              <a:custGeom>
                <a:avLst/>
                <a:gdLst/>
                <a:ahLst/>
                <a:cxnLst/>
                <a:rect l="l" t="t" r="r" b="b"/>
                <a:pathLst>
                  <a:path w="13376" h="13200" extrusionOk="0">
                    <a:moveTo>
                      <a:pt x="7388" y="1"/>
                    </a:moveTo>
                    <a:cubicBezTo>
                      <a:pt x="7137" y="1"/>
                      <a:pt x="6901" y="245"/>
                      <a:pt x="7076" y="499"/>
                    </a:cubicBezTo>
                    <a:cubicBezTo>
                      <a:pt x="9153" y="3170"/>
                      <a:pt x="9975" y="6594"/>
                      <a:pt x="12303" y="9059"/>
                    </a:cubicBezTo>
                    <a:cubicBezTo>
                      <a:pt x="12486" y="8990"/>
                      <a:pt x="12668" y="8945"/>
                      <a:pt x="12851" y="8876"/>
                    </a:cubicBezTo>
                    <a:lnTo>
                      <a:pt x="12851" y="8876"/>
                    </a:lnTo>
                    <a:cubicBezTo>
                      <a:pt x="12805" y="9082"/>
                      <a:pt x="12759" y="9264"/>
                      <a:pt x="12691" y="9470"/>
                    </a:cubicBezTo>
                    <a:cubicBezTo>
                      <a:pt x="12554" y="9333"/>
                      <a:pt x="12440" y="9196"/>
                      <a:pt x="12303" y="9059"/>
                    </a:cubicBezTo>
                    <a:cubicBezTo>
                      <a:pt x="8546" y="10289"/>
                      <a:pt x="4936" y="12493"/>
                      <a:pt x="905" y="12493"/>
                    </a:cubicBezTo>
                    <a:cubicBezTo>
                      <a:pt x="749" y="12493"/>
                      <a:pt x="592" y="12490"/>
                      <a:pt x="434" y="12483"/>
                    </a:cubicBezTo>
                    <a:cubicBezTo>
                      <a:pt x="427" y="12482"/>
                      <a:pt x="420" y="12482"/>
                      <a:pt x="413" y="12482"/>
                    </a:cubicBezTo>
                    <a:cubicBezTo>
                      <a:pt x="0" y="12482"/>
                      <a:pt x="7" y="13168"/>
                      <a:pt x="434" y="13190"/>
                    </a:cubicBezTo>
                    <a:cubicBezTo>
                      <a:pt x="586" y="13197"/>
                      <a:pt x="738" y="13200"/>
                      <a:pt x="889" y="13200"/>
                    </a:cubicBezTo>
                    <a:cubicBezTo>
                      <a:pt x="5197" y="13200"/>
                      <a:pt x="8998" y="10752"/>
                      <a:pt x="13033" y="9561"/>
                    </a:cubicBezTo>
                    <a:cubicBezTo>
                      <a:pt x="13284" y="9493"/>
                      <a:pt x="13376" y="9150"/>
                      <a:pt x="13193" y="8968"/>
                    </a:cubicBezTo>
                    <a:cubicBezTo>
                      <a:pt x="10591" y="6525"/>
                      <a:pt x="9815" y="2919"/>
                      <a:pt x="7692" y="157"/>
                    </a:cubicBezTo>
                    <a:cubicBezTo>
                      <a:pt x="7609" y="47"/>
                      <a:pt x="7497" y="1"/>
                      <a:pt x="73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6" name="Google Shape;3776;p49">
                <a:extLst>
                  <a:ext uri="{FF2B5EF4-FFF2-40B4-BE49-F238E27FC236}">
                    <a16:creationId xmlns:a16="http://schemas.microsoft.com/office/drawing/2014/main" id="{B6D51EBE-5374-4A10-945E-79435D6F31E3}"/>
                  </a:ext>
                </a:extLst>
              </p:cNvPr>
              <p:cNvSpPr/>
              <p:nvPr/>
            </p:nvSpPr>
            <p:spPr>
              <a:xfrm>
                <a:off x="2167812" y="2497413"/>
                <a:ext cx="942236" cy="707416"/>
              </a:xfrm>
              <a:custGeom>
                <a:avLst/>
                <a:gdLst/>
                <a:ahLst/>
                <a:cxnLst/>
                <a:rect l="l" t="t" r="r" b="b"/>
                <a:pathLst>
                  <a:path w="17037" h="22997" extrusionOk="0">
                    <a:moveTo>
                      <a:pt x="14644" y="0"/>
                    </a:moveTo>
                    <a:cubicBezTo>
                      <a:pt x="13751" y="0"/>
                      <a:pt x="13058" y="1050"/>
                      <a:pt x="13179" y="3116"/>
                    </a:cubicBezTo>
                    <a:cubicBezTo>
                      <a:pt x="13385" y="5604"/>
                      <a:pt x="15371" y="9507"/>
                      <a:pt x="15097" y="11927"/>
                    </a:cubicBezTo>
                    <a:cubicBezTo>
                      <a:pt x="13887" y="9393"/>
                      <a:pt x="11924" y="6677"/>
                      <a:pt x="10760" y="4874"/>
                    </a:cubicBezTo>
                    <a:cubicBezTo>
                      <a:pt x="10164" y="4056"/>
                      <a:pt x="8476" y="1436"/>
                      <a:pt x="7363" y="1436"/>
                    </a:cubicBezTo>
                    <a:cubicBezTo>
                      <a:pt x="6984" y="1436"/>
                      <a:pt x="6671" y="1740"/>
                      <a:pt x="6492" y="2523"/>
                    </a:cubicBezTo>
                    <a:cubicBezTo>
                      <a:pt x="5989" y="4303"/>
                      <a:pt x="7542" y="6106"/>
                      <a:pt x="8455" y="7658"/>
                    </a:cubicBezTo>
                    <a:cubicBezTo>
                      <a:pt x="9550" y="9644"/>
                      <a:pt x="11787" y="12338"/>
                      <a:pt x="12609" y="14346"/>
                    </a:cubicBezTo>
                    <a:cubicBezTo>
                      <a:pt x="10783" y="12840"/>
                      <a:pt x="8706" y="11630"/>
                      <a:pt x="6788" y="10215"/>
                    </a:cubicBezTo>
                    <a:cubicBezTo>
                      <a:pt x="5989" y="9607"/>
                      <a:pt x="4186" y="7704"/>
                      <a:pt x="2856" y="7704"/>
                    </a:cubicBezTo>
                    <a:cubicBezTo>
                      <a:pt x="2439" y="7704"/>
                      <a:pt x="2068" y="7891"/>
                      <a:pt x="1790" y="8366"/>
                    </a:cubicBezTo>
                    <a:cubicBezTo>
                      <a:pt x="329" y="10922"/>
                      <a:pt x="9002" y="15054"/>
                      <a:pt x="10783" y="17473"/>
                    </a:cubicBezTo>
                    <a:cubicBezTo>
                      <a:pt x="8044" y="16195"/>
                      <a:pt x="5510" y="15556"/>
                      <a:pt x="3068" y="14711"/>
                    </a:cubicBezTo>
                    <a:cubicBezTo>
                      <a:pt x="2567" y="14589"/>
                      <a:pt x="1715" y="14317"/>
                      <a:pt x="1040" y="14317"/>
                    </a:cubicBezTo>
                    <a:cubicBezTo>
                      <a:pt x="453" y="14317"/>
                      <a:pt x="0" y="14523"/>
                      <a:pt x="32" y="15213"/>
                    </a:cubicBezTo>
                    <a:cubicBezTo>
                      <a:pt x="78" y="16606"/>
                      <a:pt x="2794" y="17519"/>
                      <a:pt x="3753" y="17930"/>
                    </a:cubicBezTo>
                    <a:cubicBezTo>
                      <a:pt x="8112" y="19756"/>
                      <a:pt x="12632" y="21194"/>
                      <a:pt x="17037" y="22997"/>
                    </a:cubicBezTo>
                    <a:lnTo>
                      <a:pt x="17037" y="2454"/>
                    </a:lnTo>
                    <a:cubicBezTo>
                      <a:pt x="16364" y="810"/>
                      <a:pt x="15427" y="0"/>
                      <a:pt x="14644" y="0"/>
                    </a:cubicBezTo>
                    <a:close/>
                  </a:path>
                </a:pathLst>
              </a:custGeom>
              <a:solidFill>
                <a:srgbClr val="FFDB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7" name="Google Shape;3777;p49">
                <a:extLst>
                  <a:ext uri="{FF2B5EF4-FFF2-40B4-BE49-F238E27FC236}">
                    <a16:creationId xmlns:a16="http://schemas.microsoft.com/office/drawing/2014/main" id="{92975200-B5E4-488F-9513-3F127B6679ED}"/>
                  </a:ext>
                </a:extLst>
              </p:cNvPr>
              <p:cNvSpPr/>
              <p:nvPr/>
            </p:nvSpPr>
            <p:spPr>
              <a:xfrm>
                <a:off x="2596381" y="2611170"/>
                <a:ext cx="513674" cy="478522"/>
              </a:xfrm>
              <a:custGeom>
                <a:avLst/>
                <a:gdLst/>
                <a:ahLst/>
                <a:cxnLst/>
                <a:rect l="l" t="t" r="r" b="b"/>
                <a:pathLst>
                  <a:path w="9288" h="15556" extrusionOk="0">
                    <a:moveTo>
                      <a:pt x="475" y="1"/>
                    </a:moveTo>
                    <a:cubicBezTo>
                      <a:pt x="233" y="1"/>
                      <a:pt x="0" y="246"/>
                      <a:pt x="158" y="514"/>
                    </a:cubicBezTo>
                    <a:cubicBezTo>
                      <a:pt x="2417" y="4166"/>
                      <a:pt x="4540" y="7863"/>
                      <a:pt x="6891" y="11447"/>
                    </a:cubicBezTo>
                    <a:cubicBezTo>
                      <a:pt x="7736" y="12748"/>
                      <a:pt x="8557" y="14140"/>
                      <a:pt x="9288" y="15556"/>
                    </a:cubicBezTo>
                    <a:lnTo>
                      <a:pt x="9288" y="14049"/>
                    </a:lnTo>
                    <a:cubicBezTo>
                      <a:pt x="8626" y="12885"/>
                      <a:pt x="7918" y="11744"/>
                      <a:pt x="7188" y="10648"/>
                    </a:cubicBezTo>
                    <a:cubicBezTo>
                      <a:pt x="4951" y="7224"/>
                      <a:pt x="2920" y="3664"/>
                      <a:pt x="774" y="171"/>
                    </a:cubicBezTo>
                    <a:cubicBezTo>
                      <a:pt x="696" y="51"/>
                      <a:pt x="585" y="1"/>
                      <a:pt x="475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8" name="Google Shape;3778;p49">
                <a:extLst>
                  <a:ext uri="{FF2B5EF4-FFF2-40B4-BE49-F238E27FC236}">
                    <a16:creationId xmlns:a16="http://schemas.microsoft.com/office/drawing/2014/main" id="{E13D1746-19F9-46B6-851C-1813788F3472}"/>
                  </a:ext>
                </a:extLst>
              </p:cNvPr>
              <p:cNvSpPr/>
              <p:nvPr/>
            </p:nvSpPr>
            <p:spPr>
              <a:xfrm>
                <a:off x="2350378" y="2793402"/>
                <a:ext cx="759674" cy="359476"/>
              </a:xfrm>
              <a:custGeom>
                <a:avLst/>
                <a:gdLst/>
                <a:ahLst/>
                <a:cxnLst/>
                <a:rect l="l" t="t" r="r" b="b"/>
                <a:pathLst>
                  <a:path w="13736" h="11686" extrusionOk="0">
                    <a:moveTo>
                      <a:pt x="518" y="0"/>
                    </a:moveTo>
                    <a:cubicBezTo>
                      <a:pt x="238" y="0"/>
                      <a:pt x="0" y="360"/>
                      <a:pt x="269" y="593"/>
                    </a:cubicBezTo>
                    <a:cubicBezTo>
                      <a:pt x="2894" y="2852"/>
                      <a:pt x="5633" y="4998"/>
                      <a:pt x="8463" y="7007"/>
                    </a:cubicBezTo>
                    <a:cubicBezTo>
                      <a:pt x="10449" y="8422"/>
                      <a:pt x="12115" y="9997"/>
                      <a:pt x="13736" y="11686"/>
                    </a:cubicBezTo>
                    <a:lnTo>
                      <a:pt x="13736" y="10613"/>
                    </a:lnTo>
                    <a:cubicBezTo>
                      <a:pt x="12595" y="9403"/>
                      <a:pt x="11431" y="8285"/>
                      <a:pt x="10061" y="7303"/>
                    </a:cubicBezTo>
                    <a:cubicBezTo>
                      <a:pt x="6888" y="4975"/>
                      <a:pt x="3738" y="2670"/>
                      <a:pt x="748" y="91"/>
                    </a:cubicBezTo>
                    <a:cubicBezTo>
                      <a:pt x="675" y="27"/>
                      <a:pt x="595" y="0"/>
                      <a:pt x="518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9" name="Google Shape;3779;p49">
                <a:extLst>
                  <a:ext uri="{FF2B5EF4-FFF2-40B4-BE49-F238E27FC236}">
                    <a16:creationId xmlns:a16="http://schemas.microsoft.com/office/drawing/2014/main" id="{4D1ADE95-B6B9-4A32-A2FF-CF62AB70D49F}"/>
                  </a:ext>
                </a:extLst>
              </p:cNvPr>
              <p:cNvSpPr/>
              <p:nvPr/>
            </p:nvSpPr>
            <p:spPr>
              <a:xfrm>
                <a:off x="2240872" y="2972713"/>
                <a:ext cx="869178" cy="215975"/>
              </a:xfrm>
              <a:custGeom>
                <a:avLst/>
                <a:gdLst/>
                <a:ahLst/>
                <a:cxnLst/>
                <a:rect l="l" t="t" r="r" b="b"/>
                <a:pathLst>
                  <a:path w="15716" h="7021" extrusionOk="0">
                    <a:moveTo>
                      <a:pt x="485" y="0"/>
                    </a:moveTo>
                    <a:cubicBezTo>
                      <a:pt x="124" y="0"/>
                      <a:pt x="1" y="570"/>
                      <a:pt x="400" y="675"/>
                    </a:cubicBezTo>
                    <a:cubicBezTo>
                      <a:pt x="3436" y="1429"/>
                      <a:pt x="6175" y="2912"/>
                      <a:pt x="9074" y="4054"/>
                    </a:cubicBezTo>
                    <a:cubicBezTo>
                      <a:pt x="11379" y="4944"/>
                      <a:pt x="13616" y="5811"/>
                      <a:pt x="15716" y="7021"/>
                    </a:cubicBezTo>
                    <a:lnTo>
                      <a:pt x="15716" y="6222"/>
                    </a:lnTo>
                    <a:cubicBezTo>
                      <a:pt x="13958" y="5218"/>
                      <a:pt x="12087" y="4419"/>
                      <a:pt x="10169" y="3711"/>
                    </a:cubicBezTo>
                    <a:cubicBezTo>
                      <a:pt x="6951" y="2524"/>
                      <a:pt x="3915" y="835"/>
                      <a:pt x="583" y="14"/>
                    </a:cubicBezTo>
                    <a:cubicBezTo>
                      <a:pt x="548" y="5"/>
                      <a:pt x="516" y="0"/>
                      <a:pt x="485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0" name="Google Shape;3780;p49">
                <a:extLst>
                  <a:ext uri="{FF2B5EF4-FFF2-40B4-BE49-F238E27FC236}">
                    <a16:creationId xmlns:a16="http://schemas.microsoft.com/office/drawing/2014/main" id="{C075F95C-303B-4B19-88B7-4F96285F67B9}"/>
                  </a:ext>
                </a:extLst>
              </p:cNvPr>
              <p:cNvSpPr/>
              <p:nvPr/>
            </p:nvSpPr>
            <p:spPr>
              <a:xfrm>
                <a:off x="2954436" y="2569980"/>
                <a:ext cx="155629" cy="369443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12010" extrusionOk="0">
                    <a:moveTo>
                      <a:pt x="418" y="1"/>
                    </a:moveTo>
                    <a:cubicBezTo>
                      <a:pt x="206" y="1"/>
                      <a:pt x="1" y="166"/>
                      <a:pt x="98" y="415"/>
                    </a:cubicBezTo>
                    <a:cubicBezTo>
                      <a:pt x="1262" y="3473"/>
                      <a:pt x="1741" y="6897"/>
                      <a:pt x="2426" y="10093"/>
                    </a:cubicBezTo>
                    <a:cubicBezTo>
                      <a:pt x="2563" y="10732"/>
                      <a:pt x="2677" y="11371"/>
                      <a:pt x="2814" y="12010"/>
                    </a:cubicBezTo>
                    <a:lnTo>
                      <a:pt x="2814" y="8677"/>
                    </a:lnTo>
                    <a:cubicBezTo>
                      <a:pt x="2586" y="7650"/>
                      <a:pt x="2335" y="6623"/>
                      <a:pt x="2129" y="5596"/>
                    </a:cubicBezTo>
                    <a:cubicBezTo>
                      <a:pt x="1764" y="3770"/>
                      <a:pt x="1422" y="1967"/>
                      <a:pt x="760" y="232"/>
                    </a:cubicBezTo>
                    <a:cubicBezTo>
                      <a:pt x="697" y="70"/>
                      <a:pt x="556" y="1"/>
                      <a:pt x="418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1" name="Google Shape;3781;p49">
                <a:extLst>
                  <a:ext uri="{FF2B5EF4-FFF2-40B4-BE49-F238E27FC236}">
                    <a16:creationId xmlns:a16="http://schemas.microsoft.com/office/drawing/2014/main" id="{83E36F56-A68B-4A52-902D-DBA1E3B3D7E3}"/>
                  </a:ext>
                </a:extLst>
              </p:cNvPr>
              <p:cNvSpPr/>
              <p:nvPr/>
            </p:nvSpPr>
            <p:spPr>
              <a:xfrm>
                <a:off x="2240263" y="3623290"/>
                <a:ext cx="16425" cy="9167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98" extrusionOk="0">
                    <a:moveTo>
                      <a:pt x="297" y="1"/>
                    </a:moveTo>
                    <a:lnTo>
                      <a:pt x="297" y="1"/>
                    </a:lnTo>
                    <a:cubicBezTo>
                      <a:pt x="206" y="24"/>
                      <a:pt x="92" y="69"/>
                      <a:pt x="0" y="92"/>
                    </a:cubicBezTo>
                    <a:cubicBezTo>
                      <a:pt x="69" y="160"/>
                      <a:pt x="137" y="229"/>
                      <a:pt x="206" y="297"/>
                    </a:cubicBezTo>
                    <a:cubicBezTo>
                      <a:pt x="251" y="206"/>
                      <a:pt x="274" y="92"/>
                      <a:pt x="297" y="1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FC6F3CF-D9E9-4EC8-B67D-8F5A93B14E4E}"/>
              </a:ext>
            </a:extLst>
          </p:cNvPr>
          <p:cNvGrpSpPr/>
          <p:nvPr/>
        </p:nvGrpSpPr>
        <p:grpSpPr>
          <a:xfrm>
            <a:off x="-584628" y="-1792"/>
            <a:ext cx="2044109" cy="2980406"/>
            <a:chOff x="7935689" y="1369166"/>
            <a:chExt cx="2044109" cy="2980406"/>
          </a:xfrm>
        </p:grpSpPr>
        <p:grpSp>
          <p:nvGrpSpPr>
            <p:cNvPr id="11" name="Google Shape;3696;p49">
              <a:extLst>
                <a:ext uri="{FF2B5EF4-FFF2-40B4-BE49-F238E27FC236}">
                  <a16:creationId xmlns:a16="http://schemas.microsoft.com/office/drawing/2014/main" id="{23EEB614-41AF-454D-9F80-C4A2F4187AA6}"/>
                </a:ext>
              </a:extLst>
            </p:cNvPr>
            <p:cNvGrpSpPr/>
            <p:nvPr/>
          </p:nvGrpSpPr>
          <p:grpSpPr>
            <a:xfrm rot="4028308" flipH="1">
              <a:off x="8150890" y="1866870"/>
              <a:ext cx="1007539" cy="1437941"/>
              <a:chOff x="8757948" y="1920174"/>
              <a:chExt cx="1090443" cy="865316"/>
            </a:xfrm>
          </p:grpSpPr>
          <p:sp>
            <p:nvSpPr>
              <p:cNvPr id="33" name="Google Shape;3697;p49">
                <a:extLst>
                  <a:ext uri="{FF2B5EF4-FFF2-40B4-BE49-F238E27FC236}">
                    <a16:creationId xmlns:a16="http://schemas.microsoft.com/office/drawing/2014/main" id="{CD148C10-53EC-4AF6-A38C-56F3E78CD6BE}"/>
                  </a:ext>
                </a:extLst>
              </p:cNvPr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" name="Google Shape;3698;p49">
                <a:extLst>
                  <a:ext uri="{FF2B5EF4-FFF2-40B4-BE49-F238E27FC236}">
                    <a16:creationId xmlns:a16="http://schemas.microsoft.com/office/drawing/2014/main" id="{761C6D6B-6BAF-4CAC-8F98-ED521AEA8B6E}"/>
                  </a:ext>
                </a:extLst>
              </p:cNvPr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" name="Google Shape;3699;p49">
                <a:extLst>
                  <a:ext uri="{FF2B5EF4-FFF2-40B4-BE49-F238E27FC236}">
                    <a16:creationId xmlns:a16="http://schemas.microsoft.com/office/drawing/2014/main" id="{EFDB2B76-07A9-4A54-9EF0-CB842F0742E8}"/>
                  </a:ext>
                </a:extLst>
              </p:cNvPr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" name="Google Shape;3700;p49">
                <a:extLst>
                  <a:ext uri="{FF2B5EF4-FFF2-40B4-BE49-F238E27FC236}">
                    <a16:creationId xmlns:a16="http://schemas.microsoft.com/office/drawing/2014/main" id="{C754DAEE-6709-4F0B-8413-E81101D082D8}"/>
                  </a:ext>
                </a:extLst>
              </p:cNvPr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" name="Google Shape;3701;p49">
                <a:extLst>
                  <a:ext uri="{FF2B5EF4-FFF2-40B4-BE49-F238E27FC236}">
                    <a16:creationId xmlns:a16="http://schemas.microsoft.com/office/drawing/2014/main" id="{DD42B61B-FD75-4DA9-944A-2BD499DAA48B}"/>
                  </a:ext>
                </a:extLst>
              </p:cNvPr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" name="Google Shape;3702;p49">
                <a:extLst>
                  <a:ext uri="{FF2B5EF4-FFF2-40B4-BE49-F238E27FC236}">
                    <a16:creationId xmlns:a16="http://schemas.microsoft.com/office/drawing/2014/main" id="{7C34AAAB-394E-4197-88A0-87EE71B90B1B}"/>
                  </a:ext>
                </a:extLst>
              </p:cNvPr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9" name="Google Shape;3703;p49">
                <a:extLst>
                  <a:ext uri="{FF2B5EF4-FFF2-40B4-BE49-F238E27FC236}">
                    <a16:creationId xmlns:a16="http://schemas.microsoft.com/office/drawing/2014/main" id="{99EA8797-FF6F-49D9-94B5-3D020CA51CF5}"/>
                  </a:ext>
                </a:extLst>
              </p:cNvPr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" name="Google Shape;3704;p49">
                <a:extLst>
                  <a:ext uri="{FF2B5EF4-FFF2-40B4-BE49-F238E27FC236}">
                    <a16:creationId xmlns:a16="http://schemas.microsoft.com/office/drawing/2014/main" id="{01F4FCAD-43F4-4AD1-BF8A-EC5B87BECE91}"/>
                  </a:ext>
                </a:extLst>
              </p:cNvPr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" name="Google Shape;3705;p49">
                <a:extLst>
                  <a:ext uri="{FF2B5EF4-FFF2-40B4-BE49-F238E27FC236}">
                    <a16:creationId xmlns:a16="http://schemas.microsoft.com/office/drawing/2014/main" id="{9217A6CB-3DAB-4338-9627-8F6B24327D41}"/>
                  </a:ext>
                </a:extLst>
              </p:cNvPr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2" name="Google Shape;3706;p49">
                <a:extLst>
                  <a:ext uri="{FF2B5EF4-FFF2-40B4-BE49-F238E27FC236}">
                    <a16:creationId xmlns:a16="http://schemas.microsoft.com/office/drawing/2014/main" id="{8C1FABB3-03A1-454A-AC77-E08E642C2429}"/>
                  </a:ext>
                </a:extLst>
              </p:cNvPr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3" name="Google Shape;3707;p49">
                <a:extLst>
                  <a:ext uri="{FF2B5EF4-FFF2-40B4-BE49-F238E27FC236}">
                    <a16:creationId xmlns:a16="http://schemas.microsoft.com/office/drawing/2014/main" id="{1A9E42CF-8276-4660-9459-EB996F46CB09}"/>
                  </a:ext>
                </a:extLst>
              </p:cNvPr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4" name="Google Shape;3708;p49">
                <a:extLst>
                  <a:ext uri="{FF2B5EF4-FFF2-40B4-BE49-F238E27FC236}">
                    <a16:creationId xmlns:a16="http://schemas.microsoft.com/office/drawing/2014/main" id="{95A1D2FB-83C8-4965-B072-879AD381564E}"/>
                  </a:ext>
                </a:extLst>
              </p:cNvPr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" name="Google Shape;3709;p49">
                <a:extLst>
                  <a:ext uri="{FF2B5EF4-FFF2-40B4-BE49-F238E27FC236}">
                    <a16:creationId xmlns:a16="http://schemas.microsoft.com/office/drawing/2014/main" id="{438FD3D1-EC3B-4908-AA85-10F237D5776A}"/>
                  </a:ext>
                </a:extLst>
              </p:cNvPr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6" name="Google Shape;3710;p49">
                <a:extLst>
                  <a:ext uri="{FF2B5EF4-FFF2-40B4-BE49-F238E27FC236}">
                    <a16:creationId xmlns:a16="http://schemas.microsoft.com/office/drawing/2014/main" id="{832392B3-2775-4BC8-B90F-E919918B8369}"/>
                  </a:ext>
                </a:extLst>
              </p:cNvPr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7" name="Google Shape;3711;p49">
                <a:extLst>
                  <a:ext uri="{FF2B5EF4-FFF2-40B4-BE49-F238E27FC236}">
                    <a16:creationId xmlns:a16="http://schemas.microsoft.com/office/drawing/2014/main" id="{8BD62734-93F4-404B-A938-2CD40A2E6C68}"/>
                  </a:ext>
                </a:extLst>
              </p:cNvPr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8" name="Google Shape;3712;p49">
                <a:extLst>
                  <a:ext uri="{FF2B5EF4-FFF2-40B4-BE49-F238E27FC236}">
                    <a16:creationId xmlns:a16="http://schemas.microsoft.com/office/drawing/2014/main" id="{0B9C17B4-E393-488C-9779-3295B1316A46}"/>
                  </a:ext>
                </a:extLst>
              </p:cNvPr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" name="Google Shape;3713;p49">
                <a:extLst>
                  <a:ext uri="{FF2B5EF4-FFF2-40B4-BE49-F238E27FC236}">
                    <a16:creationId xmlns:a16="http://schemas.microsoft.com/office/drawing/2014/main" id="{C3027B40-EA88-471C-91B4-F7F90DE9FCE4}"/>
                  </a:ext>
                </a:extLst>
              </p:cNvPr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0" name="Google Shape;3714;p49">
                <a:extLst>
                  <a:ext uri="{FF2B5EF4-FFF2-40B4-BE49-F238E27FC236}">
                    <a16:creationId xmlns:a16="http://schemas.microsoft.com/office/drawing/2014/main" id="{493E3F2A-5479-4EC4-825B-21A1EE60AA7D}"/>
                  </a:ext>
                </a:extLst>
              </p:cNvPr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1" name="Google Shape;3715;p49">
                <a:extLst>
                  <a:ext uri="{FF2B5EF4-FFF2-40B4-BE49-F238E27FC236}">
                    <a16:creationId xmlns:a16="http://schemas.microsoft.com/office/drawing/2014/main" id="{1444752C-7BD3-4EF4-AAC4-060D7C5D37BE}"/>
                  </a:ext>
                </a:extLst>
              </p:cNvPr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2" name="Google Shape;3716;p49">
                <a:extLst>
                  <a:ext uri="{FF2B5EF4-FFF2-40B4-BE49-F238E27FC236}">
                    <a16:creationId xmlns:a16="http://schemas.microsoft.com/office/drawing/2014/main" id="{3681DA08-FE2D-4A4D-8EC3-ADF3298EC6F1}"/>
                  </a:ext>
                </a:extLst>
              </p:cNvPr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3" name="Google Shape;3717;p49">
                <a:extLst>
                  <a:ext uri="{FF2B5EF4-FFF2-40B4-BE49-F238E27FC236}">
                    <a16:creationId xmlns:a16="http://schemas.microsoft.com/office/drawing/2014/main" id="{BB17A319-EE99-4B7A-8082-7C70324BF489}"/>
                  </a:ext>
                </a:extLst>
              </p:cNvPr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4" name="Google Shape;3718;p49">
                <a:extLst>
                  <a:ext uri="{FF2B5EF4-FFF2-40B4-BE49-F238E27FC236}">
                    <a16:creationId xmlns:a16="http://schemas.microsoft.com/office/drawing/2014/main" id="{17629E24-494F-47FA-889D-2EBEF61FFDB2}"/>
                  </a:ext>
                </a:extLst>
              </p:cNvPr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2" name="Google Shape;3719;p49">
              <a:extLst>
                <a:ext uri="{FF2B5EF4-FFF2-40B4-BE49-F238E27FC236}">
                  <a16:creationId xmlns:a16="http://schemas.microsoft.com/office/drawing/2014/main" id="{8E34C448-467E-4A4E-B76C-711B5F3A7ED2}"/>
                </a:ext>
              </a:extLst>
            </p:cNvPr>
            <p:cNvGrpSpPr/>
            <p:nvPr/>
          </p:nvGrpSpPr>
          <p:grpSpPr>
            <a:xfrm rot="8446212">
              <a:off x="8430367" y="3719734"/>
              <a:ext cx="798754" cy="629838"/>
              <a:chOff x="6055204" y="4369368"/>
              <a:chExt cx="545279" cy="773107"/>
            </a:xfrm>
          </p:grpSpPr>
          <p:sp>
            <p:nvSpPr>
              <p:cNvPr id="27" name="Google Shape;3720;p49">
                <a:extLst>
                  <a:ext uri="{FF2B5EF4-FFF2-40B4-BE49-F238E27FC236}">
                    <a16:creationId xmlns:a16="http://schemas.microsoft.com/office/drawing/2014/main" id="{E6E588F8-2161-4D06-AE23-6750F626D711}"/>
                  </a:ext>
                </a:extLst>
              </p:cNvPr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" name="Google Shape;3721;p49">
                <a:extLst>
                  <a:ext uri="{FF2B5EF4-FFF2-40B4-BE49-F238E27FC236}">
                    <a16:creationId xmlns:a16="http://schemas.microsoft.com/office/drawing/2014/main" id="{B7A31C6F-EB7D-4E75-BCCC-63C049C49717}"/>
                  </a:ext>
                </a:extLst>
              </p:cNvPr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" name="Google Shape;3722;p49">
                <a:extLst>
                  <a:ext uri="{FF2B5EF4-FFF2-40B4-BE49-F238E27FC236}">
                    <a16:creationId xmlns:a16="http://schemas.microsoft.com/office/drawing/2014/main" id="{D2C3F9AE-E62F-4E9F-974C-7E8FB5B47F7D}"/>
                  </a:ext>
                </a:extLst>
              </p:cNvPr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" name="Google Shape;3723;p49">
                <a:extLst>
                  <a:ext uri="{FF2B5EF4-FFF2-40B4-BE49-F238E27FC236}">
                    <a16:creationId xmlns:a16="http://schemas.microsoft.com/office/drawing/2014/main" id="{1BC1952B-AE2D-4D4D-B507-AC4241607732}"/>
                  </a:ext>
                </a:extLst>
              </p:cNvPr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" name="Google Shape;3724;p49">
                <a:extLst>
                  <a:ext uri="{FF2B5EF4-FFF2-40B4-BE49-F238E27FC236}">
                    <a16:creationId xmlns:a16="http://schemas.microsoft.com/office/drawing/2014/main" id="{3E1C82DE-BFF9-49FE-B624-AEFFC48A00CA}"/>
                  </a:ext>
                </a:extLst>
              </p:cNvPr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" name="Google Shape;3725;p49">
                <a:extLst>
                  <a:ext uri="{FF2B5EF4-FFF2-40B4-BE49-F238E27FC236}">
                    <a16:creationId xmlns:a16="http://schemas.microsoft.com/office/drawing/2014/main" id="{EE1CCB9B-3CCB-4ABD-868B-8BBB32136666}"/>
                  </a:ext>
                </a:extLst>
              </p:cNvPr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3" name="Google Shape;3726;p49">
              <a:extLst>
                <a:ext uri="{FF2B5EF4-FFF2-40B4-BE49-F238E27FC236}">
                  <a16:creationId xmlns:a16="http://schemas.microsoft.com/office/drawing/2014/main" id="{33CDA2AA-257B-4582-91BF-6DECB7C29E70}"/>
                </a:ext>
              </a:extLst>
            </p:cNvPr>
            <p:cNvGrpSpPr/>
            <p:nvPr/>
          </p:nvGrpSpPr>
          <p:grpSpPr>
            <a:xfrm rot="5614324">
              <a:off x="8474615" y="2461941"/>
              <a:ext cx="1261778" cy="1748588"/>
              <a:chOff x="5913226" y="4077344"/>
              <a:chExt cx="914289" cy="694967"/>
            </a:xfrm>
          </p:grpSpPr>
          <p:sp>
            <p:nvSpPr>
              <p:cNvPr id="20" name="Google Shape;3727;p49">
                <a:extLst>
                  <a:ext uri="{FF2B5EF4-FFF2-40B4-BE49-F238E27FC236}">
                    <a16:creationId xmlns:a16="http://schemas.microsoft.com/office/drawing/2014/main" id="{434B209C-1708-424B-9622-8A512FC35F9B}"/>
                  </a:ext>
                </a:extLst>
              </p:cNvPr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" name="Google Shape;3728;p49">
                <a:extLst>
                  <a:ext uri="{FF2B5EF4-FFF2-40B4-BE49-F238E27FC236}">
                    <a16:creationId xmlns:a16="http://schemas.microsoft.com/office/drawing/2014/main" id="{BA06944C-089A-407D-90D4-5E889CE3D103}"/>
                  </a:ext>
                </a:extLst>
              </p:cNvPr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" name="Google Shape;3729;p49">
                <a:extLst>
                  <a:ext uri="{FF2B5EF4-FFF2-40B4-BE49-F238E27FC236}">
                    <a16:creationId xmlns:a16="http://schemas.microsoft.com/office/drawing/2014/main" id="{9F4FCE80-DB68-4F64-BA2A-CA418D2D6117}"/>
                  </a:ext>
                </a:extLst>
              </p:cNvPr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" name="Google Shape;3730;p49">
                <a:extLst>
                  <a:ext uri="{FF2B5EF4-FFF2-40B4-BE49-F238E27FC236}">
                    <a16:creationId xmlns:a16="http://schemas.microsoft.com/office/drawing/2014/main" id="{337A06E5-5B97-4B1B-88CF-E2FB03802029}"/>
                  </a:ext>
                </a:extLst>
              </p:cNvPr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" name="Google Shape;3731;p49">
                <a:extLst>
                  <a:ext uri="{FF2B5EF4-FFF2-40B4-BE49-F238E27FC236}">
                    <a16:creationId xmlns:a16="http://schemas.microsoft.com/office/drawing/2014/main" id="{54FDA1E6-6877-42C5-82AC-451C70FE9305}"/>
                  </a:ext>
                </a:extLst>
              </p:cNvPr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" name="Google Shape;3732;p49">
                <a:extLst>
                  <a:ext uri="{FF2B5EF4-FFF2-40B4-BE49-F238E27FC236}">
                    <a16:creationId xmlns:a16="http://schemas.microsoft.com/office/drawing/2014/main" id="{AFC28B48-8D5D-44D3-BC63-359A9B8EE66D}"/>
                  </a:ext>
                </a:extLst>
              </p:cNvPr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" name="Google Shape;3733;p49">
                <a:extLst>
                  <a:ext uri="{FF2B5EF4-FFF2-40B4-BE49-F238E27FC236}">
                    <a16:creationId xmlns:a16="http://schemas.microsoft.com/office/drawing/2014/main" id="{FA4F745B-ABDA-4FD6-8B82-B05B907DA881}"/>
                  </a:ext>
                </a:extLst>
              </p:cNvPr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4" name="Google Shape;3782;p49">
              <a:extLst>
                <a:ext uri="{FF2B5EF4-FFF2-40B4-BE49-F238E27FC236}">
                  <a16:creationId xmlns:a16="http://schemas.microsoft.com/office/drawing/2014/main" id="{49CCBF33-B596-4631-BCC4-59E9017621E5}"/>
                </a:ext>
              </a:extLst>
            </p:cNvPr>
            <p:cNvGrpSpPr/>
            <p:nvPr/>
          </p:nvGrpSpPr>
          <p:grpSpPr>
            <a:xfrm rot="7084698">
              <a:off x="8149369" y="1215930"/>
              <a:ext cx="797984" cy="1104456"/>
              <a:chOff x="8267893" y="1920039"/>
              <a:chExt cx="890274" cy="685355"/>
            </a:xfrm>
          </p:grpSpPr>
          <p:sp>
            <p:nvSpPr>
              <p:cNvPr id="15" name="Google Shape;3783;p49">
                <a:extLst>
                  <a:ext uri="{FF2B5EF4-FFF2-40B4-BE49-F238E27FC236}">
                    <a16:creationId xmlns:a16="http://schemas.microsoft.com/office/drawing/2014/main" id="{2D208DC1-870C-4A58-A83F-D05BD1D51ACE}"/>
                  </a:ext>
                </a:extLst>
              </p:cNvPr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" name="Google Shape;3784;p49">
                <a:extLst>
                  <a:ext uri="{FF2B5EF4-FFF2-40B4-BE49-F238E27FC236}">
                    <a16:creationId xmlns:a16="http://schemas.microsoft.com/office/drawing/2014/main" id="{4286AD51-3881-4617-8D97-6BEF4F67EC5B}"/>
                  </a:ext>
                </a:extLst>
              </p:cNvPr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" name="Google Shape;3785;p49">
                <a:extLst>
                  <a:ext uri="{FF2B5EF4-FFF2-40B4-BE49-F238E27FC236}">
                    <a16:creationId xmlns:a16="http://schemas.microsoft.com/office/drawing/2014/main" id="{DF0D61F9-32B4-40F8-8CE6-885792102443}"/>
                  </a:ext>
                </a:extLst>
              </p:cNvPr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" name="Google Shape;3786;p49">
                <a:extLst>
                  <a:ext uri="{FF2B5EF4-FFF2-40B4-BE49-F238E27FC236}">
                    <a16:creationId xmlns:a16="http://schemas.microsoft.com/office/drawing/2014/main" id="{4AC9B43A-ED26-4325-B7D1-D5B7B395FD0B}"/>
                  </a:ext>
                </a:extLst>
              </p:cNvPr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" name="Google Shape;3787;p49">
                <a:extLst>
                  <a:ext uri="{FF2B5EF4-FFF2-40B4-BE49-F238E27FC236}">
                    <a16:creationId xmlns:a16="http://schemas.microsoft.com/office/drawing/2014/main" id="{FD1F8ACE-E527-42C4-B4B9-EC6876C18771}"/>
                  </a:ext>
                </a:extLst>
              </p:cNvPr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5662" y="309276"/>
            <a:ext cx="4163895" cy="30511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5761" y="309276"/>
            <a:ext cx="4121910" cy="3051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5935" y="3497594"/>
            <a:ext cx="4170620" cy="31152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1486" y="3497594"/>
            <a:ext cx="4121910" cy="311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5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71"/>
    </mc:Choice>
    <mc:Fallback xmlns="">
      <p:transition spd="slow" advTm="11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FBF31E8-8CF1-459B-9160-3896091AD2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5" name="Em-yeu-truong-em-Nhac-Beat">
            <a:hlinkClick r:id="" action="ppaction://media"/>
            <a:extLst>
              <a:ext uri="{FF2B5EF4-FFF2-40B4-BE49-F238E27FC236}">
                <a16:creationId xmlns:a16="http://schemas.microsoft.com/office/drawing/2014/main" id="{CB5A7CE8-75F8-4B18-91BB-BCCA705E25E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7" name="Google Shape;2059;p37"/>
          <p:cNvSpPr txBox="1">
            <a:spLocks/>
          </p:cNvSpPr>
          <p:nvPr/>
        </p:nvSpPr>
        <p:spPr>
          <a:xfrm>
            <a:off x="3137707" y="1528354"/>
            <a:ext cx="6457513" cy="238891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3</a:t>
            </a:r>
            <a:b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LUYỆN TẬP – SÁNG TẠO</a:t>
            </a:r>
            <a:b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</a:b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76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2"/>
    </mc:Choice>
    <mc:Fallback xmlns="">
      <p:transition spd="slow" advTm="3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" numSld="4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  <p:extLst>
    <p:ext uri="{E180D4A7-C9FB-4DFB-919C-405C955672EB}">
      <p14:showEvtLst xmlns:p14="http://schemas.microsoft.com/office/powerpoint/2010/main">
        <p14:playEvt time="11" objId="5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CA00C9B-0F76-42BD-892F-29D99CD416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Google Shape;1183;p29"/>
          <p:cNvSpPr txBox="1">
            <a:spLocks/>
          </p:cNvSpPr>
          <p:nvPr/>
        </p:nvSpPr>
        <p:spPr>
          <a:xfrm>
            <a:off x="3830228" y="2048850"/>
            <a:ext cx="4950823" cy="240516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chemeClr val="dk1"/>
              </a:buClr>
              <a:buSzPts val="1100"/>
            </a:pPr>
            <a:r>
              <a:rPr lang="vi-VN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 dụng màu cơ bản để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vi-VN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một đồ vật, con vật, bức tranh… mà em thích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4657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15"/>
    </mc:Choice>
    <mc:Fallback xmlns="">
      <p:transition spd="slow" advTm="8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83623F8-B54A-4C50-A910-BD9BA699FD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5" name="Picture 2" descr="https://i.imgur.com/1YOBQXW.jpg">
            <a:extLst>
              <a:ext uri="{FF2B5EF4-FFF2-40B4-BE49-F238E27FC236}">
                <a16:creationId xmlns:a16="http://schemas.microsoft.com/office/drawing/2014/main" id="{417DA3C3-9B44-4DC0-9D4C-49D631D7B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3789;p49">
            <a:extLst>
              <a:ext uri="{FF2B5EF4-FFF2-40B4-BE49-F238E27FC236}">
                <a16:creationId xmlns:a16="http://schemas.microsoft.com/office/drawing/2014/main" id="{495B680C-AECC-441D-87F8-2BD9C8E57B92}"/>
              </a:ext>
            </a:extLst>
          </p:cNvPr>
          <p:cNvSpPr txBox="1">
            <a:spLocks/>
          </p:cNvSpPr>
          <p:nvPr/>
        </p:nvSpPr>
        <p:spPr>
          <a:xfrm>
            <a:off x="2335236" y="2152358"/>
            <a:ext cx="7906043" cy="2236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ngers"/>
              <a:buNone/>
              <a:defRPr sz="36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ngers"/>
              <a:buNone/>
              <a:defRPr sz="36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ngers"/>
              <a:buNone/>
              <a:defRPr sz="36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ngers"/>
              <a:buNone/>
              <a:defRPr sz="36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ngers"/>
              <a:buNone/>
              <a:defRPr sz="36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ngers"/>
              <a:buNone/>
              <a:defRPr sz="36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ngers"/>
              <a:buNone/>
              <a:defRPr sz="36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ngers"/>
              <a:buNone/>
              <a:defRPr sz="36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algn="just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Google Shape;2003;p36">
            <a:extLst>
              <a:ext uri="{FF2B5EF4-FFF2-40B4-BE49-F238E27FC236}">
                <a16:creationId xmlns:a16="http://schemas.microsoft.com/office/drawing/2014/main" id="{631F4021-F6E7-40A0-B591-85CD7EAE70EC}"/>
              </a:ext>
            </a:extLst>
          </p:cNvPr>
          <p:cNvSpPr/>
          <p:nvPr/>
        </p:nvSpPr>
        <p:spPr>
          <a:xfrm>
            <a:off x="2335236" y="501352"/>
            <a:ext cx="7160456" cy="2044900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4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59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40"/>
    </mc:Choice>
    <mc:Fallback xmlns="">
      <p:transition spd="slow" advTm="10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38F8F03-F41D-4331-8C26-B4CC0A74E2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8" name="Em-yeu-truong-em-Nhac-Beat">
            <a:hlinkClick r:id="" action="ppaction://media"/>
            <a:extLst>
              <a:ext uri="{FF2B5EF4-FFF2-40B4-BE49-F238E27FC236}">
                <a16:creationId xmlns:a16="http://schemas.microsoft.com/office/drawing/2014/main" id="{0578D65D-18DC-4C60-96FD-B4429B64EA7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6" name="Picture 2" descr="Bộ hình nền &amp;quot;Hoạt hình siêu dễ thương 2&amp;quot; chất lượng cao cho Powerpoint">
            <a:extLst>
              <a:ext uri="{FF2B5EF4-FFF2-40B4-BE49-F238E27FC236}">
                <a16:creationId xmlns:a16="http://schemas.microsoft.com/office/drawing/2014/main" id="{DB20AD8B-5C41-43AE-839A-8EE651BB7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5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951400-3D1C-4004-A5AF-D2169599DF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6102" y="1336431"/>
            <a:ext cx="8625242" cy="30111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38723" y="3701279"/>
            <a:ext cx="1907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600" b="1" dirty="0" err="1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283615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59"/>
    </mc:Choice>
    <mc:Fallback xmlns="">
      <p:transition spd="slow" advTm="20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1" numSld="15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1" objId="8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DC47799-30A0-4CD7-BDC2-974EA8A196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2" name="Picture 2" descr="https://i.imgur.com/h5Z6Ppa.jpg">
            <a:extLst>
              <a:ext uri="{FF2B5EF4-FFF2-40B4-BE49-F238E27FC236}">
                <a16:creationId xmlns:a16="http://schemas.microsoft.com/office/drawing/2014/main" id="{4E721CEA-7ACE-4F92-8094-9FABABBCB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8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6A8495D-4593-4248-B25E-9A8BBF6504C3}"/>
              </a:ext>
            </a:extLst>
          </p:cNvPr>
          <p:cNvSpPr/>
          <p:nvPr/>
        </p:nvSpPr>
        <p:spPr>
          <a:xfrm>
            <a:off x="3374923" y="2227007"/>
            <a:ext cx="564863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8831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91"/>
    </mc:Choice>
    <mc:Fallback xmlns="">
      <p:transition spd="slow" advTm="11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5CFB017-EC29-449D-8001-B8C30AE157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42009" y="2484277"/>
            <a:ext cx="609600" cy="609600"/>
          </a:xfrm>
          <a:prstGeom prst="rect">
            <a:avLst/>
          </a:prstGeom>
        </p:spPr>
      </p:pic>
      <p:sp>
        <p:nvSpPr>
          <p:cNvPr id="2059" name="Google Shape;2059;p37"/>
          <p:cNvSpPr txBox="1">
            <a:spLocks noGrp="1"/>
          </p:cNvSpPr>
          <p:nvPr>
            <p:ph type="title"/>
          </p:nvPr>
        </p:nvSpPr>
        <p:spPr>
          <a:xfrm>
            <a:off x="3686691" y="575216"/>
            <a:ext cx="5308530" cy="642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e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 DÙNG DẠY HỌC</a:t>
            </a:r>
            <a:endParaRPr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86BC239-8FEC-8E4E-8638-F04FE096D4E8}"/>
              </a:ext>
            </a:extLst>
          </p:cNvPr>
          <p:cNvGrpSpPr/>
          <p:nvPr/>
        </p:nvGrpSpPr>
        <p:grpSpPr>
          <a:xfrm>
            <a:off x="9934699" y="890955"/>
            <a:ext cx="2276032" cy="5970785"/>
            <a:chOff x="7471219" y="695687"/>
            <a:chExt cx="1672773" cy="3437871"/>
          </a:xfrm>
        </p:grpSpPr>
        <p:grpSp>
          <p:nvGrpSpPr>
            <p:cNvPr id="2061" name="Google Shape;2061;p37"/>
            <p:cNvGrpSpPr/>
            <p:nvPr/>
          </p:nvGrpSpPr>
          <p:grpSpPr>
            <a:xfrm flipH="1">
              <a:off x="8554650" y="2134709"/>
              <a:ext cx="151241" cy="137891"/>
              <a:chOff x="1474943" y="3859420"/>
              <a:chExt cx="118956" cy="108456"/>
            </a:xfrm>
          </p:grpSpPr>
          <p:sp>
            <p:nvSpPr>
              <p:cNvPr id="2062" name="Google Shape;2062;p37"/>
              <p:cNvSpPr/>
              <p:nvPr/>
            </p:nvSpPr>
            <p:spPr>
              <a:xfrm>
                <a:off x="1474943" y="3931517"/>
                <a:ext cx="46859" cy="36359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347" extrusionOk="0">
                    <a:moveTo>
                      <a:pt x="868" y="0"/>
                    </a:moveTo>
                    <a:cubicBezTo>
                      <a:pt x="1" y="0"/>
                      <a:pt x="1" y="1347"/>
                      <a:pt x="868" y="1347"/>
                    </a:cubicBezTo>
                    <a:cubicBezTo>
                      <a:pt x="1736" y="1347"/>
                      <a:pt x="1736" y="0"/>
                      <a:pt x="8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3" name="Google Shape;2063;p37"/>
              <p:cNvSpPr/>
              <p:nvPr/>
            </p:nvSpPr>
            <p:spPr>
              <a:xfrm>
                <a:off x="1511302" y="3859420"/>
                <a:ext cx="46238" cy="35765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325" extrusionOk="0">
                    <a:moveTo>
                      <a:pt x="868" y="1"/>
                    </a:moveTo>
                    <a:cubicBezTo>
                      <a:pt x="0" y="1"/>
                      <a:pt x="0" y="1324"/>
                      <a:pt x="868" y="1324"/>
                    </a:cubicBezTo>
                    <a:cubicBezTo>
                      <a:pt x="1712" y="1324"/>
                      <a:pt x="1712" y="1"/>
                      <a:pt x="8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4" name="Google Shape;2064;p37"/>
              <p:cNvSpPr/>
              <p:nvPr/>
            </p:nvSpPr>
            <p:spPr>
              <a:xfrm>
                <a:off x="1547040" y="3931517"/>
                <a:ext cx="46859" cy="36359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347" extrusionOk="0">
                    <a:moveTo>
                      <a:pt x="868" y="0"/>
                    </a:moveTo>
                    <a:cubicBezTo>
                      <a:pt x="0" y="0"/>
                      <a:pt x="0" y="1347"/>
                      <a:pt x="868" y="1347"/>
                    </a:cubicBezTo>
                    <a:cubicBezTo>
                      <a:pt x="1735" y="1347"/>
                      <a:pt x="1735" y="0"/>
                      <a:pt x="8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65" name="Google Shape;2065;p37"/>
            <p:cNvSpPr/>
            <p:nvPr/>
          </p:nvSpPr>
          <p:spPr>
            <a:xfrm flipH="1">
              <a:off x="8746540" y="1496781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6" name="Google Shape;2066;p37"/>
            <p:cNvSpPr/>
            <p:nvPr/>
          </p:nvSpPr>
          <p:spPr>
            <a:xfrm flipH="1">
              <a:off x="8690476" y="1384654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7" name="Google Shape;2067;p37"/>
            <p:cNvSpPr/>
            <p:nvPr/>
          </p:nvSpPr>
          <p:spPr>
            <a:xfrm flipH="1">
              <a:off x="8634413" y="1496781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8" name="Google Shape;2068;p37"/>
            <p:cNvSpPr/>
            <p:nvPr/>
          </p:nvSpPr>
          <p:spPr>
            <a:xfrm flipH="1">
              <a:off x="8293912" y="2304607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9" name="Google Shape;2069;p37"/>
            <p:cNvSpPr/>
            <p:nvPr/>
          </p:nvSpPr>
          <p:spPr>
            <a:xfrm flipH="1">
              <a:off x="9051608" y="2750809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0" name="Google Shape;2070;p37"/>
            <p:cNvSpPr/>
            <p:nvPr/>
          </p:nvSpPr>
          <p:spPr>
            <a:xfrm flipH="1">
              <a:off x="8560662" y="3011759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1" name="Google Shape;2071;p37"/>
            <p:cNvSpPr/>
            <p:nvPr/>
          </p:nvSpPr>
          <p:spPr>
            <a:xfrm flipH="1">
              <a:off x="7792772" y="1122441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2" name="Google Shape;2072;p37"/>
            <p:cNvSpPr/>
            <p:nvPr/>
          </p:nvSpPr>
          <p:spPr>
            <a:xfrm flipH="1">
              <a:off x="8056400" y="1263490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3" name="Google Shape;2073;p37"/>
            <p:cNvSpPr/>
            <p:nvPr/>
          </p:nvSpPr>
          <p:spPr>
            <a:xfrm flipH="1">
              <a:off x="8521630" y="1699846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4" name="Google Shape;2074;p37"/>
            <p:cNvSpPr/>
            <p:nvPr/>
          </p:nvSpPr>
          <p:spPr>
            <a:xfrm flipH="1">
              <a:off x="8056147" y="1308481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5" name="Google Shape;2075;p37"/>
            <p:cNvSpPr/>
            <p:nvPr/>
          </p:nvSpPr>
          <p:spPr>
            <a:xfrm flipH="1">
              <a:off x="8267032" y="1569025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6" name="Google Shape;2076;p37"/>
            <p:cNvSpPr/>
            <p:nvPr/>
          </p:nvSpPr>
          <p:spPr>
            <a:xfrm flipH="1">
              <a:off x="8502833" y="1696037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7" name="Google Shape;2077;p37"/>
            <p:cNvSpPr/>
            <p:nvPr/>
          </p:nvSpPr>
          <p:spPr>
            <a:xfrm flipH="1">
              <a:off x="8910936" y="2026487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8" name="Google Shape;2078;p37"/>
            <p:cNvSpPr/>
            <p:nvPr/>
          </p:nvSpPr>
          <p:spPr>
            <a:xfrm flipH="1">
              <a:off x="7471219" y="6956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9" name="Google Shape;2079;p37"/>
            <p:cNvSpPr/>
            <p:nvPr/>
          </p:nvSpPr>
          <p:spPr>
            <a:xfrm flipH="1">
              <a:off x="8127644" y="12546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0" name="Google Shape;2080;p37"/>
            <p:cNvSpPr/>
            <p:nvPr/>
          </p:nvSpPr>
          <p:spPr>
            <a:xfrm flipH="1">
              <a:off x="8747766" y="20238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1" name="Google Shape;2081;p37"/>
            <p:cNvSpPr/>
            <p:nvPr/>
          </p:nvSpPr>
          <p:spPr>
            <a:xfrm flipH="1">
              <a:off x="8835551" y="23280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37"/>
            <p:cNvSpPr/>
            <p:nvPr/>
          </p:nvSpPr>
          <p:spPr>
            <a:xfrm flipH="1">
              <a:off x="8937158" y="2494896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3" name="Google Shape;2083;p37"/>
            <p:cNvSpPr/>
            <p:nvPr/>
          </p:nvSpPr>
          <p:spPr>
            <a:xfrm flipH="1">
              <a:off x="8917597" y="266878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37"/>
            <p:cNvSpPr/>
            <p:nvPr/>
          </p:nvSpPr>
          <p:spPr>
            <a:xfrm flipH="1">
              <a:off x="9040559" y="2780012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37"/>
            <p:cNvSpPr/>
            <p:nvPr/>
          </p:nvSpPr>
          <p:spPr>
            <a:xfrm flipH="1">
              <a:off x="9069214" y="308832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37"/>
            <p:cNvSpPr/>
            <p:nvPr/>
          </p:nvSpPr>
          <p:spPr>
            <a:xfrm flipH="1">
              <a:off x="9078171" y="333998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37"/>
            <p:cNvSpPr/>
            <p:nvPr/>
          </p:nvSpPr>
          <p:spPr>
            <a:xfrm flipH="1">
              <a:off x="8617736" y="15255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37"/>
            <p:cNvSpPr/>
            <p:nvPr/>
          </p:nvSpPr>
          <p:spPr>
            <a:xfrm flipH="1">
              <a:off x="8389552" y="1721076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p37"/>
            <p:cNvSpPr/>
            <p:nvPr/>
          </p:nvSpPr>
          <p:spPr>
            <a:xfrm flipH="1">
              <a:off x="8230233" y="2187852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0" name="Google Shape;2090;p37"/>
            <p:cNvSpPr/>
            <p:nvPr/>
          </p:nvSpPr>
          <p:spPr>
            <a:xfrm flipH="1">
              <a:off x="7972517" y="1938736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1" name="Google Shape;2091;p37"/>
            <p:cNvSpPr/>
            <p:nvPr/>
          </p:nvSpPr>
          <p:spPr>
            <a:xfrm flipH="1">
              <a:off x="8360269" y="2173747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p37"/>
            <p:cNvSpPr/>
            <p:nvPr/>
          </p:nvSpPr>
          <p:spPr>
            <a:xfrm flipH="1">
              <a:off x="8042238" y="1673970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37"/>
            <p:cNvSpPr/>
            <p:nvPr/>
          </p:nvSpPr>
          <p:spPr>
            <a:xfrm flipH="1">
              <a:off x="7597296" y="1428383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p37"/>
            <p:cNvSpPr/>
            <p:nvPr/>
          </p:nvSpPr>
          <p:spPr>
            <a:xfrm flipH="1">
              <a:off x="7845596" y="1767213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37"/>
            <p:cNvSpPr/>
            <p:nvPr/>
          </p:nvSpPr>
          <p:spPr>
            <a:xfrm flipH="1">
              <a:off x="8220041" y="1359890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37"/>
            <p:cNvSpPr/>
            <p:nvPr/>
          </p:nvSpPr>
          <p:spPr>
            <a:xfrm flipH="1">
              <a:off x="8029311" y="9360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37"/>
            <p:cNvSpPr/>
            <p:nvPr/>
          </p:nvSpPr>
          <p:spPr>
            <a:xfrm flipH="1">
              <a:off x="8116870" y="80310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37"/>
            <p:cNvSpPr/>
            <p:nvPr/>
          </p:nvSpPr>
          <p:spPr>
            <a:xfrm flipH="1">
              <a:off x="8847487" y="1064823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37"/>
            <p:cNvSpPr/>
            <p:nvPr/>
          </p:nvSpPr>
          <p:spPr>
            <a:xfrm flipH="1">
              <a:off x="8975935" y="1321487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37"/>
            <p:cNvSpPr/>
            <p:nvPr/>
          </p:nvSpPr>
          <p:spPr>
            <a:xfrm flipH="1">
              <a:off x="8832615" y="1279647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1" name="Google Shape;2101;p37"/>
            <p:cNvSpPr/>
            <p:nvPr/>
          </p:nvSpPr>
          <p:spPr>
            <a:xfrm flipH="1">
              <a:off x="8809120" y="1693566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2" name="Google Shape;2102;p37"/>
            <p:cNvSpPr/>
            <p:nvPr/>
          </p:nvSpPr>
          <p:spPr>
            <a:xfrm flipH="1">
              <a:off x="8881937" y="1945016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0A0A39B-EE57-4839-B132-DC5A1C3D8C66}"/>
              </a:ext>
            </a:extLst>
          </p:cNvPr>
          <p:cNvGrpSpPr/>
          <p:nvPr/>
        </p:nvGrpSpPr>
        <p:grpSpPr>
          <a:xfrm>
            <a:off x="74269" y="3917947"/>
            <a:ext cx="2080389" cy="2829941"/>
            <a:chOff x="74269" y="3917947"/>
            <a:chExt cx="2080389" cy="2829941"/>
          </a:xfrm>
        </p:grpSpPr>
        <p:grpSp>
          <p:nvGrpSpPr>
            <p:cNvPr id="2129" name="Google Shape;2129;p37"/>
            <p:cNvGrpSpPr/>
            <p:nvPr/>
          </p:nvGrpSpPr>
          <p:grpSpPr>
            <a:xfrm rot="17282975">
              <a:off x="186905" y="4059489"/>
              <a:ext cx="1389844" cy="1106759"/>
              <a:chOff x="8757948" y="1920174"/>
              <a:chExt cx="1090443" cy="865316"/>
            </a:xfrm>
          </p:grpSpPr>
          <p:sp>
            <p:nvSpPr>
              <p:cNvPr id="2130" name="Google Shape;2130;p37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1" name="Google Shape;2131;p37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2" name="Google Shape;2132;p37"/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3" name="Google Shape;2133;p37"/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4" name="Google Shape;2134;p37"/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5" name="Google Shape;2135;p37"/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6" name="Google Shape;2136;p37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7" name="Google Shape;2137;p37"/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8" name="Google Shape;2138;p37"/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9" name="Google Shape;2139;p37"/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0" name="Google Shape;2140;p37"/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1" name="Google Shape;2141;p37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2" name="Google Shape;2142;p37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3" name="Google Shape;2143;p37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4" name="Google Shape;2144;p37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5" name="Google Shape;2145;p37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6" name="Google Shape;2146;p37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7" name="Google Shape;2147;p37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8" name="Google Shape;2148;p37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9" name="Google Shape;2149;p37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0" name="Google Shape;2150;p37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1" name="Google Shape;2151;p37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03" name="Google Shape;2103;p37"/>
            <p:cNvGrpSpPr/>
            <p:nvPr/>
          </p:nvGrpSpPr>
          <p:grpSpPr>
            <a:xfrm rot="16200000">
              <a:off x="-58118" y="4853918"/>
              <a:ext cx="1298435" cy="1033661"/>
              <a:chOff x="8757948" y="1920174"/>
              <a:chExt cx="1090443" cy="865316"/>
            </a:xfrm>
          </p:grpSpPr>
          <p:sp>
            <p:nvSpPr>
              <p:cNvPr id="2104" name="Google Shape;2104;p37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5" name="Google Shape;2105;p37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6" name="Google Shape;2106;p37"/>
              <p:cNvSpPr/>
              <p:nvPr/>
            </p:nvSpPr>
            <p:spPr>
              <a:xfrm flipH="1">
                <a:off x="8831994" y="2476592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7" name="Google Shape;2107;p37"/>
              <p:cNvSpPr/>
              <p:nvPr/>
            </p:nvSpPr>
            <p:spPr>
              <a:xfrm flipH="1">
                <a:off x="8944010" y="2344672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8" name="Google Shape;2108;p37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9" name="Google Shape;2109;p37"/>
              <p:cNvSpPr/>
              <p:nvPr/>
            </p:nvSpPr>
            <p:spPr>
              <a:xfrm flipH="1">
                <a:off x="9317732" y="2105609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0" name="Google Shape;2110;p37"/>
              <p:cNvSpPr/>
              <p:nvPr/>
            </p:nvSpPr>
            <p:spPr>
              <a:xfrm flipH="1">
                <a:off x="9470533" y="198069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1" name="Google Shape;2111;p37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2" name="Google Shape;2112;p37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3" name="Google Shape;2113;p37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4" name="Google Shape;2114;p37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5" name="Google Shape;2115;p37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6" name="Google Shape;2116;p37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7" name="Google Shape;2117;p37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8" name="Google Shape;2118;p37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9" name="Google Shape;2119;p37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0" name="Google Shape;2120;p37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1" name="Google Shape;2121;p37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22" name="Google Shape;2122;p37"/>
            <p:cNvGrpSpPr/>
            <p:nvPr/>
          </p:nvGrpSpPr>
          <p:grpSpPr>
            <a:xfrm rot="2298408">
              <a:off x="1368258" y="5521283"/>
              <a:ext cx="557783" cy="798476"/>
              <a:chOff x="80379" y="4370393"/>
              <a:chExt cx="545279" cy="773107"/>
            </a:xfrm>
          </p:grpSpPr>
          <p:sp>
            <p:nvSpPr>
              <p:cNvPr id="2123" name="Google Shape;2123;p37"/>
              <p:cNvSpPr/>
              <p:nvPr/>
            </p:nvSpPr>
            <p:spPr>
              <a:xfrm flipH="1">
                <a:off x="367865" y="4592741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4" name="Google Shape;2124;p37"/>
              <p:cNvSpPr/>
              <p:nvPr/>
            </p:nvSpPr>
            <p:spPr>
              <a:xfrm flipH="1">
                <a:off x="352628" y="4370393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5" name="Google Shape;2125;p37"/>
              <p:cNvSpPr/>
              <p:nvPr/>
            </p:nvSpPr>
            <p:spPr>
              <a:xfrm flipH="1">
                <a:off x="80379" y="4483438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6" name="Google Shape;2126;p37"/>
              <p:cNvSpPr/>
              <p:nvPr/>
            </p:nvSpPr>
            <p:spPr>
              <a:xfrm flipH="1">
                <a:off x="182204" y="4465283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7" name="Google Shape;2127;p37"/>
              <p:cNvSpPr/>
              <p:nvPr/>
            </p:nvSpPr>
            <p:spPr>
              <a:xfrm flipH="1">
                <a:off x="134430" y="4587422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8" name="Google Shape;2128;p37"/>
              <p:cNvSpPr/>
              <p:nvPr/>
            </p:nvSpPr>
            <p:spPr>
              <a:xfrm flipH="1">
                <a:off x="329221" y="4669374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54" name="Google Shape;2154;p37"/>
            <p:cNvGrpSpPr/>
            <p:nvPr/>
          </p:nvGrpSpPr>
          <p:grpSpPr>
            <a:xfrm flipH="1">
              <a:off x="505903" y="4806463"/>
              <a:ext cx="1648755" cy="1941425"/>
              <a:chOff x="5298125" y="2598407"/>
              <a:chExt cx="1724510" cy="2005604"/>
            </a:xfrm>
          </p:grpSpPr>
          <p:sp>
            <p:nvSpPr>
              <p:cNvPr id="2155" name="Google Shape;2155;p37"/>
              <p:cNvSpPr/>
              <p:nvPr/>
            </p:nvSpPr>
            <p:spPr>
              <a:xfrm>
                <a:off x="5298125" y="4059336"/>
                <a:ext cx="1703107" cy="544675"/>
              </a:xfrm>
              <a:custGeom>
                <a:avLst/>
                <a:gdLst/>
                <a:ahLst/>
                <a:cxnLst/>
                <a:rect l="l" t="t" r="r" b="b"/>
                <a:pathLst>
                  <a:path w="61830" h="19774" extrusionOk="0">
                    <a:moveTo>
                      <a:pt x="32603" y="0"/>
                    </a:moveTo>
                    <a:cubicBezTo>
                      <a:pt x="32029" y="0"/>
                      <a:pt x="31454" y="10"/>
                      <a:pt x="30877" y="29"/>
                    </a:cubicBezTo>
                    <a:cubicBezTo>
                      <a:pt x="25213" y="180"/>
                      <a:pt x="19674" y="1458"/>
                      <a:pt x="14161" y="2736"/>
                    </a:cubicBezTo>
                    <a:cubicBezTo>
                      <a:pt x="11729" y="3312"/>
                      <a:pt x="9123" y="3588"/>
                      <a:pt x="6993" y="4866"/>
                    </a:cubicBezTo>
                    <a:cubicBezTo>
                      <a:pt x="4887" y="6145"/>
                      <a:pt x="2682" y="7673"/>
                      <a:pt x="827" y="9328"/>
                    </a:cubicBezTo>
                    <a:cubicBezTo>
                      <a:pt x="426" y="9704"/>
                      <a:pt x="0" y="10305"/>
                      <a:pt x="326" y="10731"/>
                    </a:cubicBezTo>
                    <a:cubicBezTo>
                      <a:pt x="501" y="11007"/>
                      <a:pt x="852" y="11057"/>
                      <a:pt x="1153" y="11082"/>
                    </a:cubicBezTo>
                    <a:cubicBezTo>
                      <a:pt x="3276" y="11328"/>
                      <a:pt x="5423" y="11450"/>
                      <a:pt x="7561" y="11450"/>
                    </a:cubicBezTo>
                    <a:cubicBezTo>
                      <a:pt x="8477" y="11450"/>
                      <a:pt x="9391" y="11428"/>
                      <a:pt x="10301" y="11383"/>
                    </a:cubicBezTo>
                    <a:cubicBezTo>
                      <a:pt x="10386" y="11379"/>
                      <a:pt x="10474" y="11376"/>
                      <a:pt x="10564" y="11376"/>
                    </a:cubicBezTo>
                    <a:cubicBezTo>
                      <a:pt x="11052" y="11376"/>
                      <a:pt x="11575" y="11456"/>
                      <a:pt x="11830" y="11859"/>
                    </a:cubicBezTo>
                    <a:cubicBezTo>
                      <a:pt x="12005" y="12135"/>
                      <a:pt x="11980" y="12485"/>
                      <a:pt x="11955" y="12811"/>
                    </a:cubicBezTo>
                    <a:cubicBezTo>
                      <a:pt x="11830" y="14215"/>
                      <a:pt x="11729" y="15593"/>
                      <a:pt x="11604" y="16997"/>
                    </a:cubicBezTo>
                    <a:cubicBezTo>
                      <a:pt x="11579" y="17398"/>
                      <a:pt x="11554" y="17799"/>
                      <a:pt x="11679" y="18175"/>
                    </a:cubicBezTo>
                    <a:cubicBezTo>
                      <a:pt x="11880" y="18651"/>
                      <a:pt x="12306" y="18977"/>
                      <a:pt x="12732" y="19202"/>
                    </a:cubicBezTo>
                    <a:cubicBezTo>
                      <a:pt x="13516" y="19605"/>
                      <a:pt x="14374" y="19773"/>
                      <a:pt x="15247" y="19773"/>
                    </a:cubicBezTo>
                    <a:cubicBezTo>
                      <a:pt x="16329" y="19773"/>
                      <a:pt x="17434" y="19515"/>
                      <a:pt x="18446" y="19127"/>
                    </a:cubicBezTo>
                    <a:cubicBezTo>
                      <a:pt x="20276" y="18425"/>
                      <a:pt x="21930" y="17323"/>
                      <a:pt x="23735" y="16521"/>
                    </a:cubicBezTo>
                    <a:cubicBezTo>
                      <a:pt x="26466" y="15317"/>
                      <a:pt x="29364" y="14889"/>
                      <a:pt x="32330" y="14889"/>
                    </a:cubicBezTo>
                    <a:cubicBezTo>
                      <a:pt x="36712" y="14889"/>
                      <a:pt x="41240" y="15823"/>
                      <a:pt x="45589" y="16571"/>
                    </a:cubicBezTo>
                    <a:cubicBezTo>
                      <a:pt x="46583" y="16750"/>
                      <a:pt x="47616" y="16907"/>
                      <a:pt x="48625" y="16907"/>
                    </a:cubicBezTo>
                    <a:cubicBezTo>
                      <a:pt x="49727" y="16907"/>
                      <a:pt x="50799" y="16720"/>
                      <a:pt x="51755" y="16170"/>
                    </a:cubicBezTo>
                    <a:cubicBezTo>
                      <a:pt x="53584" y="15117"/>
                      <a:pt x="54361" y="12135"/>
                      <a:pt x="52632" y="10907"/>
                    </a:cubicBezTo>
                    <a:cubicBezTo>
                      <a:pt x="55514" y="10831"/>
                      <a:pt x="58497" y="10706"/>
                      <a:pt x="61028" y="9378"/>
                    </a:cubicBezTo>
                    <a:cubicBezTo>
                      <a:pt x="61404" y="9177"/>
                      <a:pt x="61830" y="8826"/>
                      <a:pt x="61780" y="8400"/>
                    </a:cubicBezTo>
                    <a:cubicBezTo>
                      <a:pt x="61730" y="8125"/>
                      <a:pt x="61504" y="7924"/>
                      <a:pt x="61279" y="7749"/>
                    </a:cubicBezTo>
                    <a:cubicBezTo>
                      <a:pt x="57519" y="4816"/>
                      <a:pt x="52507" y="3287"/>
                      <a:pt x="47995" y="2059"/>
                    </a:cubicBezTo>
                    <a:cubicBezTo>
                      <a:pt x="44537" y="1107"/>
                      <a:pt x="41028" y="505"/>
                      <a:pt x="37469" y="205"/>
                    </a:cubicBezTo>
                    <a:cubicBezTo>
                      <a:pt x="35840" y="75"/>
                      <a:pt x="34225" y="0"/>
                      <a:pt x="32603" y="0"/>
                    </a:cubicBezTo>
                    <a:close/>
                  </a:path>
                </a:pathLst>
              </a:custGeom>
              <a:solidFill>
                <a:srgbClr val="663D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6" name="Google Shape;2156;p37"/>
              <p:cNvSpPr/>
              <p:nvPr/>
            </p:nvSpPr>
            <p:spPr>
              <a:xfrm>
                <a:off x="5311925" y="3586095"/>
                <a:ext cx="1710710" cy="959365"/>
              </a:xfrm>
              <a:custGeom>
                <a:avLst/>
                <a:gdLst/>
                <a:ahLst/>
                <a:cxnLst/>
                <a:rect l="l" t="t" r="r" b="b"/>
                <a:pathLst>
                  <a:path w="62106" h="34829" extrusionOk="0">
                    <a:moveTo>
                      <a:pt x="30750" y="1"/>
                    </a:moveTo>
                    <a:cubicBezTo>
                      <a:pt x="24785" y="1"/>
                      <a:pt x="18794" y="793"/>
                      <a:pt x="12858" y="2148"/>
                    </a:cubicBezTo>
                    <a:cubicBezTo>
                      <a:pt x="11805" y="2398"/>
                      <a:pt x="10401" y="2273"/>
                      <a:pt x="9424" y="2574"/>
                    </a:cubicBezTo>
                    <a:cubicBezTo>
                      <a:pt x="6993" y="3351"/>
                      <a:pt x="7770" y="6057"/>
                      <a:pt x="8045" y="8037"/>
                    </a:cubicBezTo>
                    <a:cubicBezTo>
                      <a:pt x="8421" y="10769"/>
                      <a:pt x="7569" y="13852"/>
                      <a:pt x="7043" y="16534"/>
                    </a:cubicBezTo>
                    <a:cubicBezTo>
                      <a:pt x="6817" y="17611"/>
                      <a:pt x="6567" y="18739"/>
                      <a:pt x="6015" y="19717"/>
                    </a:cubicBezTo>
                    <a:cubicBezTo>
                      <a:pt x="5439" y="20744"/>
                      <a:pt x="4537" y="21546"/>
                      <a:pt x="3685" y="22373"/>
                    </a:cubicBezTo>
                    <a:cubicBezTo>
                      <a:pt x="2557" y="23451"/>
                      <a:pt x="1479" y="24604"/>
                      <a:pt x="476" y="25807"/>
                    </a:cubicBezTo>
                    <a:cubicBezTo>
                      <a:pt x="276" y="26032"/>
                      <a:pt x="75" y="26283"/>
                      <a:pt x="50" y="26584"/>
                    </a:cubicBezTo>
                    <a:cubicBezTo>
                      <a:pt x="0" y="27336"/>
                      <a:pt x="953" y="27687"/>
                      <a:pt x="1680" y="27737"/>
                    </a:cubicBezTo>
                    <a:cubicBezTo>
                      <a:pt x="1871" y="27746"/>
                      <a:pt x="2061" y="27751"/>
                      <a:pt x="2251" y="27751"/>
                    </a:cubicBezTo>
                    <a:cubicBezTo>
                      <a:pt x="5076" y="27751"/>
                      <a:pt x="7779" y="26756"/>
                      <a:pt x="10527" y="26333"/>
                    </a:cubicBezTo>
                    <a:cubicBezTo>
                      <a:pt x="11197" y="26232"/>
                      <a:pt x="11963" y="26054"/>
                      <a:pt x="12634" y="26054"/>
                    </a:cubicBezTo>
                    <a:cubicBezTo>
                      <a:pt x="13294" y="26054"/>
                      <a:pt x="13863" y="26226"/>
                      <a:pt x="14161" y="26809"/>
                    </a:cubicBezTo>
                    <a:cubicBezTo>
                      <a:pt x="14787" y="27937"/>
                      <a:pt x="13910" y="30644"/>
                      <a:pt x="13534" y="31747"/>
                    </a:cubicBezTo>
                    <a:cubicBezTo>
                      <a:pt x="13309" y="32348"/>
                      <a:pt x="13058" y="33050"/>
                      <a:pt x="13359" y="33601"/>
                    </a:cubicBezTo>
                    <a:cubicBezTo>
                      <a:pt x="13534" y="33902"/>
                      <a:pt x="13835" y="34103"/>
                      <a:pt x="14136" y="34253"/>
                    </a:cubicBezTo>
                    <a:cubicBezTo>
                      <a:pt x="14933" y="34659"/>
                      <a:pt x="15780" y="34829"/>
                      <a:pt x="16645" y="34829"/>
                    </a:cubicBezTo>
                    <a:cubicBezTo>
                      <a:pt x="18608" y="34829"/>
                      <a:pt x="20665" y="33957"/>
                      <a:pt x="22457" y="33000"/>
                    </a:cubicBezTo>
                    <a:cubicBezTo>
                      <a:pt x="25401" y="31451"/>
                      <a:pt x="28148" y="30457"/>
                      <a:pt x="31115" y="30457"/>
                    </a:cubicBezTo>
                    <a:cubicBezTo>
                      <a:pt x="32518" y="30457"/>
                      <a:pt x="33970" y="30679"/>
                      <a:pt x="35514" y="31170"/>
                    </a:cubicBezTo>
                    <a:cubicBezTo>
                      <a:pt x="37820" y="31897"/>
                      <a:pt x="40176" y="32474"/>
                      <a:pt x="42557" y="32875"/>
                    </a:cubicBezTo>
                    <a:cubicBezTo>
                      <a:pt x="43788" y="33084"/>
                      <a:pt x="45054" y="33251"/>
                      <a:pt x="46304" y="33251"/>
                    </a:cubicBezTo>
                    <a:cubicBezTo>
                      <a:pt x="47600" y="33251"/>
                      <a:pt x="48877" y="33071"/>
                      <a:pt x="50076" y="32574"/>
                    </a:cubicBezTo>
                    <a:cubicBezTo>
                      <a:pt x="50803" y="32273"/>
                      <a:pt x="51580" y="31646"/>
                      <a:pt x="51404" y="30869"/>
                    </a:cubicBezTo>
                    <a:cubicBezTo>
                      <a:pt x="51304" y="30519"/>
                      <a:pt x="51028" y="30243"/>
                      <a:pt x="50727" y="30042"/>
                    </a:cubicBezTo>
                    <a:cubicBezTo>
                      <a:pt x="49625" y="29240"/>
                      <a:pt x="48221" y="28965"/>
                      <a:pt x="46918" y="28514"/>
                    </a:cubicBezTo>
                    <a:cubicBezTo>
                      <a:pt x="45615" y="28062"/>
                      <a:pt x="44286" y="27311"/>
                      <a:pt x="43810" y="26032"/>
                    </a:cubicBezTo>
                    <a:cubicBezTo>
                      <a:pt x="43774" y="25937"/>
                      <a:pt x="43973" y="25899"/>
                      <a:pt x="44300" y="25899"/>
                    </a:cubicBezTo>
                    <a:cubicBezTo>
                      <a:pt x="45341" y="25899"/>
                      <a:pt x="47680" y="26276"/>
                      <a:pt x="47870" y="26333"/>
                    </a:cubicBezTo>
                    <a:cubicBezTo>
                      <a:pt x="49274" y="26709"/>
                      <a:pt x="50677" y="26885"/>
                      <a:pt x="52081" y="27160"/>
                    </a:cubicBezTo>
                    <a:cubicBezTo>
                      <a:pt x="53256" y="27389"/>
                      <a:pt x="54494" y="27539"/>
                      <a:pt x="55730" y="27539"/>
                    </a:cubicBezTo>
                    <a:cubicBezTo>
                      <a:pt x="57604" y="27539"/>
                      <a:pt x="59472" y="27194"/>
                      <a:pt x="61103" y="26258"/>
                    </a:cubicBezTo>
                    <a:cubicBezTo>
                      <a:pt x="61504" y="26032"/>
                      <a:pt x="61905" y="25732"/>
                      <a:pt x="61981" y="25306"/>
                    </a:cubicBezTo>
                    <a:cubicBezTo>
                      <a:pt x="62106" y="24529"/>
                      <a:pt x="61254" y="24002"/>
                      <a:pt x="60552" y="23702"/>
                    </a:cubicBezTo>
                    <a:cubicBezTo>
                      <a:pt x="58873" y="22975"/>
                      <a:pt x="57294" y="22072"/>
                      <a:pt x="55815" y="21045"/>
                    </a:cubicBezTo>
                    <a:cubicBezTo>
                      <a:pt x="54712" y="20268"/>
                      <a:pt x="53635" y="19391"/>
                      <a:pt x="53033" y="18188"/>
                    </a:cubicBezTo>
                    <a:cubicBezTo>
                      <a:pt x="52482" y="17085"/>
                      <a:pt x="52407" y="15807"/>
                      <a:pt x="52306" y="14579"/>
                    </a:cubicBezTo>
                    <a:lnTo>
                      <a:pt x="51805" y="6534"/>
                    </a:lnTo>
                    <a:cubicBezTo>
                      <a:pt x="51755" y="5907"/>
                      <a:pt x="51705" y="5280"/>
                      <a:pt x="51479" y="4704"/>
                    </a:cubicBezTo>
                    <a:cubicBezTo>
                      <a:pt x="51078" y="3802"/>
                      <a:pt x="50001" y="3100"/>
                      <a:pt x="49098" y="2799"/>
                    </a:cubicBezTo>
                    <a:cubicBezTo>
                      <a:pt x="43069" y="849"/>
                      <a:pt x="36924" y="1"/>
                      <a:pt x="30750" y="1"/>
                    </a:cubicBezTo>
                    <a:close/>
                  </a:path>
                </a:pathLst>
              </a:custGeom>
              <a:solidFill>
                <a:srgbClr val="CB88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7" name="Google Shape;2157;p37"/>
              <p:cNvSpPr/>
              <p:nvPr/>
            </p:nvSpPr>
            <p:spPr>
              <a:xfrm>
                <a:off x="5529388" y="3570671"/>
                <a:ext cx="1221951" cy="278260"/>
              </a:xfrm>
              <a:custGeom>
                <a:avLst/>
                <a:gdLst/>
                <a:ahLst/>
                <a:cxnLst/>
                <a:rect l="l" t="t" r="r" b="b"/>
                <a:pathLst>
                  <a:path w="44362" h="10102" extrusionOk="0">
                    <a:moveTo>
                      <a:pt x="24717" y="1"/>
                    </a:moveTo>
                    <a:cubicBezTo>
                      <a:pt x="22046" y="1"/>
                      <a:pt x="19374" y="162"/>
                      <a:pt x="16717" y="402"/>
                    </a:cubicBezTo>
                    <a:cubicBezTo>
                      <a:pt x="11504" y="853"/>
                      <a:pt x="6642" y="1354"/>
                      <a:pt x="1654" y="3159"/>
                    </a:cubicBezTo>
                    <a:cubicBezTo>
                      <a:pt x="902" y="3459"/>
                      <a:pt x="0" y="4111"/>
                      <a:pt x="326" y="4838"/>
                    </a:cubicBezTo>
                    <a:cubicBezTo>
                      <a:pt x="476" y="5214"/>
                      <a:pt x="902" y="5389"/>
                      <a:pt x="1278" y="5515"/>
                    </a:cubicBezTo>
                    <a:cubicBezTo>
                      <a:pt x="5539" y="6893"/>
                      <a:pt x="10251" y="6367"/>
                      <a:pt x="14486" y="7845"/>
                    </a:cubicBezTo>
                    <a:cubicBezTo>
                      <a:pt x="16842" y="8647"/>
                      <a:pt x="19073" y="10101"/>
                      <a:pt x="21579" y="10101"/>
                    </a:cubicBezTo>
                    <a:cubicBezTo>
                      <a:pt x="21606" y="10101"/>
                      <a:pt x="21632" y="10102"/>
                      <a:pt x="21659" y="10102"/>
                    </a:cubicBezTo>
                    <a:cubicBezTo>
                      <a:pt x="23634" y="10102"/>
                      <a:pt x="25489" y="9190"/>
                      <a:pt x="27344" y="8547"/>
                    </a:cubicBezTo>
                    <a:cubicBezTo>
                      <a:pt x="31930" y="6968"/>
                      <a:pt x="36893" y="6993"/>
                      <a:pt x="41604" y="5941"/>
                    </a:cubicBezTo>
                    <a:cubicBezTo>
                      <a:pt x="42306" y="5790"/>
                      <a:pt x="43083" y="5565"/>
                      <a:pt x="43434" y="4938"/>
                    </a:cubicBezTo>
                    <a:cubicBezTo>
                      <a:pt x="44361" y="3309"/>
                      <a:pt x="38622" y="1780"/>
                      <a:pt x="34537" y="953"/>
                    </a:cubicBezTo>
                    <a:cubicBezTo>
                      <a:pt x="32832" y="627"/>
                      <a:pt x="31404" y="402"/>
                      <a:pt x="30903" y="327"/>
                    </a:cubicBezTo>
                    <a:cubicBezTo>
                      <a:pt x="28847" y="97"/>
                      <a:pt x="26783" y="1"/>
                      <a:pt x="24717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8" name="Google Shape;2158;p37"/>
              <p:cNvSpPr/>
              <p:nvPr/>
            </p:nvSpPr>
            <p:spPr>
              <a:xfrm>
                <a:off x="5630173" y="3819782"/>
                <a:ext cx="78035" cy="102991"/>
              </a:xfrm>
              <a:custGeom>
                <a:avLst/>
                <a:gdLst/>
                <a:ahLst/>
                <a:cxnLst/>
                <a:rect l="l" t="t" r="r" b="b"/>
                <a:pathLst>
                  <a:path w="2833" h="3739" extrusionOk="0">
                    <a:moveTo>
                      <a:pt x="855" y="1"/>
                    </a:moveTo>
                    <a:cubicBezTo>
                      <a:pt x="797" y="1"/>
                      <a:pt x="742" y="26"/>
                      <a:pt x="702" y="80"/>
                    </a:cubicBezTo>
                    <a:cubicBezTo>
                      <a:pt x="176" y="806"/>
                      <a:pt x="101" y="1759"/>
                      <a:pt x="75" y="2511"/>
                    </a:cubicBezTo>
                    <a:cubicBezTo>
                      <a:pt x="50" y="2736"/>
                      <a:pt x="0" y="3438"/>
                      <a:pt x="502" y="3664"/>
                    </a:cubicBezTo>
                    <a:cubicBezTo>
                      <a:pt x="602" y="3714"/>
                      <a:pt x="702" y="3739"/>
                      <a:pt x="802" y="3739"/>
                    </a:cubicBezTo>
                    <a:cubicBezTo>
                      <a:pt x="1053" y="3739"/>
                      <a:pt x="1354" y="3588"/>
                      <a:pt x="1629" y="3313"/>
                    </a:cubicBezTo>
                    <a:cubicBezTo>
                      <a:pt x="2131" y="2786"/>
                      <a:pt x="2532" y="2185"/>
                      <a:pt x="2807" y="1508"/>
                    </a:cubicBezTo>
                    <a:cubicBezTo>
                      <a:pt x="2832" y="1408"/>
                      <a:pt x="2782" y="1283"/>
                      <a:pt x="2682" y="1232"/>
                    </a:cubicBezTo>
                    <a:cubicBezTo>
                      <a:pt x="2665" y="1228"/>
                      <a:pt x="2647" y="1226"/>
                      <a:pt x="2629" y="1226"/>
                    </a:cubicBezTo>
                    <a:cubicBezTo>
                      <a:pt x="2541" y="1226"/>
                      <a:pt x="2448" y="1275"/>
                      <a:pt x="2406" y="1358"/>
                    </a:cubicBezTo>
                    <a:cubicBezTo>
                      <a:pt x="2156" y="1959"/>
                      <a:pt x="1805" y="2536"/>
                      <a:pt x="1329" y="3012"/>
                    </a:cubicBezTo>
                    <a:cubicBezTo>
                      <a:pt x="1266" y="3095"/>
                      <a:pt x="1030" y="3318"/>
                      <a:pt x="808" y="3318"/>
                    </a:cubicBezTo>
                    <a:cubicBezTo>
                      <a:pt x="763" y="3318"/>
                      <a:pt x="719" y="3309"/>
                      <a:pt x="677" y="3288"/>
                    </a:cubicBezTo>
                    <a:cubicBezTo>
                      <a:pt x="527" y="3212"/>
                      <a:pt x="451" y="2962"/>
                      <a:pt x="476" y="2536"/>
                    </a:cubicBezTo>
                    <a:cubicBezTo>
                      <a:pt x="527" y="1834"/>
                      <a:pt x="577" y="957"/>
                      <a:pt x="1053" y="330"/>
                    </a:cubicBezTo>
                    <a:cubicBezTo>
                      <a:pt x="1128" y="230"/>
                      <a:pt x="1103" y="105"/>
                      <a:pt x="1003" y="55"/>
                    </a:cubicBezTo>
                    <a:cubicBezTo>
                      <a:pt x="956" y="20"/>
                      <a:pt x="904" y="1"/>
                      <a:pt x="855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9" name="Google Shape;2159;p37"/>
              <p:cNvSpPr/>
              <p:nvPr/>
            </p:nvSpPr>
            <p:spPr>
              <a:xfrm>
                <a:off x="5717847" y="3812841"/>
                <a:ext cx="138083" cy="667057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24217" extrusionOk="0">
                    <a:moveTo>
                      <a:pt x="3298" y="1"/>
                    </a:moveTo>
                    <a:cubicBezTo>
                      <a:pt x="3285" y="1"/>
                      <a:pt x="3271" y="3"/>
                      <a:pt x="3258" y="6"/>
                    </a:cubicBezTo>
                    <a:cubicBezTo>
                      <a:pt x="3133" y="31"/>
                      <a:pt x="3058" y="156"/>
                      <a:pt x="3083" y="256"/>
                    </a:cubicBezTo>
                    <a:cubicBezTo>
                      <a:pt x="4587" y="8201"/>
                      <a:pt x="3534" y="16597"/>
                      <a:pt x="50" y="23916"/>
                    </a:cubicBezTo>
                    <a:cubicBezTo>
                      <a:pt x="0" y="24016"/>
                      <a:pt x="50" y="24141"/>
                      <a:pt x="151" y="24191"/>
                    </a:cubicBezTo>
                    <a:cubicBezTo>
                      <a:pt x="176" y="24191"/>
                      <a:pt x="226" y="24216"/>
                      <a:pt x="251" y="24216"/>
                    </a:cubicBezTo>
                    <a:cubicBezTo>
                      <a:pt x="326" y="24216"/>
                      <a:pt x="401" y="24166"/>
                      <a:pt x="426" y="24091"/>
                    </a:cubicBezTo>
                    <a:cubicBezTo>
                      <a:pt x="3935" y="16698"/>
                      <a:pt x="5013" y="8201"/>
                      <a:pt x="3484" y="181"/>
                    </a:cubicBezTo>
                    <a:cubicBezTo>
                      <a:pt x="3484" y="72"/>
                      <a:pt x="3389" y="1"/>
                      <a:pt x="3298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0" name="Google Shape;2160;p37"/>
              <p:cNvSpPr/>
              <p:nvPr/>
            </p:nvSpPr>
            <p:spPr>
              <a:xfrm>
                <a:off x="5842100" y="3832921"/>
                <a:ext cx="86326" cy="157502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5718" extrusionOk="0">
                    <a:moveTo>
                      <a:pt x="233" y="0"/>
                    </a:moveTo>
                    <a:cubicBezTo>
                      <a:pt x="223" y="0"/>
                      <a:pt x="212" y="1"/>
                      <a:pt x="201" y="4"/>
                    </a:cubicBezTo>
                    <a:cubicBezTo>
                      <a:pt x="101" y="4"/>
                      <a:pt x="1" y="104"/>
                      <a:pt x="1" y="229"/>
                    </a:cubicBezTo>
                    <a:cubicBezTo>
                      <a:pt x="76" y="1808"/>
                      <a:pt x="151" y="3588"/>
                      <a:pt x="878" y="5141"/>
                    </a:cubicBezTo>
                    <a:cubicBezTo>
                      <a:pt x="1103" y="5593"/>
                      <a:pt x="1354" y="5718"/>
                      <a:pt x="1554" y="5718"/>
                    </a:cubicBezTo>
                    <a:lnTo>
                      <a:pt x="1579" y="5718"/>
                    </a:lnTo>
                    <a:cubicBezTo>
                      <a:pt x="1930" y="5693"/>
                      <a:pt x="2131" y="5367"/>
                      <a:pt x="2181" y="5242"/>
                    </a:cubicBezTo>
                    <a:cubicBezTo>
                      <a:pt x="2908" y="4039"/>
                      <a:pt x="3008" y="2585"/>
                      <a:pt x="3108" y="1307"/>
                    </a:cubicBezTo>
                    <a:cubicBezTo>
                      <a:pt x="3133" y="1207"/>
                      <a:pt x="3133" y="856"/>
                      <a:pt x="2933" y="655"/>
                    </a:cubicBezTo>
                    <a:cubicBezTo>
                      <a:pt x="2858" y="580"/>
                      <a:pt x="2732" y="530"/>
                      <a:pt x="2632" y="530"/>
                    </a:cubicBezTo>
                    <a:cubicBezTo>
                      <a:pt x="2507" y="530"/>
                      <a:pt x="2407" y="630"/>
                      <a:pt x="2432" y="755"/>
                    </a:cubicBezTo>
                    <a:cubicBezTo>
                      <a:pt x="2432" y="856"/>
                      <a:pt x="2507" y="956"/>
                      <a:pt x="2632" y="956"/>
                    </a:cubicBezTo>
                    <a:cubicBezTo>
                      <a:pt x="2657" y="956"/>
                      <a:pt x="2707" y="1106"/>
                      <a:pt x="2707" y="1257"/>
                    </a:cubicBezTo>
                    <a:cubicBezTo>
                      <a:pt x="2607" y="2510"/>
                      <a:pt x="2482" y="3913"/>
                      <a:pt x="1830" y="5041"/>
                    </a:cubicBezTo>
                    <a:cubicBezTo>
                      <a:pt x="1730" y="5192"/>
                      <a:pt x="1630" y="5292"/>
                      <a:pt x="1554" y="5292"/>
                    </a:cubicBezTo>
                    <a:cubicBezTo>
                      <a:pt x="1479" y="5292"/>
                      <a:pt x="1354" y="5167"/>
                      <a:pt x="1254" y="4966"/>
                    </a:cubicBezTo>
                    <a:cubicBezTo>
                      <a:pt x="577" y="3487"/>
                      <a:pt x="502" y="1733"/>
                      <a:pt x="427" y="204"/>
                    </a:cubicBezTo>
                    <a:cubicBezTo>
                      <a:pt x="427" y="113"/>
                      <a:pt x="343" y="0"/>
                      <a:pt x="233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1" name="Google Shape;2161;p37"/>
              <p:cNvSpPr/>
              <p:nvPr/>
            </p:nvSpPr>
            <p:spPr>
              <a:xfrm>
                <a:off x="5815878" y="3933651"/>
                <a:ext cx="146374" cy="544868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19781" extrusionOk="0">
                    <a:moveTo>
                      <a:pt x="4748" y="1"/>
                    </a:moveTo>
                    <a:cubicBezTo>
                      <a:pt x="4668" y="1"/>
                      <a:pt x="4608" y="66"/>
                      <a:pt x="4587" y="131"/>
                    </a:cubicBezTo>
                    <a:cubicBezTo>
                      <a:pt x="4386" y="657"/>
                      <a:pt x="4336" y="1184"/>
                      <a:pt x="4286" y="1710"/>
                    </a:cubicBezTo>
                    <a:cubicBezTo>
                      <a:pt x="4261" y="1986"/>
                      <a:pt x="4236" y="2261"/>
                      <a:pt x="4186" y="2512"/>
                    </a:cubicBezTo>
                    <a:cubicBezTo>
                      <a:pt x="4110" y="3038"/>
                      <a:pt x="3835" y="3966"/>
                      <a:pt x="3108" y="4292"/>
                    </a:cubicBezTo>
                    <a:cubicBezTo>
                      <a:pt x="2983" y="4349"/>
                      <a:pt x="2839" y="4377"/>
                      <a:pt x="2693" y="4377"/>
                    </a:cubicBezTo>
                    <a:cubicBezTo>
                      <a:pt x="2458" y="4377"/>
                      <a:pt x="2215" y="4305"/>
                      <a:pt x="2030" y="4166"/>
                    </a:cubicBezTo>
                    <a:cubicBezTo>
                      <a:pt x="1880" y="4066"/>
                      <a:pt x="1679" y="3865"/>
                      <a:pt x="1704" y="3540"/>
                    </a:cubicBezTo>
                    <a:cubicBezTo>
                      <a:pt x="1729" y="3439"/>
                      <a:pt x="1629" y="3339"/>
                      <a:pt x="1529" y="3314"/>
                    </a:cubicBezTo>
                    <a:cubicBezTo>
                      <a:pt x="1516" y="3311"/>
                      <a:pt x="1503" y="3310"/>
                      <a:pt x="1490" y="3310"/>
                    </a:cubicBezTo>
                    <a:cubicBezTo>
                      <a:pt x="1384" y="3310"/>
                      <a:pt x="1303" y="3400"/>
                      <a:pt x="1303" y="3489"/>
                    </a:cubicBezTo>
                    <a:cubicBezTo>
                      <a:pt x="1253" y="3891"/>
                      <a:pt x="1429" y="4266"/>
                      <a:pt x="1780" y="4517"/>
                    </a:cubicBezTo>
                    <a:cubicBezTo>
                      <a:pt x="2061" y="4705"/>
                      <a:pt x="2401" y="4804"/>
                      <a:pt x="2726" y="4804"/>
                    </a:cubicBezTo>
                    <a:cubicBezTo>
                      <a:pt x="2922" y="4804"/>
                      <a:pt x="3114" y="4768"/>
                      <a:pt x="3283" y="4693"/>
                    </a:cubicBezTo>
                    <a:cubicBezTo>
                      <a:pt x="4186" y="4266"/>
                      <a:pt x="4511" y="3189"/>
                      <a:pt x="4612" y="2587"/>
                    </a:cubicBezTo>
                    <a:cubicBezTo>
                      <a:pt x="4637" y="2312"/>
                      <a:pt x="4662" y="2036"/>
                      <a:pt x="4687" y="1760"/>
                    </a:cubicBezTo>
                    <a:lnTo>
                      <a:pt x="4687" y="1760"/>
                    </a:lnTo>
                    <a:cubicBezTo>
                      <a:pt x="4812" y="3941"/>
                      <a:pt x="4612" y="6121"/>
                      <a:pt x="4361" y="8327"/>
                    </a:cubicBezTo>
                    <a:cubicBezTo>
                      <a:pt x="4136" y="10407"/>
                      <a:pt x="3885" y="12437"/>
                      <a:pt x="3258" y="14342"/>
                    </a:cubicBezTo>
                    <a:cubicBezTo>
                      <a:pt x="2582" y="16497"/>
                      <a:pt x="1479" y="18226"/>
                      <a:pt x="100" y="19404"/>
                    </a:cubicBezTo>
                    <a:cubicBezTo>
                      <a:pt x="25" y="19480"/>
                      <a:pt x="0" y="19630"/>
                      <a:pt x="75" y="19705"/>
                    </a:cubicBezTo>
                    <a:cubicBezTo>
                      <a:pt x="125" y="19755"/>
                      <a:pt x="176" y="19780"/>
                      <a:pt x="251" y="19780"/>
                    </a:cubicBezTo>
                    <a:cubicBezTo>
                      <a:pt x="276" y="19780"/>
                      <a:pt x="326" y="19755"/>
                      <a:pt x="376" y="19730"/>
                    </a:cubicBezTo>
                    <a:cubicBezTo>
                      <a:pt x="1805" y="18502"/>
                      <a:pt x="2958" y="16698"/>
                      <a:pt x="3659" y="14467"/>
                    </a:cubicBezTo>
                    <a:cubicBezTo>
                      <a:pt x="4286" y="12537"/>
                      <a:pt x="4537" y="10482"/>
                      <a:pt x="4787" y="8377"/>
                    </a:cubicBezTo>
                    <a:cubicBezTo>
                      <a:pt x="5088" y="5595"/>
                      <a:pt x="5313" y="2888"/>
                      <a:pt x="4988" y="181"/>
                    </a:cubicBezTo>
                    <a:cubicBezTo>
                      <a:pt x="4963" y="81"/>
                      <a:pt x="4887" y="6"/>
                      <a:pt x="4787" y="6"/>
                    </a:cubicBezTo>
                    <a:cubicBezTo>
                      <a:pt x="4774" y="2"/>
                      <a:pt x="4761" y="1"/>
                      <a:pt x="4748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2" name="Google Shape;2162;p37"/>
              <p:cNvSpPr/>
              <p:nvPr/>
            </p:nvSpPr>
            <p:spPr>
              <a:xfrm>
                <a:off x="5802050" y="4178879"/>
                <a:ext cx="84949" cy="245095"/>
              </a:xfrm>
              <a:custGeom>
                <a:avLst/>
                <a:gdLst/>
                <a:ahLst/>
                <a:cxnLst/>
                <a:rect l="l" t="t" r="r" b="b"/>
                <a:pathLst>
                  <a:path w="3084" h="8898" extrusionOk="0">
                    <a:moveTo>
                      <a:pt x="2708" y="0"/>
                    </a:moveTo>
                    <a:cubicBezTo>
                      <a:pt x="2607" y="25"/>
                      <a:pt x="2507" y="125"/>
                      <a:pt x="2532" y="226"/>
                    </a:cubicBezTo>
                    <a:cubicBezTo>
                      <a:pt x="2658" y="1353"/>
                      <a:pt x="2307" y="2481"/>
                      <a:pt x="1956" y="3559"/>
                    </a:cubicBezTo>
                    <a:cubicBezTo>
                      <a:pt x="1379" y="5263"/>
                      <a:pt x="703" y="6968"/>
                      <a:pt x="51" y="8647"/>
                    </a:cubicBezTo>
                    <a:cubicBezTo>
                      <a:pt x="1" y="8747"/>
                      <a:pt x="51" y="8847"/>
                      <a:pt x="176" y="8897"/>
                    </a:cubicBezTo>
                    <a:lnTo>
                      <a:pt x="226" y="8897"/>
                    </a:lnTo>
                    <a:cubicBezTo>
                      <a:pt x="327" y="8897"/>
                      <a:pt x="402" y="8847"/>
                      <a:pt x="452" y="8772"/>
                    </a:cubicBezTo>
                    <a:cubicBezTo>
                      <a:pt x="1104" y="7118"/>
                      <a:pt x="1780" y="5389"/>
                      <a:pt x="2357" y="3684"/>
                    </a:cubicBezTo>
                    <a:cubicBezTo>
                      <a:pt x="2733" y="2582"/>
                      <a:pt x="3084" y="1404"/>
                      <a:pt x="2933" y="201"/>
                    </a:cubicBezTo>
                    <a:cubicBezTo>
                      <a:pt x="2933" y="75"/>
                      <a:pt x="2833" y="0"/>
                      <a:pt x="2708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3" name="Google Shape;2163;p37"/>
              <p:cNvSpPr/>
              <p:nvPr/>
            </p:nvSpPr>
            <p:spPr>
              <a:xfrm>
                <a:off x="5926331" y="3890296"/>
                <a:ext cx="130508" cy="556464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0202" extrusionOk="0">
                    <a:moveTo>
                      <a:pt x="4186" y="1"/>
                    </a:moveTo>
                    <a:cubicBezTo>
                      <a:pt x="4060" y="1"/>
                      <a:pt x="3985" y="101"/>
                      <a:pt x="3985" y="226"/>
                    </a:cubicBezTo>
                    <a:cubicBezTo>
                      <a:pt x="4336" y="5690"/>
                      <a:pt x="3684" y="11104"/>
                      <a:pt x="2080" y="16342"/>
                    </a:cubicBezTo>
                    <a:cubicBezTo>
                      <a:pt x="1704" y="17595"/>
                      <a:pt x="1203" y="18998"/>
                      <a:pt x="100" y="19825"/>
                    </a:cubicBezTo>
                    <a:cubicBezTo>
                      <a:pt x="25" y="19901"/>
                      <a:pt x="0" y="20026"/>
                      <a:pt x="75" y="20126"/>
                    </a:cubicBezTo>
                    <a:cubicBezTo>
                      <a:pt x="100" y="20176"/>
                      <a:pt x="176" y="20201"/>
                      <a:pt x="226" y="20201"/>
                    </a:cubicBezTo>
                    <a:cubicBezTo>
                      <a:pt x="276" y="20201"/>
                      <a:pt x="326" y="20201"/>
                      <a:pt x="351" y="20176"/>
                    </a:cubicBezTo>
                    <a:cubicBezTo>
                      <a:pt x="1504" y="19299"/>
                      <a:pt x="2055" y="17871"/>
                      <a:pt x="2481" y="16467"/>
                    </a:cubicBezTo>
                    <a:cubicBezTo>
                      <a:pt x="4110" y="11179"/>
                      <a:pt x="4737" y="5715"/>
                      <a:pt x="4411" y="201"/>
                    </a:cubicBezTo>
                    <a:cubicBezTo>
                      <a:pt x="4386" y="76"/>
                      <a:pt x="4311" y="1"/>
                      <a:pt x="4186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4" name="Google Shape;2164;p37"/>
              <p:cNvSpPr/>
              <p:nvPr/>
            </p:nvSpPr>
            <p:spPr>
              <a:xfrm>
                <a:off x="6128590" y="3892940"/>
                <a:ext cx="412872" cy="538642"/>
              </a:xfrm>
              <a:custGeom>
                <a:avLst/>
                <a:gdLst/>
                <a:ahLst/>
                <a:cxnLst/>
                <a:rect l="l" t="t" r="r" b="b"/>
                <a:pathLst>
                  <a:path w="14989" h="19555" extrusionOk="0">
                    <a:moveTo>
                      <a:pt x="241" y="0"/>
                    </a:moveTo>
                    <a:cubicBezTo>
                      <a:pt x="227" y="0"/>
                      <a:pt x="214" y="2"/>
                      <a:pt x="201" y="5"/>
                    </a:cubicBezTo>
                    <a:cubicBezTo>
                      <a:pt x="76" y="30"/>
                      <a:pt x="1" y="130"/>
                      <a:pt x="26" y="256"/>
                    </a:cubicBezTo>
                    <a:cubicBezTo>
                      <a:pt x="652" y="3589"/>
                      <a:pt x="1655" y="6847"/>
                      <a:pt x="3008" y="9980"/>
                    </a:cubicBezTo>
                    <a:cubicBezTo>
                      <a:pt x="3660" y="11509"/>
                      <a:pt x="4537" y="13238"/>
                      <a:pt x="5840" y="14617"/>
                    </a:cubicBezTo>
                    <a:cubicBezTo>
                      <a:pt x="6993" y="15795"/>
                      <a:pt x="8447" y="16647"/>
                      <a:pt x="9700" y="17298"/>
                    </a:cubicBezTo>
                    <a:cubicBezTo>
                      <a:pt x="11304" y="18151"/>
                      <a:pt x="12983" y="18902"/>
                      <a:pt x="14687" y="19529"/>
                    </a:cubicBezTo>
                    <a:cubicBezTo>
                      <a:pt x="14712" y="19554"/>
                      <a:pt x="14738" y="19554"/>
                      <a:pt x="14763" y="19554"/>
                    </a:cubicBezTo>
                    <a:cubicBezTo>
                      <a:pt x="14838" y="19554"/>
                      <a:pt x="14913" y="19504"/>
                      <a:pt x="14963" y="19404"/>
                    </a:cubicBezTo>
                    <a:cubicBezTo>
                      <a:pt x="14988" y="19303"/>
                      <a:pt x="14938" y="19178"/>
                      <a:pt x="14838" y="19153"/>
                    </a:cubicBezTo>
                    <a:cubicBezTo>
                      <a:pt x="13133" y="18526"/>
                      <a:pt x="11479" y="17775"/>
                      <a:pt x="9900" y="16948"/>
                    </a:cubicBezTo>
                    <a:cubicBezTo>
                      <a:pt x="8672" y="16296"/>
                      <a:pt x="7269" y="15469"/>
                      <a:pt x="6141" y="14316"/>
                    </a:cubicBezTo>
                    <a:cubicBezTo>
                      <a:pt x="4863" y="12988"/>
                      <a:pt x="4036" y="11308"/>
                      <a:pt x="3384" y="9805"/>
                    </a:cubicBezTo>
                    <a:cubicBezTo>
                      <a:pt x="2056" y="6722"/>
                      <a:pt x="1053" y="3489"/>
                      <a:pt x="427" y="181"/>
                    </a:cubicBezTo>
                    <a:cubicBezTo>
                      <a:pt x="427" y="71"/>
                      <a:pt x="332" y="0"/>
                      <a:pt x="241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5" name="Google Shape;2165;p37"/>
              <p:cNvSpPr/>
              <p:nvPr/>
            </p:nvSpPr>
            <p:spPr>
              <a:xfrm>
                <a:off x="6290138" y="4026311"/>
                <a:ext cx="153288" cy="274100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9951" extrusionOk="0">
                    <a:moveTo>
                      <a:pt x="1604" y="0"/>
                    </a:moveTo>
                    <a:cubicBezTo>
                      <a:pt x="1128" y="0"/>
                      <a:pt x="652" y="301"/>
                      <a:pt x="376" y="777"/>
                    </a:cubicBezTo>
                    <a:cubicBezTo>
                      <a:pt x="126" y="1228"/>
                      <a:pt x="75" y="1755"/>
                      <a:pt x="50" y="2105"/>
                    </a:cubicBezTo>
                    <a:cubicBezTo>
                      <a:pt x="0" y="3709"/>
                      <a:pt x="527" y="5364"/>
                      <a:pt x="1504" y="6767"/>
                    </a:cubicBezTo>
                    <a:cubicBezTo>
                      <a:pt x="2406" y="8045"/>
                      <a:pt x="3685" y="9123"/>
                      <a:pt x="5238" y="9925"/>
                    </a:cubicBezTo>
                    <a:cubicBezTo>
                      <a:pt x="5263" y="9950"/>
                      <a:pt x="5289" y="9950"/>
                      <a:pt x="5314" y="9950"/>
                    </a:cubicBezTo>
                    <a:cubicBezTo>
                      <a:pt x="5389" y="9950"/>
                      <a:pt x="5464" y="9925"/>
                      <a:pt x="5514" y="9850"/>
                    </a:cubicBezTo>
                    <a:cubicBezTo>
                      <a:pt x="5564" y="9750"/>
                      <a:pt x="5514" y="9624"/>
                      <a:pt x="5414" y="9574"/>
                    </a:cubicBezTo>
                    <a:cubicBezTo>
                      <a:pt x="3935" y="8797"/>
                      <a:pt x="2707" y="7745"/>
                      <a:pt x="1855" y="6542"/>
                    </a:cubicBezTo>
                    <a:cubicBezTo>
                      <a:pt x="903" y="5188"/>
                      <a:pt x="426" y="3634"/>
                      <a:pt x="476" y="2131"/>
                    </a:cubicBezTo>
                    <a:cubicBezTo>
                      <a:pt x="502" y="1805"/>
                      <a:pt x="527" y="1354"/>
                      <a:pt x="752" y="978"/>
                    </a:cubicBezTo>
                    <a:cubicBezTo>
                      <a:pt x="953" y="627"/>
                      <a:pt x="1278" y="401"/>
                      <a:pt x="1604" y="401"/>
                    </a:cubicBezTo>
                    <a:cubicBezTo>
                      <a:pt x="2106" y="401"/>
                      <a:pt x="2507" y="902"/>
                      <a:pt x="2707" y="1203"/>
                    </a:cubicBezTo>
                    <a:cubicBezTo>
                      <a:pt x="3409" y="2306"/>
                      <a:pt x="3659" y="3659"/>
                      <a:pt x="3384" y="4938"/>
                    </a:cubicBezTo>
                    <a:cubicBezTo>
                      <a:pt x="3359" y="5113"/>
                      <a:pt x="3284" y="5339"/>
                      <a:pt x="3133" y="5439"/>
                    </a:cubicBezTo>
                    <a:cubicBezTo>
                      <a:pt x="3089" y="5468"/>
                      <a:pt x="3036" y="5480"/>
                      <a:pt x="2985" y="5480"/>
                    </a:cubicBezTo>
                    <a:cubicBezTo>
                      <a:pt x="2949" y="5480"/>
                      <a:pt x="2914" y="5474"/>
                      <a:pt x="2882" y="5464"/>
                    </a:cubicBezTo>
                    <a:cubicBezTo>
                      <a:pt x="2682" y="5389"/>
                      <a:pt x="2431" y="5163"/>
                      <a:pt x="2281" y="4862"/>
                    </a:cubicBezTo>
                    <a:cubicBezTo>
                      <a:pt x="1930" y="4186"/>
                      <a:pt x="1705" y="3409"/>
                      <a:pt x="1654" y="2632"/>
                    </a:cubicBezTo>
                    <a:cubicBezTo>
                      <a:pt x="1654" y="2607"/>
                      <a:pt x="1679" y="2582"/>
                      <a:pt x="1679" y="2532"/>
                    </a:cubicBezTo>
                    <a:cubicBezTo>
                      <a:pt x="1700" y="2538"/>
                      <a:pt x="1720" y="2541"/>
                      <a:pt x="1739" y="2541"/>
                    </a:cubicBezTo>
                    <a:cubicBezTo>
                      <a:pt x="1793" y="2541"/>
                      <a:pt x="1843" y="2518"/>
                      <a:pt x="1880" y="2481"/>
                    </a:cubicBezTo>
                    <a:cubicBezTo>
                      <a:pt x="1955" y="2381"/>
                      <a:pt x="1955" y="2256"/>
                      <a:pt x="1855" y="2181"/>
                    </a:cubicBezTo>
                    <a:cubicBezTo>
                      <a:pt x="1790" y="2132"/>
                      <a:pt x="1715" y="2104"/>
                      <a:pt x="1636" y="2104"/>
                    </a:cubicBezTo>
                    <a:cubicBezTo>
                      <a:pt x="1593" y="2104"/>
                      <a:pt x="1548" y="2113"/>
                      <a:pt x="1504" y="2131"/>
                    </a:cubicBezTo>
                    <a:cubicBezTo>
                      <a:pt x="1329" y="2231"/>
                      <a:pt x="1228" y="2481"/>
                      <a:pt x="1253" y="2682"/>
                    </a:cubicBezTo>
                    <a:cubicBezTo>
                      <a:pt x="1304" y="3484"/>
                      <a:pt x="1529" y="4311"/>
                      <a:pt x="1905" y="5063"/>
                    </a:cubicBezTo>
                    <a:cubicBezTo>
                      <a:pt x="2080" y="5364"/>
                      <a:pt x="2381" y="5740"/>
                      <a:pt x="2757" y="5865"/>
                    </a:cubicBezTo>
                    <a:cubicBezTo>
                      <a:pt x="2828" y="5883"/>
                      <a:pt x="2899" y="5891"/>
                      <a:pt x="2969" y="5891"/>
                    </a:cubicBezTo>
                    <a:cubicBezTo>
                      <a:pt x="3097" y="5891"/>
                      <a:pt x="3220" y="5863"/>
                      <a:pt x="3334" y="5815"/>
                    </a:cubicBezTo>
                    <a:cubicBezTo>
                      <a:pt x="3634" y="5639"/>
                      <a:pt x="3735" y="5263"/>
                      <a:pt x="3785" y="5013"/>
                    </a:cubicBezTo>
                    <a:cubicBezTo>
                      <a:pt x="4086" y="3634"/>
                      <a:pt x="3810" y="2181"/>
                      <a:pt x="3058" y="978"/>
                    </a:cubicBezTo>
                    <a:cubicBezTo>
                      <a:pt x="2757" y="527"/>
                      <a:pt x="2281" y="0"/>
                      <a:pt x="1604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6" name="Google Shape;2166;p37"/>
              <p:cNvSpPr/>
              <p:nvPr/>
            </p:nvSpPr>
            <p:spPr>
              <a:xfrm>
                <a:off x="6234911" y="3941997"/>
                <a:ext cx="189179" cy="234821"/>
              </a:xfrm>
              <a:custGeom>
                <a:avLst/>
                <a:gdLst/>
                <a:ahLst/>
                <a:cxnLst/>
                <a:rect l="l" t="t" r="r" b="b"/>
                <a:pathLst>
                  <a:path w="6868" h="8525" extrusionOk="0">
                    <a:moveTo>
                      <a:pt x="3452" y="0"/>
                    </a:moveTo>
                    <a:cubicBezTo>
                      <a:pt x="3050" y="0"/>
                      <a:pt x="2595" y="129"/>
                      <a:pt x="2181" y="405"/>
                    </a:cubicBezTo>
                    <a:cubicBezTo>
                      <a:pt x="1053" y="1106"/>
                      <a:pt x="301" y="2510"/>
                      <a:pt x="151" y="4139"/>
                    </a:cubicBezTo>
                    <a:cubicBezTo>
                      <a:pt x="0" y="5567"/>
                      <a:pt x="301" y="6996"/>
                      <a:pt x="602" y="8349"/>
                    </a:cubicBezTo>
                    <a:cubicBezTo>
                      <a:pt x="627" y="8450"/>
                      <a:pt x="727" y="8525"/>
                      <a:pt x="802" y="8525"/>
                    </a:cubicBezTo>
                    <a:lnTo>
                      <a:pt x="852" y="8525"/>
                    </a:lnTo>
                    <a:cubicBezTo>
                      <a:pt x="978" y="8500"/>
                      <a:pt x="1028" y="8374"/>
                      <a:pt x="1028" y="8274"/>
                    </a:cubicBezTo>
                    <a:cubicBezTo>
                      <a:pt x="727" y="6921"/>
                      <a:pt x="426" y="5542"/>
                      <a:pt x="552" y="4164"/>
                    </a:cubicBezTo>
                    <a:cubicBezTo>
                      <a:pt x="702" y="2685"/>
                      <a:pt x="1379" y="1407"/>
                      <a:pt x="2406" y="755"/>
                    </a:cubicBezTo>
                    <a:cubicBezTo>
                      <a:pt x="2630" y="599"/>
                      <a:pt x="2994" y="422"/>
                      <a:pt x="3374" y="422"/>
                    </a:cubicBezTo>
                    <a:cubicBezTo>
                      <a:pt x="3419" y="422"/>
                      <a:pt x="3464" y="424"/>
                      <a:pt x="3509" y="430"/>
                    </a:cubicBezTo>
                    <a:cubicBezTo>
                      <a:pt x="4035" y="480"/>
                      <a:pt x="4486" y="881"/>
                      <a:pt x="4988" y="1633"/>
                    </a:cubicBezTo>
                    <a:cubicBezTo>
                      <a:pt x="5664" y="2685"/>
                      <a:pt x="6141" y="3838"/>
                      <a:pt x="6441" y="5066"/>
                    </a:cubicBezTo>
                    <a:cubicBezTo>
                      <a:pt x="6462" y="5171"/>
                      <a:pt x="6535" y="5223"/>
                      <a:pt x="6632" y="5223"/>
                    </a:cubicBezTo>
                    <a:cubicBezTo>
                      <a:pt x="6651" y="5223"/>
                      <a:pt x="6671" y="5221"/>
                      <a:pt x="6692" y="5217"/>
                    </a:cubicBezTo>
                    <a:cubicBezTo>
                      <a:pt x="6792" y="5192"/>
                      <a:pt x="6867" y="5091"/>
                      <a:pt x="6842" y="4966"/>
                    </a:cubicBezTo>
                    <a:cubicBezTo>
                      <a:pt x="6542" y="3713"/>
                      <a:pt x="6040" y="2510"/>
                      <a:pt x="5339" y="1407"/>
                    </a:cubicBezTo>
                    <a:cubicBezTo>
                      <a:pt x="4988" y="856"/>
                      <a:pt x="4411" y="104"/>
                      <a:pt x="3559" y="4"/>
                    </a:cubicBezTo>
                    <a:cubicBezTo>
                      <a:pt x="3524" y="1"/>
                      <a:pt x="3488" y="0"/>
                      <a:pt x="3452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7" name="Google Shape;2167;p37"/>
              <p:cNvSpPr/>
              <p:nvPr/>
            </p:nvSpPr>
            <p:spPr>
              <a:xfrm>
                <a:off x="6321896" y="3835235"/>
                <a:ext cx="109794" cy="130343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4732" extrusionOk="0">
                    <a:moveTo>
                      <a:pt x="245" y="0"/>
                    </a:moveTo>
                    <a:cubicBezTo>
                      <a:pt x="216" y="0"/>
                      <a:pt x="184" y="6"/>
                      <a:pt x="151" y="20"/>
                    </a:cubicBezTo>
                    <a:cubicBezTo>
                      <a:pt x="50" y="70"/>
                      <a:pt x="0" y="195"/>
                      <a:pt x="50" y="296"/>
                    </a:cubicBezTo>
                    <a:cubicBezTo>
                      <a:pt x="426" y="1173"/>
                      <a:pt x="827" y="2075"/>
                      <a:pt x="1404" y="2852"/>
                    </a:cubicBezTo>
                    <a:cubicBezTo>
                      <a:pt x="2055" y="3779"/>
                      <a:pt x="2832" y="4406"/>
                      <a:pt x="3684" y="4707"/>
                    </a:cubicBezTo>
                    <a:cubicBezTo>
                      <a:pt x="3709" y="4732"/>
                      <a:pt x="3735" y="4732"/>
                      <a:pt x="3760" y="4732"/>
                    </a:cubicBezTo>
                    <a:cubicBezTo>
                      <a:pt x="3835" y="4732"/>
                      <a:pt x="3935" y="4682"/>
                      <a:pt x="3960" y="4581"/>
                    </a:cubicBezTo>
                    <a:cubicBezTo>
                      <a:pt x="3985" y="4481"/>
                      <a:pt x="3935" y="4356"/>
                      <a:pt x="3835" y="4306"/>
                    </a:cubicBezTo>
                    <a:cubicBezTo>
                      <a:pt x="2857" y="3980"/>
                      <a:pt x="2156" y="3203"/>
                      <a:pt x="1729" y="2626"/>
                    </a:cubicBezTo>
                    <a:cubicBezTo>
                      <a:pt x="1203" y="1849"/>
                      <a:pt x="802" y="972"/>
                      <a:pt x="426" y="120"/>
                    </a:cubicBezTo>
                    <a:cubicBezTo>
                      <a:pt x="390" y="47"/>
                      <a:pt x="326" y="0"/>
                      <a:pt x="245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8" name="Google Shape;2168;p37"/>
              <p:cNvSpPr/>
              <p:nvPr/>
            </p:nvSpPr>
            <p:spPr>
              <a:xfrm>
                <a:off x="6189353" y="3840744"/>
                <a:ext cx="87703" cy="168327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6111" extrusionOk="0">
                    <a:moveTo>
                      <a:pt x="2938" y="1"/>
                    </a:moveTo>
                    <a:cubicBezTo>
                      <a:pt x="2857" y="1"/>
                      <a:pt x="2794" y="47"/>
                      <a:pt x="2757" y="121"/>
                    </a:cubicBezTo>
                    <a:cubicBezTo>
                      <a:pt x="2481" y="722"/>
                      <a:pt x="2055" y="1273"/>
                      <a:pt x="1629" y="1825"/>
                    </a:cubicBezTo>
                    <a:cubicBezTo>
                      <a:pt x="1178" y="2376"/>
                      <a:pt x="727" y="2978"/>
                      <a:pt x="426" y="3629"/>
                    </a:cubicBezTo>
                    <a:cubicBezTo>
                      <a:pt x="100" y="4381"/>
                      <a:pt x="0" y="5208"/>
                      <a:pt x="150" y="5935"/>
                    </a:cubicBezTo>
                    <a:cubicBezTo>
                      <a:pt x="176" y="6035"/>
                      <a:pt x="251" y="6111"/>
                      <a:pt x="351" y="6111"/>
                    </a:cubicBezTo>
                    <a:cubicBezTo>
                      <a:pt x="351" y="6111"/>
                      <a:pt x="376" y="6111"/>
                      <a:pt x="401" y="6086"/>
                    </a:cubicBezTo>
                    <a:cubicBezTo>
                      <a:pt x="501" y="6060"/>
                      <a:pt x="577" y="5960"/>
                      <a:pt x="551" y="5860"/>
                    </a:cubicBezTo>
                    <a:cubicBezTo>
                      <a:pt x="426" y="5208"/>
                      <a:pt x="526" y="4482"/>
                      <a:pt x="802" y="3805"/>
                    </a:cubicBezTo>
                    <a:cubicBezTo>
                      <a:pt x="1078" y="3178"/>
                      <a:pt x="1504" y="2652"/>
                      <a:pt x="1955" y="2076"/>
                    </a:cubicBezTo>
                    <a:cubicBezTo>
                      <a:pt x="2381" y="1524"/>
                      <a:pt x="2832" y="948"/>
                      <a:pt x="3133" y="296"/>
                    </a:cubicBezTo>
                    <a:cubicBezTo>
                      <a:pt x="3183" y="171"/>
                      <a:pt x="3133" y="45"/>
                      <a:pt x="3033" y="20"/>
                    </a:cubicBezTo>
                    <a:cubicBezTo>
                      <a:pt x="2999" y="7"/>
                      <a:pt x="2967" y="1"/>
                      <a:pt x="2938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9" name="Google Shape;2169;p37"/>
              <p:cNvSpPr/>
              <p:nvPr/>
            </p:nvSpPr>
            <p:spPr>
              <a:xfrm>
                <a:off x="6466863" y="3834216"/>
                <a:ext cx="158797" cy="437883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15897" extrusionOk="0">
                    <a:moveTo>
                      <a:pt x="252" y="0"/>
                    </a:moveTo>
                    <a:cubicBezTo>
                      <a:pt x="235" y="0"/>
                      <a:pt x="218" y="3"/>
                      <a:pt x="201" y="7"/>
                    </a:cubicBezTo>
                    <a:cubicBezTo>
                      <a:pt x="76" y="32"/>
                      <a:pt x="0" y="132"/>
                      <a:pt x="25" y="232"/>
                    </a:cubicBezTo>
                    <a:cubicBezTo>
                      <a:pt x="326" y="1661"/>
                      <a:pt x="477" y="3140"/>
                      <a:pt x="602" y="4568"/>
                    </a:cubicBezTo>
                    <a:cubicBezTo>
                      <a:pt x="802" y="6799"/>
                      <a:pt x="1003" y="9105"/>
                      <a:pt x="1880" y="11235"/>
                    </a:cubicBezTo>
                    <a:cubicBezTo>
                      <a:pt x="2632" y="13039"/>
                      <a:pt x="3835" y="14643"/>
                      <a:pt x="5389" y="15871"/>
                    </a:cubicBezTo>
                    <a:cubicBezTo>
                      <a:pt x="5439" y="15897"/>
                      <a:pt x="5489" y="15897"/>
                      <a:pt x="5514" y="15897"/>
                    </a:cubicBezTo>
                    <a:cubicBezTo>
                      <a:pt x="5589" y="15897"/>
                      <a:pt x="5639" y="15871"/>
                      <a:pt x="5690" y="15821"/>
                    </a:cubicBezTo>
                    <a:cubicBezTo>
                      <a:pt x="5765" y="15746"/>
                      <a:pt x="5740" y="15596"/>
                      <a:pt x="5665" y="15546"/>
                    </a:cubicBezTo>
                    <a:cubicBezTo>
                      <a:pt x="4161" y="14368"/>
                      <a:pt x="2983" y="12814"/>
                      <a:pt x="2256" y="11059"/>
                    </a:cubicBezTo>
                    <a:cubicBezTo>
                      <a:pt x="1429" y="9004"/>
                      <a:pt x="1203" y="6724"/>
                      <a:pt x="1003" y="4518"/>
                    </a:cubicBezTo>
                    <a:cubicBezTo>
                      <a:pt x="878" y="3089"/>
                      <a:pt x="752" y="1586"/>
                      <a:pt x="451" y="157"/>
                    </a:cubicBezTo>
                    <a:cubicBezTo>
                      <a:pt x="431" y="53"/>
                      <a:pt x="340" y="0"/>
                      <a:pt x="252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0" name="Google Shape;2170;p37"/>
              <p:cNvSpPr/>
              <p:nvPr/>
            </p:nvSpPr>
            <p:spPr>
              <a:xfrm>
                <a:off x="6527598" y="3852918"/>
                <a:ext cx="234766" cy="425405"/>
              </a:xfrm>
              <a:custGeom>
                <a:avLst/>
                <a:gdLst/>
                <a:ahLst/>
                <a:cxnLst/>
                <a:rect l="l" t="t" r="r" b="b"/>
                <a:pathLst>
                  <a:path w="8523" h="15444" extrusionOk="0">
                    <a:moveTo>
                      <a:pt x="215" y="1"/>
                    </a:moveTo>
                    <a:cubicBezTo>
                      <a:pt x="202" y="1"/>
                      <a:pt x="190" y="2"/>
                      <a:pt x="176" y="4"/>
                    </a:cubicBezTo>
                    <a:cubicBezTo>
                      <a:pt x="76" y="29"/>
                      <a:pt x="1" y="130"/>
                      <a:pt x="1" y="255"/>
                    </a:cubicBezTo>
                    <a:cubicBezTo>
                      <a:pt x="878" y="5393"/>
                      <a:pt x="2156" y="10631"/>
                      <a:pt x="5690" y="14315"/>
                    </a:cubicBezTo>
                    <a:cubicBezTo>
                      <a:pt x="6141" y="14791"/>
                      <a:pt x="6843" y="15443"/>
                      <a:pt x="7695" y="15443"/>
                    </a:cubicBezTo>
                    <a:lnTo>
                      <a:pt x="7820" y="15443"/>
                    </a:lnTo>
                    <a:cubicBezTo>
                      <a:pt x="8071" y="15418"/>
                      <a:pt x="8247" y="15343"/>
                      <a:pt x="8372" y="15192"/>
                    </a:cubicBezTo>
                    <a:cubicBezTo>
                      <a:pt x="8522" y="14967"/>
                      <a:pt x="8497" y="14716"/>
                      <a:pt x="8447" y="14491"/>
                    </a:cubicBezTo>
                    <a:cubicBezTo>
                      <a:pt x="8347" y="14040"/>
                      <a:pt x="8171" y="13463"/>
                      <a:pt x="7720" y="13137"/>
                    </a:cubicBezTo>
                    <a:cubicBezTo>
                      <a:pt x="7536" y="13004"/>
                      <a:pt x="7308" y="12937"/>
                      <a:pt x="7080" y="12937"/>
                    </a:cubicBezTo>
                    <a:cubicBezTo>
                      <a:pt x="6966" y="12937"/>
                      <a:pt x="6851" y="12954"/>
                      <a:pt x="6743" y="12987"/>
                    </a:cubicBezTo>
                    <a:cubicBezTo>
                      <a:pt x="6467" y="13087"/>
                      <a:pt x="6292" y="13263"/>
                      <a:pt x="6216" y="13513"/>
                    </a:cubicBezTo>
                    <a:cubicBezTo>
                      <a:pt x="6166" y="13614"/>
                      <a:pt x="6242" y="13739"/>
                      <a:pt x="6342" y="13764"/>
                    </a:cubicBezTo>
                    <a:cubicBezTo>
                      <a:pt x="6369" y="13775"/>
                      <a:pt x="6396" y="13780"/>
                      <a:pt x="6420" y="13780"/>
                    </a:cubicBezTo>
                    <a:cubicBezTo>
                      <a:pt x="6509" y="13780"/>
                      <a:pt x="6578" y="13717"/>
                      <a:pt x="6617" y="13639"/>
                    </a:cubicBezTo>
                    <a:cubicBezTo>
                      <a:pt x="6643" y="13488"/>
                      <a:pt x="6768" y="13438"/>
                      <a:pt x="6868" y="13388"/>
                    </a:cubicBezTo>
                    <a:cubicBezTo>
                      <a:pt x="6932" y="13372"/>
                      <a:pt x="7000" y="13364"/>
                      <a:pt x="7069" y="13364"/>
                    </a:cubicBezTo>
                    <a:cubicBezTo>
                      <a:pt x="7217" y="13364"/>
                      <a:pt x="7367" y="13403"/>
                      <a:pt x="7470" y="13488"/>
                    </a:cubicBezTo>
                    <a:cubicBezTo>
                      <a:pt x="7795" y="13714"/>
                      <a:pt x="7946" y="14165"/>
                      <a:pt x="8046" y="14591"/>
                    </a:cubicBezTo>
                    <a:cubicBezTo>
                      <a:pt x="8071" y="14716"/>
                      <a:pt x="8096" y="14867"/>
                      <a:pt x="8021" y="14942"/>
                    </a:cubicBezTo>
                    <a:cubicBezTo>
                      <a:pt x="7996" y="14967"/>
                      <a:pt x="7896" y="15017"/>
                      <a:pt x="7770" y="15017"/>
                    </a:cubicBezTo>
                    <a:cubicBezTo>
                      <a:pt x="7743" y="15019"/>
                      <a:pt x="7715" y="15020"/>
                      <a:pt x="7688" y="15020"/>
                    </a:cubicBezTo>
                    <a:cubicBezTo>
                      <a:pt x="7018" y="15020"/>
                      <a:pt x="6400" y="14449"/>
                      <a:pt x="5991" y="14040"/>
                    </a:cubicBezTo>
                    <a:cubicBezTo>
                      <a:pt x="2557" y="10431"/>
                      <a:pt x="1279" y="5243"/>
                      <a:pt x="427" y="180"/>
                    </a:cubicBezTo>
                    <a:cubicBezTo>
                      <a:pt x="405" y="90"/>
                      <a:pt x="322" y="1"/>
                      <a:pt x="215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1" name="Google Shape;2171;p37"/>
              <p:cNvSpPr/>
              <p:nvPr/>
            </p:nvSpPr>
            <p:spPr>
              <a:xfrm>
                <a:off x="6644965" y="4103435"/>
                <a:ext cx="153977" cy="186617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6775" extrusionOk="0">
                    <a:moveTo>
                      <a:pt x="241" y="1"/>
                    </a:moveTo>
                    <a:cubicBezTo>
                      <a:pt x="144" y="1"/>
                      <a:pt x="67" y="53"/>
                      <a:pt x="26" y="158"/>
                    </a:cubicBezTo>
                    <a:cubicBezTo>
                      <a:pt x="1" y="258"/>
                      <a:pt x="76" y="383"/>
                      <a:pt x="176" y="408"/>
                    </a:cubicBezTo>
                    <a:cubicBezTo>
                      <a:pt x="2858" y="1235"/>
                      <a:pt x="4913" y="3767"/>
                      <a:pt x="5163" y="6574"/>
                    </a:cubicBezTo>
                    <a:cubicBezTo>
                      <a:pt x="5163" y="6674"/>
                      <a:pt x="5264" y="6774"/>
                      <a:pt x="5364" y="6774"/>
                    </a:cubicBezTo>
                    <a:lnTo>
                      <a:pt x="5389" y="6774"/>
                    </a:lnTo>
                    <a:cubicBezTo>
                      <a:pt x="5489" y="6749"/>
                      <a:pt x="5590" y="6649"/>
                      <a:pt x="5564" y="6549"/>
                    </a:cubicBezTo>
                    <a:cubicBezTo>
                      <a:pt x="5314" y="3566"/>
                      <a:pt x="3133" y="884"/>
                      <a:pt x="301" y="7"/>
                    </a:cubicBezTo>
                    <a:cubicBezTo>
                      <a:pt x="280" y="3"/>
                      <a:pt x="260" y="1"/>
                      <a:pt x="241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2" name="Google Shape;2172;p37"/>
              <p:cNvSpPr/>
              <p:nvPr/>
            </p:nvSpPr>
            <p:spPr>
              <a:xfrm>
                <a:off x="6620809" y="4007663"/>
                <a:ext cx="222316" cy="300323"/>
              </a:xfrm>
              <a:custGeom>
                <a:avLst/>
                <a:gdLst/>
                <a:ahLst/>
                <a:cxnLst/>
                <a:rect l="l" t="t" r="r" b="b"/>
                <a:pathLst>
                  <a:path w="8071" h="10903" extrusionOk="0">
                    <a:moveTo>
                      <a:pt x="201" y="0"/>
                    </a:moveTo>
                    <a:cubicBezTo>
                      <a:pt x="76" y="0"/>
                      <a:pt x="0" y="101"/>
                      <a:pt x="0" y="226"/>
                    </a:cubicBezTo>
                    <a:cubicBezTo>
                      <a:pt x="0" y="326"/>
                      <a:pt x="76" y="427"/>
                      <a:pt x="201" y="427"/>
                    </a:cubicBezTo>
                    <a:cubicBezTo>
                      <a:pt x="953" y="452"/>
                      <a:pt x="1629" y="978"/>
                      <a:pt x="2181" y="1504"/>
                    </a:cubicBezTo>
                    <a:cubicBezTo>
                      <a:pt x="4812" y="4036"/>
                      <a:pt x="6692" y="7219"/>
                      <a:pt x="7645" y="10752"/>
                    </a:cubicBezTo>
                    <a:cubicBezTo>
                      <a:pt x="7670" y="10828"/>
                      <a:pt x="7745" y="10903"/>
                      <a:pt x="7845" y="10903"/>
                    </a:cubicBezTo>
                    <a:cubicBezTo>
                      <a:pt x="7845" y="10903"/>
                      <a:pt x="7870" y="10903"/>
                      <a:pt x="7895" y="10878"/>
                    </a:cubicBezTo>
                    <a:cubicBezTo>
                      <a:pt x="7995" y="10853"/>
                      <a:pt x="8071" y="10752"/>
                      <a:pt x="8046" y="10627"/>
                    </a:cubicBezTo>
                    <a:cubicBezTo>
                      <a:pt x="7093" y="7043"/>
                      <a:pt x="5163" y="3785"/>
                      <a:pt x="2457" y="1204"/>
                    </a:cubicBezTo>
                    <a:cubicBezTo>
                      <a:pt x="1855" y="627"/>
                      <a:pt x="1103" y="26"/>
                      <a:pt x="201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3" name="Google Shape;2173;p37"/>
              <p:cNvSpPr/>
              <p:nvPr/>
            </p:nvSpPr>
            <p:spPr>
              <a:xfrm>
                <a:off x="6624252" y="3800556"/>
                <a:ext cx="104285" cy="231984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8422" extrusionOk="0">
                    <a:moveTo>
                      <a:pt x="301" y="1"/>
                    </a:moveTo>
                    <a:cubicBezTo>
                      <a:pt x="201" y="1"/>
                      <a:pt x="101" y="76"/>
                      <a:pt x="76" y="201"/>
                    </a:cubicBezTo>
                    <a:cubicBezTo>
                      <a:pt x="1" y="1555"/>
                      <a:pt x="326" y="3033"/>
                      <a:pt x="1053" y="4562"/>
                    </a:cubicBezTo>
                    <a:cubicBezTo>
                      <a:pt x="1680" y="5915"/>
                      <a:pt x="2557" y="7144"/>
                      <a:pt x="3384" y="8347"/>
                    </a:cubicBezTo>
                    <a:cubicBezTo>
                      <a:pt x="3434" y="8397"/>
                      <a:pt x="3484" y="8422"/>
                      <a:pt x="3560" y="8422"/>
                    </a:cubicBezTo>
                    <a:cubicBezTo>
                      <a:pt x="3610" y="8422"/>
                      <a:pt x="3635" y="8422"/>
                      <a:pt x="3685" y="8397"/>
                    </a:cubicBezTo>
                    <a:cubicBezTo>
                      <a:pt x="3785" y="8321"/>
                      <a:pt x="3785" y="8196"/>
                      <a:pt x="3735" y="8096"/>
                    </a:cubicBezTo>
                    <a:cubicBezTo>
                      <a:pt x="2908" y="6918"/>
                      <a:pt x="2056" y="5715"/>
                      <a:pt x="1429" y="4387"/>
                    </a:cubicBezTo>
                    <a:cubicBezTo>
                      <a:pt x="727" y="2908"/>
                      <a:pt x="427" y="1529"/>
                      <a:pt x="502" y="226"/>
                    </a:cubicBezTo>
                    <a:cubicBezTo>
                      <a:pt x="502" y="101"/>
                      <a:pt x="427" y="1"/>
                      <a:pt x="301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4" name="Google Shape;2174;p37"/>
              <p:cNvSpPr/>
              <p:nvPr/>
            </p:nvSpPr>
            <p:spPr>
              <a:xfrm>
                <a:off x="6154812" y="4108999"/>
                <a:ext cx="184359" cy="320486"/>
              </a:xfrm>
              <a:custGeom>
                <a:avLst/>
                <a:gdLst/>
                <a:ahLst/>
                <a:cxnLst/>
                <a:rect l="l" t="t" r="r" b="b"/>
                <a:pathLst>
                  <a:path w="6693" h="11635" extrusionOk="0">
                    <a:moveTo>
                      <a:pt x="242" y="1"/>
                    </a:moveTo>
                    <a:cubicBezTo>
                      <a:pt x="228" y="1"/>
                      <a:pt x="215" y="2"/>
                      <a:pt x="201" y="6"/>
                    </a:cubicBezTo>
                    <a:cubicBezTo>
                      <a:pt x="76" y="6"/>
                      <a:pt x="1" y="131"/>
                      <a:pt x="26" y="231"/>
                    </a:cubicBezTo>
                    <a:lnTo>
                      <a:pt x="803" y="4642"/>
                    </a:lnTo>
                    <a:cubicBezTo>
                      <a:pt x="1104" y="6246"/>
                      <a:pt x="1455" y="8226"/>
                      <a:pt x="2733" y="9580"/>
                    </a:cubicBezTo>
                    <a:cubicBezTo>
                      <a:pt x="3735" y="10632"/>
                      <a:pt x="5139" y="11159"/>
                      <a:pt x="6392" y="11610"/>
                    </a:cubicBezTo>
                    <a:cubicBezTo>
                      <a:pt x="6417" y="11635"/>
                      <a:pt x="6442" y="11635"/>
                      <a:pt x="6467" y="11635"/>
                    </a:cubicBezTo>
                    <a:cubicBezTo>
                      <a:pt x="6542" y="11635"/>
                      <a:pt x="6618" y="11585"/>
                      <a:pt x="6643" y="11484"/>
                    </a:cubicBezTo>
                    <a:cubicBezTo>
                      <a:pt x="6693" y="11384"/>
                      <a:pt x="6643" y="11259"/>
                      <a:pt x="6542" y="11234"/>
                    </a:cubicBezTo>
                    <a:cubicBezTo>
                      <a:pt x="5339" y="10783"/>
                      <a:pt x="3986" y="10281"/>
                      <a:pt x="3059" y="9304"/>
                    </a:cubicBezTo>
                    <a:cubicBezTo>
                      <a:pt x="1831" y="8026"/>
                      <a:pt x="1505" y="6121"/>
                      <a:pt x="1229" y="4567"/>
                    </a:cubicBezTo>
                    <a:lnTo>
                      <a:pt x="452" y="156"/>
                    </a:lnTo>
                    <a:cubicBezTo>
                      <a:pt x="430" y="69"/>
                      <a:pt x="333" y="1"/>
                      <a:pt x="242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5" name="Google Shape;2175;p37"/>
              <p:cNvSpPr/>
              <p:nvPr/>
            </p:nvSpPr>
            <p:spPr>
              <a:xfrm>
                <a:off x="5529388" y="3932963"/>
                <a:ext cx="217468" cy="348802"/>
              </a:xfrm>
              <a:custGeom>
                <a:avLst/>
                <a:gdLst/>
                <a:ahLst/>
                <a:cxnLst/>
                <a:rect l="l" t="t" r="r" b="b"/>
                <a:pathLst>
                  <a:path w="7895" h="12663" extrusionOk="0">
                    <a:moveTo>
                      <a:pt x="7672" y="1"/>
                    </a:moveTo>
                    <a:cubicBezTo>
                      <a:pt x="7569" y="1"/>
                      <a:pt x="7491" y="72"/>
                      <a:pt x="7469" y="181"/>
                    </a:cubicBezTo>
                    <a:cubicBezTo>
                      <a:pt x="6592" y="4918"/>
                      <a:pt x="3910" y="9329"/>
                      <a:pt x="100" y="12286"/>
                    </a:cubicBezTo>
                    <a:cubicBezTo>
                      <a:pt x="25" y="12362"/>
                      <a:pt x="0" y="12487"/>
                      <a:pt x="75" y="12587"/>
                    </a:cubicBezTo>
                    <a:cubicBezTo>
                      <a:pt x="125" y="12637"/>
                      <a:pt x="176" y="12662"/>
                      <a:pt x="251" y="12662"/>
                    </a:cubicBezTo>
                    <a:cubicBezTo>
                      <a:pt x="276" y="12662"/>
                      <a:pt x="326" y="12637"/>
                      <a:pt x="376" y="12612"/>
                    </a:cubicBezTo>
                    <a:cubicBezTo>
                      <a:pt x="4236" y="9580"/>
                      <a:pt x="6993" y="5093"/>
                      <a:pt x="7870" y="256"/>
                    </a:cubicBezTo>
                    <a:cubicBezTo>
                      <a:pt x="7895" y="131"/>
                      <a:pt x="7820" y="31"/>
                      <a:pt x="7719" y="6"/>
                    </a:cubicBezTo>
                    <a:cubicBezTo>
                      <a:pt x="7703" y="2"/>
                      <a:pt x="7687" y="1"/>
                      <a:pt x="7672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6" name="Google Shape;2176;p37"/>
              <p:cNvSpPr/>
              <p:nvPr/>
            </p:nvSpPr>
            <p:spPr>
              <a:xfrm>
                <a:off x="6441329" y="3820581"/>
                <a:ext cx="579216" cy="524099"/>
              </a:xfrm>
              <a:custGeom>
                <a:avLst/>
                <a:gdLst/>
                <a:ahLst/>
                <a:cxnLst/>
                <a:rect l="l" t="t" r="r" b="b"/>
                <a:pathLst>
                  <a:path w="21028" h="19027" extrusionOk="0">
                    <a:moveTo>
                      <a:pt x="627" y="0"/>
                    </a:moveTo>
                    <a:cubicBezTo>
                      <a:pt x="0" y="5589"/>
                      <a:pt x="1003" y="11229"/>
                      <a:pt x="2005" y="16767"/>
                    </a:cubicBezTo>
                    <a:cubicBezTo>
                      <a:pt x="2080" y="17168"/>
                      <a:pt x="2155" y="17569"/>
                      <a:pt x="2456" y="17870"/>
                    </a:cubicBezTo>
                    <a:cubicBezTo>
                      <a:pt x="2657" y="18046"/>
                      <a:pt x="2932" y="18146"/>
                      <a:pt x="3183" y="18221"/>
                    </a:cubicBezTo>
                    <a:cubicBezTo>
                      <a:pt x="3033" y="17996"/>
                      <a:pt x="2907" y="17770"/>
                      <a:pt x="2807" y="17519"/>
                    </a:cubicBezTo>
                    <a:cubicBezTo>
                      <a:pt x="2771" y="17424"/>
                      <a:pt x="2970" y="17386"/>
                      <a:pt x="3297" y="17386"/>
                    </a:cubicBezTo>
                    <a:cubicBezTo>
                      <a:pt x="4338" y="17386"/>
                      <a:pt x="6677" y="17763"/>
                      <a:pt x="6867" y="17820"/>
                    </a:cubicBezTo>
                    <a:cubicBezTo>
                      <a:pt x="8271" y="18196"/>
                      <a:pt x="9674" y="18372"/>
                      <a:pt x="11078" y="18647"/>
                    </a:cubicBezTo>
                    <a:cubicBezTo>
                      <a:pt x="12253" y="18876"/>
                      <a:pt x="13491" y="19026"/>
                      <a:pt x="14727" y="19026"/>
                    </a:cubicBezTo>
                    <a:cubicBezTo>
                      <a:pt x="16601" y="19026"/>
                      <a:pt x="18469" y="18681"/>
                      <a:pt x="20100" y="17745"/>
                    </a:cubicBezTo>
                    <a:cubicBezTo>
                      <a:pt x="20501" y="17519"/>
                      <a:pt x="20902" y="17219"/>
                      <a:pt x="20978" y="16793"/>
                    </a:cubicBezTo>
                    <a:cubicBezTo>
                      <a:pt x="21028" y="16567"/>
                      <a:pt x="20953" y="16341"/>
                      <a:pt x="20852" y="16166"/>
                    </a:cubicBezTo>
                    <a:cubicBezTo>
                      <a:pt x="20827" y="16166"/>
                      <a:pt x="20802" y="16141"/>
                      <a:pt x="20777" y="16141"/>
                    </a:cubicBezTo>
                    <a:cubicBezTo>
                      <a:pt x="18722" y="16016"/>
                      <a:pt x="16667" y="15790"/>
                      <a:pt x="14612" y="15414"/>
                    </a:cubicBezTo>
                    <a:cubicBezTo>
                      <a:pt x="12582" y="15038"/>
                      <a:pt x="10501" y="14537"/>
                      <a:pt x="8697" y="13484"/>
                    </a:cubicBezTo>
                    <a:cubicBezTo>
                      <a:pt x="6366" y="12131"/>
                      <a:pt x="4612" y="9950"/>
                      <a:pt x="3358" y="7569"/>
                    </a:cubicBezTo>
                    <a:cubicBezTo>
                      <a:pt x="2105" y="5188"/>
                      <a:pt x="1328" y="2607"/>
                      <a:pt x="627" y="0"/>
                    </a:cubicBezTo>
                    <a:close/>
                  </a:path>
                </a:pathLst>
              </a:custGeom>
              <a:solidFill>
                <a:srgbClr val="A868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7" name="Google Shape;2177;p37"/>
              <p:cNvSpPr/>
              <p:nvPr/>
            </p:nvSpPr>
            <p:spPr>
              <a:xfrm>
                <a:off x="5463805" y="3770864"/>
                <a:ext cx="334837" cy="569576"/>
              </a:xfrm>
              <a:custGeom>
                <a:avLst/>
                <a:gdLst/>
                <a:ahLst/>
                <a:cxnLst/>
                <a:rect l="l" t="t" r="r" b="b"/>
                <a:pathLst>
                  <a:path w="12156" h="20678" extrusionOk="0">
                    <a:moveTo>
                      <a:pt x="11053" y="1"/>
                    </a:moveTo>
                    <a:lnTo>
                      <a:pt x="11053" y="1"/>
                    </a:lnTo>
                    <a:cubicBezTo>
                      <a:pt x="9775" y="7846"/>
                      <a:pt x="5815" y="15239"/>
                      <a:pt x="0" y="20678"/>
                    </a:cubicBezTo>
                    <a:cubicBezTo>
                      <a:pt x="1679" y="20352"/>
                      <a:pt x="3333" y="19876"/>
                      <a:pt x="5013" y="19625"/>
                    </a:cubicBezTo>
                    <a:cubicBezTo>
                      <a:pt x="5683" y="19524"/>
                      <a:pt x="6449" y="19346"/>
                      <a:pt x="7120" y="19346"/>
                    </a:cubicBezTo>
                    <a:cubicBezTo>
                      <a:pt x="7780" y="19346"/>
                      <a:pt x="8349" y="19518"/>
                      <a:pt x="8647" y="20101"/>
                    </a:cubicBezTo>
                    <a:cubicBezTo>
                      <a:pt x="8747" y="20252"/>
                      <a:pt x="8797" y="20452"/>
                      <a:pt x="8822" y="20653"/>
                    </a:cubicBezTo>
                    <a:cubicBezTo>
                      <a:pt x="9148" y="19425"/>
                      <a:pt x="9349" y="18171"/>
                      <a:pt x="9474" y="16743"/>
                    </a:cubicBezTo>
                    <a:cubicBezTo>
                      <a:pt x="10000" y="11004"/>
                      <a:pt x="12156" y="5916"/>
                      <a:pt x="11053" y="1"/>
                    </a:cubicBezTo>
                    <a:close/>
                  </a:path>
                </a:pathLst>
              </a:custGeom>
              <a:solidFill>
                <a:srgbClr val="A868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8" name="Google Shape;2178;p37"/>
              <p:cNvSpPr/>
              <p:nvPr/>
            </p:nvSpPr>
            <p:spPr>
              <a:xfrm>
                <a:off x="6026427" y="3974527"/>
                <a:ext cx="619955" cy="527321"/>
              </a:xfrm>
              <a:custGeom>
                <a:avLst/>
                <a:gdLst/>
                <a:ahLst/>
                <a:cxnLst/>
                <a:rect l="l" t="t" r="r" b="b"/>
                <a:pathLst>
                  <a:path w="22507" h="19144" extrusionOk="0">
                    <a:moveTo>
                      <a:pt x="3509" y="0"/>
                    </a:moveTo>
                    <a:cubicBezTo>
                      <a:pt x="2782" y="2682"/>
                      <a:pt x="2983" y="5514"/>
                      <a:pt x="2933" y="8271"/>
                    </a:cubicBezTo>
                    <a:cubicBezTo>
                      <a:pt x="2883" y="11053"/>
                      <a:pt x="2507" y="13960"/>
                      <a:pt x="852" y="16166"/>
                    </a:cubicBezTo>
                    <a:cubicBezTo>
                      <a:pt x="577" y="16567"/>
                      <a:pt x="226" y="16943"/>
                      <a:pt x="0" y="17344"/>
                    </a:cubicBezTo>
                    <a:cubicBezTo>
                      <a:pt x="1717" y="16725"/>
                      <a:pt x="3419" y="16366"/>
                      <a:pt x="5202" y="16366"/>
                    </a:cubicBezTo>
                    <a:cubicBezTo>
                      <a:pt x="6594" y="16366"/>
                      <a:pt x="8036" y="16585"/>
                      <a:pt x="9574" y="17068"/>
                    </a:cubicBezTo>
                    <a:cubicBezTo>
                      <a:pt x="11880" y="17795"/>
                      <a:pt x="14236" y="18372"/>
                      <a:pt x="16617" y="18773"/>
                    </a:cubicBezTo>
                    <a:cubicBezTo>
                      <a:pt x="17834" y="18978"/>
                      <a:pt x="19101" y="19144"/>
                      <a:pt x="20349" y="19144"/>
                    </a:cubicBezTo>
                    <a:cubicBezTo>
                      <a:pt x="21079" y="19144"/>
                      <a:pt x="21803" y="19087"/>
                      <a:pt x="22507" y="18948"/>
                    </a:cubicBezTo>
                    <a:cubicBezTo>
                      <a:pt x="21354" y="18722"/>
                      <a:pt x="20276" y="18221"/>
                      <a:pt x="19048" y="17845"/>
                    </a:cubicBezTo>
                    <a:cubicBezTo>
                      <a:pt x="16642" y="17118"/>
                      <a:pt x="14211" y="17068"/>
                      <a:pt x="11880" y="15940"/>
                    </a:cubicBezTo>
                    <a:cubicBezTo>
                      <a:pt x="9148" y="14587"/>
                      <a:pt x="6893" y="12306"/>
                      <a:pt x="5539" y="9549"/>
                    </a:cubicBezTo>
                    <a:cubicBezTo>
                      <a:pt x="4010" y="6442"/>
                      <a:pt x="3735" y="3459"/>
                      <a:pt x="3509" y="0"/>
                    </a:cubicBezTo>
                    <a:close/>
                  </a:path>
                </a:pathLst>
              </a:custGeom>
              <a:solidFill>
                <a:srgbClr val="A868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9" name="Google Shape;2179;p37"/>
              <p:cNvSpPr/>
              <p:nvPr/>
            </p:nvSpPr>
            <p:spPr>
              <a:xfrm>
                <a:off x="5655707" y="3601162"/>
                <a:ext cx="923033" cy="226365"/>
              </a:xfrm>
              <a:custGeom>
                <a:avLst/>
                <a:gdLst/>
                <a:ahLst/>
                <a:cxnLst/>
                <a:rect l="l" t="t" r="r" b="b"/>
                <a:pathLst>
                  <a:path w="33510" h="8218" extrusionOk="0">
                    <a:moveTo>
                      <a:pt x="19466" y="1"/>
                    </a:moveTo>
                    <a:cubicBezTo>
                      <a:pt x="17089" y="1"/>
                      <a:pt x="14569" y="294"/>
                      <a:pt x="12281" y="1400"/>
                    </a:cubicBezTo>
                    <a:cubicBezTo>
                      <a:pt x="11529" y="1776"/>
                      <a:pt x="11128" y="2202"/>
                      <a:pt x="11053" y="2728"/>
                    </a:cubicBezTo>
                    <a:cubicBezTo>
                      <a:pt x="10953" y="3505"/>
                      <a:pt x="11680" y="4082"/>
                      <a:pt x="12106" y="4332"/>
                    </a:cubicBezTo>
                    <a:cubicBezTo>
                      <a:pt x="13362" y="5105"/>
                      <a:pt x="14866" y="5485"/>
                      <a:pt x="16665" y="5485"/>
                    </a:cubicBezTo>
                    <a:cubicBezTo>
                      <a:pt x="17666" y="5485"/>
                      <a:pt x="18759" y="5367"/>
                      <a:pt x="19951" y="5134"/>
                    </a:cubicBezTo>
                    <a:cubicBezTo>
                      <a:pt x="20753" y="4959"/>
                      <a:pt x="21555" y="4758"/>
                      <a:pt x="22357" y="4558"/>
                    </a:cubicBezTo>
                    <a:cubicBezTo>
                      <a:pt x="24086" y="4132"/>
                      <a:pt x="25865" y="3706"/>
                      <a:pt x="27645" y="3656"/>
                    </a:cubicBezTo>
                    <a:cubicBezTo>
                      <a:pt x="27770" y="3656"/>
                      <a:pt x="27870" y="3555"/>
                      <a:pt x="27870" y="3430"/>
                    </a:cubicBezTo>
                    <a:cubicBezTo>
                      <a:pt x="27845" y="3330"/>
                      <a:pt x="27770" y="3230"/>
                      <a:pt x="27645" y="3230"/>
                    </a:cubicBezTo>
                    <a:cubicBezTo>
                      <a:pt x="25815" y="3280"/>
                      <a:pt x="23986" y="3731"/>
                      <a:pt x="22256" y="4157"/>
                    </a:cubicBezTo>
                    <a:cubicBezTo>
                      <a:pt x="21454" y="4357"/>
                      <a:pt x="20652" y="4558"/>
                      <a:pt x="19850" y="4708"/>
                    </a:cubicBezTo>
                    <a:cubicBezTo>
                      <a:pt x="18671" y="4948"/>
                      <a:pt x="17594" y="5069"/>
                      <a:pt x="16610" y="5069"/>
                    </a:cubicBezTo>
                    <a:cubicBezTo>
                      <a:pt x="14918" y="5069"/>
                      <a:pt x="13504" y="4711"/>
                      <a:pt x="12331" y="3981"/>
                    </a:cubicBezTo>
                    <a:cubicBezTo>
                      <a:pt x="12056" y="3806"/>
                      <a:pt x="11404" y="3330"/>
                      <a:pt x="11479" y="2778"/>
                    </a:cubicBezTo>
                    <a:cubicBezTo>
                      <a:pt x="11504" y="2403"/>
                      <a:pt x="11830" y="2077"/>
                      <a:pt x="12457" y="1776"/>
                    </a:cubicBezTo>
                    <a:cubicBezTo>
                      <a:pt x="14700" y="683"/>
                      <a:pt x="17192" y="412"/>
                      <a:pt x="19530" y="412"/>
                    </a:cubicBezTo>
                    <a:cubicBezTo>
                      <a:pt x="20248" y="412"/>
                      <a:pt x="20952" y="437"/>
                      <a:pt x="21630" y="473"/>
                    </a:cubicBezTo>
                    <a:cubicBezTo>
                      <a:pt x="25113" y="673"/>
                      <a:pt x="28597" y="1149"/>
                      <a:pt x="31981" y="1951"/>
                    </a:cubicBezTo>
                    <a:cubicBezTo>
                      <a:pt x="32357" y="2052"/>
                      <a:pt x="32833" y="2252"/>
                      <a:pt x="33008" y="2553"/>
                    </a:cubicBezTo>
                    <a:cubicBezTo>
                      <a:pt x="33058" y="2653"/>
                      <a:pt x="33083" y="2753"/>
                      <a:pt x="33058" y="2854"/>
                    </a:cubicBezTo>
                    <a:cubicBezTo>
                      <a:pt x="32983" y="3104"/>
                      <a:pt x="32682" y="3255"/>
                      <a:pt x="32432" y="3355"/>
                    </a:cubicBezTo>
                    <a:cubicBezTo>
                      <a:pt x="30753" y="4057"/>
                      <a:pt x="28873" y="4282"/>
                      <a:pt x="27068" y="4508"/>
                    </a:cubicBezTo>
                    <a:cubicBezTo>
                      <a:pt x="24738" y="4809"/>
                      <a:pt x="22332" y="5134"/>
                      <a:pt x="20326" y="6362"/>
                    </a:cubicBezTo>
                    <a:cubicBezTo>
                      <a:pt x="20101" y="6513"/>
                      <a:pt x="19900" y="6638"/>
                      <a:pt x="19700" y="6789"/>
                    </a:cubicBezTo>
                    <a:cubicBezTo>
                      <a:pt x="19174" y="7139"/>
                      <a:pt x="18672" y="7490"/>
                      <a:pt x="18071" y="7666"/>
                    </a:cubicBezTo>
                    <a:cubicBezTo>
                      <a:pt x="17757" y="7756"/>
                      <a:pt x="17426" y="7791"/>
                      <a:pt x="17097" y="7791"/>
                    </a:cubicBezTo>
                    <a:cubicBezTo>
                      <a:pt x="16507" y="7791"/>
                      <a:pt x="15922" y="7678"/>
                      <a:pt x="15439" y="7565"/>
                    </a:cubicBezTo>
                    <a:cubicBezTo>
                      <a:pt x="14161" y="7240"/>
                      <a:pt x="12908" y="6763"/>
                      <a:pt x="11730" y="6162"/>
                    </a:cubicBezTo>
                    <a:cubicBezTo>
                      <a:pt x="11304" y="5936"/>
                      <a:pt x="10903" y="5686"/>
                      <a:pt x="10477" y="5460"/>
                    </a:cubicBezTo>
                    <a:cubicBezTo>
                      <a:pt x="9299" y="4758"/>
                      <a:pt x="8071" y="4057"/>
                      <a:pt x="6692" y="3806"/>
                    </a:cubicBezTo>
                    <a:cubicBezTo>
                      <a:pt x="6271" y="3734"/>
                      <a:pt x="5846" y="3709"/>
                      <a:pt x="5422" y="3709"/>
                    </a:cubicBezTo>
                    <a:cubicBezTo>
                      <a:pt x="4811" y="3709"/>
                      <a:pt x="4201" y="3762"/>
                      <a:pt x="3610" y="3806"/>
                    </a:cubicBezTo>
                    <a:cubicBezTo>
                      <a:pt x="3008" y="3864"/>
                      <a:pt x="2391" y="3923"/>
                      <a:pt x="1782" y="3923"/>
                    </a:cubicBezTo>
                    <a:cubicBezTo>
                      <a:pt x="1605" y="3923"/>
                      <a:pt x="1429" y="3918"/>
                      <a:pt x="1254" y="3906"/>
                    </a:cubicBezTo>
                    <a:cubicBezTo>
                      <a:pt x="1078" y="3881"/>
                      <a:pt x="903" y="3856"/>
                      <a:pt x="752" y="3781"/>
                    </a:cubicBezTo>
                    <a:cubicBezTo>
                      <a:pt x="477" y="3606"/>
                      <a:pt x="452" y="3154"/>
                      <a:pt x="627" y="2879"/>
                    </a:cubicBezTo>
                    <a:cubicBezTo>
                      <a:pt x="803" y="2528"/>
                      <a:pt x="1153" y="2302"/>
                      <a:pt x="1504" y="2102"/>
                    </a:cubicBezTo>
                    <a:cubicBezTo>
                      <a:pt x="3322" y="1102"/>
                      <a:pt x="5428" y="555"/>
                      <a:pt x="7487" y="555"/>
                    </a:cubicBezTo>
                    <a:cubicBezTo>
                      <a:pt x="7699" y="555"/>
                      <a:pt x="7910" y="561"/>
                      <a:pt x="8121" y="573"/>
                    </a:cubicBezTo>
                    <a:cubicBezTo>
                      <a:pt x="8134" y="576"/>
                      <a:pt x="8147" y="577"/>
                      <a:pt x="8159" y="577"/>
                    </a:cubicBezTo>
                    <a:cubicBezTo>
                      <a:pt x="8266" y="577"/>
                      <a:pt x="8346" y="485"/>
                      <a:pt x="8346" y="372"/>
                    </a:cubicBezTo>
                    <a:cubicBezTo>
                      <a:pt x="8346" y="272"/>
                      <a:pt x="8271" y="172"/>
                      <a:pt x="8146" y="172"/>
                    </a:cubicBezTo>
                    <a:cubicBezTo>
                      <a:pt x="7892" y="156"/>
                      <a:pt x="7636" y="148"/>
                      <a:pt x="7381" y="148"/>
                    </a:cubicBezTo>
                    <a:cubicBezTo>
                      <a:pt x="5269" y="148"/>
                      <a:pt x="3137" y="697"/>
                      <a:pt x="1304" y="1726"/>
                    </a:cubicBezTo>
                    <a:cubicBezTo>
                      <a:pt x="903" y="1976"/>
                      <a:pt x="477" y="2252"/>
                      <a:pt x="251" y="2678"/>
                    </a:cubicBezTo>
                    <a:cubicBezTo>
                      <a:pt x="1" y="3129"/>
                      <a:pt x="51" y="3806"/>
                      <a:pt x="527" y="4132"/>
                    </a:cubicBezTo>
                    <a:cubicBezTo>
                      <a:pt x="752" y="4282"/>
                      <a:pt x="1003" y="4307"/>
                      <a:pt x="1229" y="4307"/>
                    </a:cubicBezTo>
                    <a:cubicBezTo>
                      <a:pt x="1453" y="4321"/>
                      <a:pt x="1677" y="4327"/>
                      <a:pt x="1901" y="4327"/>
                    </a:cubicBezTo>
                    <a:cubicBezTo>
                      <a:pt x="2479" y="4327"/>
                      <a:pt x="3057" y="4286"/>
                      <a:pt x="3635" y="4232"/>
                    </a:cubicBezTo>
                    <a:cubicBezTo>
                      <a:pt x="4214" y="4173"/>
                      <a:pt x="4812" y="4122"/>
                      <a:pt x="5406" y="4122"/>
                    </a:cubicBezTo>
                    <a:cubicBezTo>
                      <a:pt x="5813" y="4122"/>
                      <a:pt x="6219" y="4146"/>
                      <a:pt x="6617" y="4207"/>
                    </a:cubicBezTo>
                    <a:cubicBezTo>
                      <a:pt x="7920" y="4458"/>
                      <a:pt x="9123" y="5134"/>
                      <a:pt x="10276" y="5811"/>
                    </a:cubicBezTo>
                    <a:cubicBezTo>
                      <a:pt x="10677" y="6062"/>
                      <a:pt x="11103" y="6312"/>
                      <a:pt x="11529" y="6513"/>
                    </a:cubicBezTo>
                    <a:cubicBezTo>
                      <a:pt x="12732" y="7164"/>
                      <a:pt x="14011" y="7641"/>
                      <a:pt x="15339" y="7966"/>
                    </a:cubicBezTo>
                    <a:cubicBezTo>
                      <a:pt x="15840" y="8092"/>
                      <a:pt x="16467" y="8217"/>
                      <a:pt x="17093" y="8217"/>
                    </a:cubicBezTo>
                    <a:cubicBezTo>
                      <a:pt x="17444" y="8217"/>
                      <a:pt x="17820" y="8167"/>
                      <a:pt x="18196" y="8067"/>
                    </a:cubicBezTo>
                    <a:cubicBezTo>
                      <a:pt x="18848" y="7866"/>
                      <a:pt x="19399" y="7490"/>
                      <a:pt x="19925" y="7114"/>
                    </a:cubicBezTo>
                    <a:cubicBezTo>
                      <a:pt x="20126" y="6989"/>
                      <a:pt x="20326" y="6864"/>
                      <a:pt x="20527" y="6738"/>
                    </a:cubicBezTo>
                    <a:cubicBezTo>
                      <a:pt x="22482" y="5535"/>
                      <a:pt x="24738" y="5235"/>
                      <a:pt x="27119" y="4934"/>
                    </a:cubicBezTo>
                    <a:cubicBezTo>
                      <a:pt x="28948" y="4708"/>
                      <a:pt x="30853" y="4458"/>
                      <a:pt x="32582" y="3756"/>
                    </a:cubicBezTo>
                    <a:cubicBezTo>
                      <a:pt x="32933" y="3606"/>
                      <a:pt x="33334" y="3405"/>
                      <a:pt x="33459" y="2979"/>
                    </a:cubicBezTo>
                    <a:cubicBezTo>
                      <a:pt x="33510" y="2753"/>
                      <a:pt x="33484" y="2528"/>
                      <a:pt x="33359" y="2327"/>
                    </a:cubicBezTo>
                    <a:cubicBezTo>
                      <a:pt x="33058" y="1826"/>
                      <a:pt x="32307" y="1601"/>
                      <a:pt x="32081" y="1550"/>
                    </a:cubicBezTo>
                    <a:cubicBezTo>
                      <a:pt x="28672" y="748"/>
                      <a:pt x="25164" y="247"/>
                      <a:pt x="21655" y="72"/>
                    </a:cubicBezTo>
                    <a:cubicBezTo>
                      <a:pt x="20947" y="30"/>
                      <a:pt x="20213" y="1"/>
                      <a:pt x="19466" y="1"/>
                    </a:cubicBezTo>
                    <a:close/>
                  </a:path>
                </a:pathLst>
              </a:custGeom>
              <a:solidFill>
                <a:srgbClr val="CB88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0" name="Google Shape;2180;p37"/>
              <p:cNvSpPr/>
              <p:nvPr/>
            </p:nvSpPr>
            <p:spPr>
              <a:xfrm>
                <a:off x="5746824" y="3057683"/>
                <a:ext cx="166399" cy="175296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6364" extrusionOk="0">
                    <a:moveTo>
                      <a:pt x="5039" y="0"/>
                    </a:moveTo>
                    <a:cubicBezTo>
                      <a:pt x="4793" y="0"/>
                      <a:pt x="4535" y="108"/>
                      <a:pt x="4312" y="229"/>
                    </a:cubicBezTo>
                    <a:cubicBezTo>
                      <a:pt x="3284" y="780"/>
                      <a:pt x="2357" y="1532"/>
                      <a:pt x="1605" y="2434"/>
                    </a:cubicBezTo>
                    <a:cubicBezTo>
                      <a:pt x="928" y="3261"/>
                      <a:pt x="1" y="4414"/>
                      <a:pt x="427" y="5542"/>
                    </a:cubicBezTo>
                    <a:cubicBezTo>
                      <a:pt x="527" y="5843"/>
                      <a:pt x="703" y="6093"/>
                      <a:pt x="978" y="6244"/>
                    </a:cubicBezTo>
                    <a:cubicBezTo>
                      <a:pt x="1132" y="6328"/>
                      <a:pt x="1349" y="6363"/>
                      <a:pt x="1591" y="6363"/>
                    </a:cubicBezTo>
                    <a:cubicBezTo>
                      <a:pt x="2138" y="6363"/>
                      <a:pt x="2811" y="6184"/>
                      <a:pt x="3159" y="5993"/>
                    </a:cubicBezTo>
                    <a:cubicBezTo>
                      <a:pt x="3460" y="5843"/>
                      <a:pt x="3710" y="5542"/>
                      <a:pt x="3936" y="5266"/>
                    </a:cubicBezTo>
                    <a:cubicBezTo>
                      <a:pt x="4462" y="4590"/>
                      <a:pt x="4913" y="3863"/>
                      <a:pt x="5314" y="3111"/>
                    </a:cubicBezTo>
                    <a:cubicBezTo>
                      <a:pt x="5715" y="2334"/>
                      <a:pt x="6041" y="1407"/>
                      <a:pt x="5740" y="580"/>
                    </a:cubicBezTo>
                    <a:cubicBezTo>
                      <a:pt x="5665" y="379"/>
                      <a:pt x="5540" y="179"/>
                      <a:pt x="5364" y="78"/>
                    </a:cubicBezTo>
                    <a:cubicBezTo>
                      <a:pt x="5262" y="23"/>
                      <a:pt x="5152" y="0"/>
                      <a:pt x="5039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1" name="Google Shape;2181;p37"/>
              <p:cNvSpPr/>
              <p:nvPr/>
            </p:nvSpPr>
            <p:spPr>
              <a:xfrm>
                <a:off x="6202464" y="2856499"/>
                <a:ext cx="755256" cy="777788"/>
              </a:xfrm>
              <a:custGeom>
                <a:avLst/>
                <a:gdLst/>
                <a:ahLst/>
                <a:cxnLst/>
                <a:rect l="l" t="t" r="r" b="b"/>
                <a:pathLst>
                  <a:path w="27419" h="28237" extrusionOk="0">
                    <a:moveTo>
                      <a:pt x="18988" y="0"/>
                    </a:moveTo>
                    <a:cubicBezTo>
                      <a:pt x="16221" y="0"/>
                      <a:pt x="13583" y="1379"/>
                      <a:pt x="11830" y="3823"/>
                    </a:cubicBezTo>
                    <a:cubicBezTo>
                      <a:pt x="10126" y="6229"/>
                      <a:pt x="9349" y="9162"/>
                      <a:pt x="8697" y="12044"/>
                    </a:cubicBezTo>
                    <a:cubicBezTo>
                      <a:pt x="8271" y="13999"/>
                      <a:pt x="7720" y="15929"/>
                      <a:pt x="7243" y="17859"/>
                    </a:cubicBezTo>
                    <a:cubicBezTo>
                      <a:pt x="6968" y="18961"/>
                      <a:pt x="7018" y="20114"/>
                      <a:pt x="6767" y="21192"/>
                    </a:cubicBezTo>
                    <a:cubicBezTo>
                      <a:pt x="6116" y="23899"/>
                      <a:pt x="2883" y="25628"/>
                      <a:pt x="301" y="25828"/>
                    </a:cubicBezTo>
                    <a:cubicBezTo>
                      <a:pt x="0" y="25854"/>
                      <a:pt x="1980" y="27483"/>
                      <a:pt x="2356" y="27608"/>
                    </a:cubicBezTo>
                    <a:cubicBezTo>
                      <a:pt x="3559" y="28034"/>
                      <a:pt x="4837" y="28235"/>
                      <a:pt x="6116" y="28235"/>
                    </a:cubicBezTo>
                    <a:cubicBezTo>
                      <a:pt x="6191" y="28236"/>
                      <a:pt x="6266" y="28237"/>
                      <a:pt x="6342" y="28237"/>
                    </a:cubicBezTo>
                    <a:cubicBezTo>
                      <a:pt x="8974" y="28237"/>
                      <a:pt x="11616" y="27388"/>
                      <a:pt x="13760" y="25828"/>
                    </a:cubicBezTo>
                    <a:cubicBezTo>
                      <a:pt x="15063" y="24901"/>
                      <a:pt x="16066" y="23748"/>
                      <a:pt x="16868" y="22495"/>
                    </a:cubicBezTo>
                    <a:cubicBezTo>
                      <a:pt x="18321" y="20139"/>
                      <a:pt x="19023" y="17357"/>
                      <a:pt x="19274" y="14550"/>
                    </a:cubicBezTo>
                    <a:cubicBezTo>
                      <a:pt x="19399" y="13297"/>
                      <a:pt x="19374" y="11994"/>
                      <a:pt x="19825" y="10816"/>
                    </a:cubicBezTo>
                    <a:cubicBezTo>
                      <a:pt x="20280" y="9691"/>
                      <a:pt x="21305" y="8704"/>
                      <a:pt x="22488" y="8704"/>
                    </a:cubicBezTo>
                    <a:cubicBezTo>
                      <a:pt x="22544" y="8704"/>
                      <a:pt x="22600" y="8706"/>
                      <a:pt x="22657" y="8711"/>
                    </a:cubicBezTo>
                    <a:cubicBezTo>
                      <a:pt x="21354" y="9287"/>
                      <a:pt x="20276" y="11217"/>
                      <a:pt x="21629" y="12270"/>
                    </a:cubicBezTo>
                    <a:cubicBezTo>
                      <a:pt x="22096" y="12645"/>
                      <a:pt x="22675" y="12814"/>
                      <a:pt x="23265" y="12814"/>
                    </a:cubicBezTo>
                    <a:cubicBezTo>
                      <a:pt x="23976" y="12814"/>
                      <a:pt x="24702" y="12569"/>
                      <a:pt x="25264" y="12144"/>
                    </a:cubicBezTo>
                    <a:cubicBezTo>
                      <a:pt x="26316" y="11342"/>
                      <a:pt x="26868" y="10039"/>
                      <a:pt x="27018" y="8736"/>
                    </a:cubicBezTo>
                    <a:cubicBezTo>
                      <a:pt x="27419" y="5678"/>
                      <a:pt x="25740" y="2445"/>
                      <a:pt x="23033" y="1016"/>
                    </a:cubicBezTo>
                    <a:cubicBezTo>
                      <a:pt x="21712" y="327"/>
                      <a:pt x="20335" y="0"/>
                      <a:pt x="18988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2" name="Google Shape;2182;p37"/>
              <p:cNvSpPr/>
              <p:nvPr/>
            </p:nvSpPr>
            <p:spPr>
              <a:xfrm>
                <a:off x="5762717" y="2954997"/>
                <a:ext cx="687606" cy="770351"/>
              </a:xfrm>
              <a:custGeom>
                <a:avLst/>
                <a:gdLst/>
                <a:ahLst/>
                <a:cxnLst/>
                <a:rect l="l" t="t" r="r" b="b"/>
                <a:pathLst>
                  <a:path w="24963" h="27967" extrusionOk="0">
                    <a:moveTo>
                      <a:pt x="11943" y="0"/>
                    </a:moveTo>
                    <a:cubicBezTo>
                      <a:pt x="11253" y="0"/>
                      <a:pt x="10523" y="79"/>
                      <a:pt x="9750" y="247"/>
                    </a:cubicBezTo>
                    <a:cubicBezTo>
                      <a:pt x="4136" y="1475"/>
                      <a:pt x="2331" y="8042"/>
                      <a:pt x="1905" y="13080"/>
                    </a:cubicBezTo>
                    <a:cubicBezTo>
                      <a:pt x="1730" y="14859"/>
                      <a:pt x="1805" y="16663"/>
                      <a:pt x="2106" y="18418"/>
                    </a:cubicBezTo>
                    <a:cubicBezTo>
                      <a:pt x="2406" y="20072"/>
                      <a:pt x="2807" y="22002"/>
                      <a:pt x="3885" y="23305"/>
                    </a:cubicBezTo>
                    <a:cubicBezTo>
                      <a:pt x="3233" y="23606"/>
                      <a:pt x="2607" y="23957"/>
                      <a:pt x="1980" y="24308"/>
                    </a:cubicBezTo>
                    <a:cubicBezTo>
                      <a:pt x="1304" y="24659"/>
                      <a:pt x="627" y="25085"/>
                      <a:pt x="226" y="25736"/>
                    </a:cubicBezTo>
                    <a:cubicBezTo>
                      <a:pt x="101" y="25962"/>
                      <a:pt x="0" y="26212"/>
                      <a:pt x="50" y="26488"/>
                    </a:cubicBezTo>
                    <a:cubicBezTo>
                      <a:pt x="151" y="27014"/>
                      <a:pt x="827" y="27190"/>
                      <a:pt x="1379" y="27215"/>
                    </a:cubicBezTo>
                    <a:cubicBezTo>
                      <a:pt x="1484" y="27218"/>
                      <a:pt x="1590" y="27220"/>
                      <a:pt x="1696" y="27220"/>
                    </a:cubicBezTo>
                    <a:cubicBezTo>
                      <a:pt x="3169" y="27220"/>
                      <a:pt x="4632" y="26896"/>
                      <a:pt x="5965" y="26288"/>
                    </a:cubicBezTo>
                    <a:lnTo>
                      <a:pt x="5965" y="26288"/>
                    </a:lnTo>
                    <a:cubicBezTo>
                      <a:pt x="5815" y="26563"/>
                      <a:pt x="5815" y="26939"/>
                      <a:pt x="6015" y="27190"/>
                    </a:cubicBezTo>
                    <a:cubicBezTo>
                      <a:pt x="6463" y="27843"/>
                      <a:pt x="7912" y="27926"/>
                      <a:pt x="9005" y="27926"/>
                    </a:cubicBezTo>
                    <a:cubicBezTo>
                      <a:pt x="9380" y="27926"/>
                      <a:pt x="9713" y="27917"/>
                      <a:pt x="9950" y="27917"/>
                    </a:cubicBezTo>
                    <a:cubicBezTo>
                      <a:pt x="10552" y="27917"/>
                      <a:pt x="11178" y="27917"/>
                      <a:pt x="11805" y="27942"/>
                    </a:cubicBezTo>
                    <a:cubicBezTo>
                      <a:pt x="12247" y="27959"/>
                      <a:pt x="12689" y="27967"/>
                      <a:pt x="13129" y="27967"/>
                    </a:cubicBezTo>
                    <a:cubicBezTo>
                      <a:pt x="14610" y="27967"/>
                      <a:pt x="16082" y="27876"/>
                      <a:pt x="17569" y="27741"/>
                    </a:cubicBezTo>
                    <a:cubicBezTo>
                      <a:pt x="19324" y="27591"/>
                      <a:pt x="20301" y="27315"/>
                      <a:pt x="21579" y="26062"/>
                    </a:cubicBezTo>
                    <a:cubicBezTo>
                      <a:pt x="24963" y="22729"/>
                      <a:pt x="24913" y="16989"/>
                      <a:pt x="23409" y="12729"/>
                    </a:cubicBezTo>
                    <a:cubicBezTo>
                      <a:pt x="21392" y="7041"/>
                      <a:pt x="18453" y="0"/>
                      <a:pt x="11943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3" name="Google Shape;2183;p37"/>
              <p:cNvSpPr/>
              <p:nvPr/>
            </p:nvSpPr>
            <p:spPr>
              <a:xfrm>
                <a:off x="5853834" y="3188134"/>
                <a:ext cx="256141" cy="423119"/>
              </a:xfrm>
              <a:custGeom>
                <a:avLst/>
                <a:gdLst/>
                <a:ahLst/>
                <a:cxnLst/>
                <a:rect l="l" t="t" r="r" b="b"/>
                <a:pathLst>
                  <a:path w="9299" h="15361" extrusionOk="0">
                    <a:moveTo>
                      <a:pt x="4372" y="0"/>
                    </a:moveTo>
                    <a:cubicBezTo>
                      <a:pt x="4034" y="0"/>
                      <a:pt x="3699" y="97"/>
                      <a:pt x="3384" y="255"/>
                    </a:cubicBezTo>
                    <a:cubicBezTo>
                      <a:pt x="2356" y="706"/>
                      <a:pt x="1554" y="1608"/>
                      <a:pt x="1053" y="2610"/>
                    </a:cubicBezTo>
                    <a:cubicBezTo>
                      <a:pt x="552" y="3638"/>
                      <a:pt x="326" y="4766"/>
                      <a:pt x="226" y="5894"/>
                    </a:cubicBezTo>
                    <a:cubicBezTo>
                      <a:pt x="1" y="9027"/>
                      <a:pt x="702" y="13413"/>
                      <a:pt x="3785" y="15017"/>
                    </a:cubicBezTo>
                    <a:cubicBezTo>
                      <a:pt x="4243" y="15254"/>
                      <a:pt x="4705" y="15360"/>
                      <a:pt x="5154" y="15360"/>
                    </a:cubicBezTo>
                    <a:cubicBezTo>
                      <a:pt x="6696" y="15360"/>
                      <a:pt x="8090" y="14111"/>
                      <a:pt x="8672" y="12636"/>
                    </a:cubicBezTo>
                    <a:cubicBezTo>
                      <a:pt x="9098" y="11608"/>
                      <a:pt x="9199" y="10480"/>
                      <a:pt x="9249" y="9352"/>
                    </a:cubicBezTo>
                    <a:cubicBezTo>
                      <a:pt x="9299" y="7598"/>
                      <a:pt x="9224" y="5819"/>
                      <a:pt x="8622" y="4164"/>
                    </a:cubicBezTo>
                    <a:cubicBezTo>
                      <a:pt x="8046" y="2510"/>
                      <a:pt x="6893" y="1006"/>
                      <a:pt x="5314" y="255"/>
                    </a:cubicBezTo>
                    <a:cubicBezTo>
                      <a:pt x="5063" y="129"/>
                      <a:pt x="4788" y="29"/>
                      <a:pt x="4487" y="4"/>
                    </a:cubicBezTo>
                    <a:cubicBezTo>
                      <a:pt x="4448" y="1"/>
                      <a:pt x="4410" y="0"/>
                      <a:pt x="4372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4" name="Google Shape;2184;p37"/>
              <p:cNvSpPr/>
              <p:nvPr/>
            </p:nvSpPr>
            <p:spPr>
              <a:xfrm>
                <a:off x="5812407" y="2955108"/>
                <a:ext cx="479145" cy="420227"/>
              </a:xfrm>
              <a:custGeom>
                <a:avLst/>
                <a:gdLst/>
                <a:ahLst/>
                <a:cxnLst/>
                <a:rect l="l" t="t" r="r" b="b"/>
                <a:pathLst>
                  <a:path w="17395" h="15256" extrusionOk="0">
                    <a:moveTo>
                      <a:pt x="10124" y="1"/>
                    </a:moveTo>
                    <a:cubicBezTo>
                      <a:pt x="9438" y="1"/>
                      <a:pt x="8713" y="78"/>
                      <a:pt x="7946" y="243"/>
                    </a:cubicBezTo>
                    <a:cubicBezTo>
                      <a:pt x="2332" y="1471"/>
                      <a:pt x="527" y="8038"/>
                      <a:pt x="101" y="13076"/>
                    </a:cubicBezTo>
                    <a:cubicBezTo>
                      <a:pt x="26" y="13802"/>
                      <a:pt x="1" y="14529"/>
                      <a:pt x="26" y="15256"/>
                    </a:cubicBezTo>
                    <a:cubicBezTo>
                      <a:pt x="427" y="14980"/>
                      <a:pt x="753" y="14629"/>
                      <a:pt x="1028" y="14228"/>
                    </a:cubicBezTo>
                    <a:cubicBezTo>
                      <a:pt x="2487" y="14896"/>
                      <a:pt x="4083" y="15218"/>
                      <a:pt x="5685" y="15218"/>
                    </a:cubicBezTo>
                    <a:cubicBezTo>
                      <a:pt x="9011" y="15218"/>
                      <a:pt x="12363" y="13833"/>
                      <a:pt x="14562" y="11296"/>
                    </a:cubicBezTo>
                    <a:cubicBezTo>
                      <a:pt x="12307" y="9416"/>
                      <a:pt x="8622" y="9492"/>
                      <a:pt x="6993" y="7060"/>
                    </a:cubicBezTo>
                    <a:lnTo>
                      <a:pt x="6993" y="7060"/>
                    </a:lnTo>
                    <a:cubicBezTo>
                      <a:pt x="7844" y="7266"/>
                      <a:pt x="8717" y="7366"/>
                      <a:pt x="9589" y="7366"/>
                    </a:cubicBezTo>
                    <a:cubicBezTo>
                      <a:pt x="11698" y="7366"/>
                      <a:pt x="13807" y="6781"/>
                      <a:pt x="15615" y="5682"/>
                    </a:cubicBezTo>
                    <a:cubicBezTo>
                      <a:pt x="16292" y="5256"/>
                      <a:pt x="16968" y="4705"/>
                      <a:pt x="17394" y="4028"/>
                    </a:cubicBezTo>
                    <a:cubicBezTo>
                      <a:pt x="15623" y="1659"/>
                      <a:pt x="13292" y="1"/>
                      <a:pt x="10124" y="1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5" name="Google Shape;2185;p37"/>
              <p:cNvSpPr/>
              <p:nvPr/>
            </p:nvSpPr>
            <p:spPr>
              <a:xfrm>
                <a:off x="5792410" y="3098724"/>
                <a:ext cx="170531" cy="196231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7124" extrusionOk="0">
                    <a:moveTo>
                      <a:pt x="2995" y="1"/>
                    </a:moveTo>
                    <a:cubicBezTo>
                      <a:pt x="2748" y="1"/>
                      <a:pt x="2500" y="23"/>
                      <a:pt x="2256" y="67"/>
                    </a:cubicBezTo>
                    <a:cubicBezTo>
                      <a:pt x="1930" y="142"/>
                      <a:pt x="1604" y="242"/>
                      <a:pt x="1328" y="418"/>
                    </a:cubicBezTo>
                    <a:cubicBezTo>
                      <a:pt x="827" y="694"/>
                      <a:pt x="451" y="1145"/>
                      <a:pt x="251" y="1646"/>
                    </a:cubicBezTo>
                    <a:cubicBezTo>
                      <a:pt x="0" y="2222"/>
                      <a:pt x="0" y="2699"/>
                      <a:pt x="150" y="3300"/>
                    </a:cubicBezTo>
                    <a:cubicBezTo>
                      <a:pt x="301" y="4002"/>
                      <a:pt x="576" y="4679"/>
                      <a:pt x="977" y="5280"/>
                    </a:cubicBezTo>
                    <a:cubicBezTo>
                      <a:pt x="1228" y="5681"/>
                      <a:pt x="1604" y="6032"/>
                      <a:pt x="2005" y="6283"/>
                    </a:cubicBezTo>
                    <a:cubicBezTo>
                      <a:pt x="2553" y="6653"/>
                      <a:pt x="3548" y="7124"/>
                      <a:pt x="4395" y="7124"/>
                    </a:cubicBezTo>
                    <a:cubicBezTo>
                      <a:pt x="4750" y="7124"/>
                      <a:pt x="5079" y="7041"/>
                      <a:pt x="5338" y="6834"/>
                    </a:cubicBezTo>
                    <a:cubicBezTo>
                      <a:pt x="5990" y="6333"/>
                      <a:pt x="6065" y="5155"/>
                      <a:pt x="6115" y="4403"/>
                    </a:cubicBezTo>
                    <a:cubicBezTo>
                      <a:pt x="6191" y="3476"/>
                      <a:pt x="6015" y="2573"/>
                      <a:pt x="5689" y="1696"/>
                    </a:cubicBezTo>
                    <a:cubicBezTo>
                      <a:pt x="5564" y="1370"/>
                      <a:pt x="5389" y="1019"/>
                      <a:pt x="5138" y="744"/>
                    </a:cubicBezTo>
                    <a:cubicBezTo>
                      <a:pt x="4937" y="518"/>
                      <a:pt x="4662" y="368"/>
                      <a:pt x="4361" y="242"/>
                    </a:cubicBezTo>
                    <a:cubicBezTo>
                      <a:pt x="3920" y="79"/>
                      <a:pt x="3458" y="1"/>
                      <a:pt x="2995" y="1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6" name="Google Shape;2186;p37"/>
              <p:cNvSpPr/>
              <p:nvPr/>
            </p:nvSpPr>
            <p:spPr>
              <a:xfrm>
                <a:off x="5778583" y="3037879"/>
                <a:ext cx="174690" cy="172074"/>
              </a:xfrm>
              <a:custGeom>
                <a:avLst/>
                <a:gdLst/>
                <a:ahLst/>
                <a:cxnLst/>
                <a:rect l="l" t="t" r="r" b="b"/>
                <a:pathLst>
                  <a:path w="6342" h="6247" extrusionOk="0">
                    <a:moveTo>
                      <a:pt x="1347" y="0"/>
                    </a:moveTo>
                    <a:cubicBezTo>
                      <a:pt x="1301" y="0"/>
                      <a:pt x="1246" y="28"/>
                      <a:pt x="1179" y="96"/>
                    </a:cubicBezTo>
                    <a:cubicBezTo>
                      <a:pt x="903" y="396"/>
                      <a:pt x="903" y="1023"/>
                      <a:pt x="1028" y="1399"/>
                    </a:cubicBezTo>
                    <a:cubicBezTo>
                      <a:pt x="1028" y="1424"/>
                      <a:pt x="1053" y="1424"/>
                      <a:pt x="1053" y="1449"/>
                    </a:cubicBezTo>
                    <a:cubicBezTo>
                      <a:pt x="1129" y="1674"/>
                      <a:pt x="1279" y="1900"/>
                      <a:pt x="1454" y="2075"/>
                    </a:cubicBezTo>
                    <a:cubicBezTo>
                      <a:pt x="753" y="2552"/>
                      <a:pt x="226" y="3404"/>
                      <a:pt x="101" y="4231"/>
                    </a:cubicBezTo>
                    <a:cubicBezTo>
                      <a:pt x="1" y="4883"/>
                      <a:pt x="226" y="5810"/>
                      <a:pt x="903" y="6086"/>
                    </a:cubicBezTo>
                    <a:cubicBezTo>
                      <a:pt x="1167" y="6202"/>
                      <a:pt x="1458" y="6247"/>
                      <a:pt x="1755" y="6247"/>
                    </a:cubicBezTo>
                    <a:cubicBezTo>
                      <a:pt x="2162" y="6247"/>
                      <a:pt x="2581" y="6162"/>
                      <a:pt x="2958" y="6060"/>
                    </a:cubicBezTo>
                    <a:cubicBezTo>
                      <a:pt x="3735" y="5860"/>
                      <a:pt x="4462" y="5409"/>
                      <a:pt x="5114" y="4883"/>
                    </a:cubicBezTo>
                    <a:cubicBezTo>
                      <a:pt x="5665" y="4431"/>
                      <a:pt x="6342" y="3780"/>
                      <a:pt x="5966" y="2978"/>
                    </a:cubicBezTo>
                    <a:cubicBezTo>
                      <a:pt x="5865" y="2727"/>
                      <a:pt x="5640" y="2527"/>
                      <a:pt x="5414" y="2351"/>
                    </a:cubicBezTo>
                    <a:cubicBezTo>
                      <a:pt x="5038" y="2050"/>
                      <a:pt x="4562" y="1850"/>
                      <a:pt x="4061" y="1725"/>
                    </a:cubicBezTo>
                    <a:cubicBezTo>
                      <a:pt x="3758" y="1652"/>
                      <a:pt x="3432" y="1609"/>
                      <a:pt x="3105" y="1609"/>
                    </a:cubicBezTo>
                    <a:cubicBezTo>
                      <a:pt x="2755" y="1609"/>
                      <a:pt x="2405" y="1658"/>
                      <a:pt x="2081" y="1775"/>
                    </a:cubicBezTo>
                    <a:cubicBezTo>
                      <a:pt x="1931" y="1599"/>
                      <a:pt x="1830" y="1399"/>
                      <a:pt x="1755" y="1173"/>
                    </a:cubicBezTo>
                    <a:cubicBezTo>
                      <a:pt x="1680" y="923"/>
                      <a:pt x="1630" y="622"/>
                      <a:pt x="1555" y="346"/>
                    </a:cubicBezTo>
                    <a:cubicBezTo>
                      <a:pt x="1518" y="200"/>
                      <a:pt x="1468" y="0"/>
                      <a:pt x="1347" y="0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7" name="Google Shape;2187;p37"/>
              <p:cNvSpPr/>
              <p:nvPr/>
            </p:nvSpPr>
            <p:spPr>
              <a:xfrm>
                <a:off x="5913908" y="3120650"/>
                <a:ext cx="331394" cy="222288"/>
              </a:xfrm>
              <a:custGeom>
                <a:avLst/>
                <a:gdLst/>
                <a:ahLst/>
                <a:cxnLst/>
                <a:rect l="l" t="t" r="r" b="b"/>
                <a:pathLst>
                  <a:path w="12031" h="8070" extrusionOk="0">
                    <a:moveTo>
                      <a:pt x="1618" y="0"/>
                    </a:moveTo>
                    <a:cubicBezTo>
                      <a:pt x="1547" y="0"/>
                      <a:pt x="1476" y="7"/>
                      <a:pt x="1404" y="23"/>
                    </a:cubicBezTo>
                    <a:cubicBezTo>
                      <a:pt x="1103" y="73"/>
                      <a:pt x="877" y="324"/>
                      <a:pt x="702" y="599"/>
                    </a:cubicBezTo>
                    <a:cubicBezTo>
                      <a:pt x="0" y="1727"/>
                      <a:pt x="326" y="3256"/>
                      <a:pt x="1028" y="4409"/>
                    </a:cubicBezTo>
                    <a:cubicBezTo>
                      <a:pt x="2202" y="6415"/>
                      <a:pt x="5086" y="8069"/>
                      <a:pt x="7620" y="8069"/>
                    </a:cubicBezTo>
                    <a:cubicBezTo>
                      <a:pt x="9360" y="8069"/>
                      <a:pt x="10935" y="7290"/>
                      <a:pt x="11679" y="5311"/>
                    </a:cubicBezTo>
                    <a:cubicBezTo>
                      <a:pt x="12030" y="4409"/>
                      <a:pt x="12030" y="3331"/>
                      <a:pt x="11479" y="2529"/>
                    </a:cubicBezTo>
                    <a:cubicBezTo>
                      <a:pt x="11079" y="1929"/>
                      <a:pt x="10407" y="1584"/>
                      <a:pt x="9719" y="1584"/>
                    </a:cubicBezTo>
                    <a:cubicBezTo>
                      <a:pt x="9545" y="1584"/>
                      <a:pt x="9370" y="1606"/>
                      <a:pt x="9198" y="1652"/>
                    </a:cubicBezTo>
                    <a:cubicBezTo>
                      <a:pt x="8722" y="1783"/>
                      <a:pt x="8262" y="1840"/>
                      <a:pt x="7798" y="1840"/>
                    </a:cubicBezTo>
                    <a:cubicBezTo>
                      <a:pt x="7286" y="1840"/>
                      <a:pt x="6768" y="1770"/>
                      <a:pt x="6216" y="1652"/>
                    </a:cubicBezTo>
                    <a:cubicBezTo>
                      <a:pt x="4887" y="1326"/>
                      <a:pt x="3634" y="800"/>
                      <a:pt x="2406" y="223"/>
                    </a:cubicBezTo>
                    <a:cubicBezTo>
                      <a:pt x="2147" y="104"/>
                      <a:pt x="1889" y="0"/>
                      <a:pt x="1618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8" name="Google Shape;2188;p37"/>
              <p:cNvSpPr/>
              <p:nvPr/>
            </p:nvSpPr>
            <p:spPr>
              <a:xfrm>
                <a:off x="5743381" y="3148277"/>
                <a:ext cx="104285" cy="166950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6061" extrusionOk="0">
                    <a:moveTo>
                      <a:pt x="1575" y="1"/>
                    </a:moveTo>
                    <a:cubicBezTo>
                      <a:pt x="1407" y="1"/>
                      <a:pt x="1233" y="39"/>
                      <a:pt x="1053" y="123"/>
                    </a:cubicBezTo>
                    <a:cubicBezTo>
                      <a:pt x="326" y="474"/>
                      <a:pt x="251" y="1651"/>
                      <a:pt x="126" y="2353"/>
                    </a:cubicBezTo>
                    <a:cubicBezTo>
                      <a:pt x="1" y="3080"/>
                      <a:pt x="26" y="3857"/>
                      <a:pt x="326" y="4534"/>
                    </a:cubicBezTo>
                    <a:cubicBezTo>
                      <a:pt x="648" y="5242"/>
                      <a:pt x="1503" y="6061"/>
                      <a:pt x="2372" y="6061"/>
                    </a:cubicBezTo>
                    <a:cubicBezTo>
                      <a:pt x="2518" y="6061"/>
                      <a:pt x="2664" y="6038"/>
                      <a:pt x="2808" y="5987"/>
                    </a:cubicBezTo>
                    <a:cubicBezTo>
                      <a:pt x="3259" y="5837"/>
                      <a:pt x="3459" y="5336"/>
                      <a:pt x="3559" y="4910"/>
                    </a:cubicBezTo>
                    <a:cubicBezTo>
                      <a:pt x="3710" y="4358"/>
                      <a:pt x="3785" y="3782"/>
                      <a:pt x="3785" y="3205"/>
                    </a:cubicBezTo>
                    <a:cubicBezTo>
                      <a:pt x="3760" y="2629"/>
                      <a:pt x="3459" y="1626"/>
                      <a:pt x="2933" y="900"/>
                    </a:cubicBezTo>
                    <a:cubicBezTo>
                      <a:pt x="2571" y="385"/>
                      <a:pt x="2107" y="1"/>
                      <a:pt x="1575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9" name="Google Shape;2189;p37"/>
              <p:cNvSpPr/>
              <p:nvPr/>
            </p:nvSpPr>
            <p:spPr>
              <a:xfrm>
                <a:off x="5762717" y="3319383"/>
                <a:ext cx="441849" cy="385382"/>
              </a:xfrm>
              <a:custGeom>
                <a:avLst/>
                <a:gdLst/>
                <a:ahLst/>
                <a:cxnLst/>
                <a:rect l="l" t="t" r="r" b="b"/>
                <a:pathLst>
                  <a:path w="16041" h="13991" extrusionOk="0">
                    <a:moveTo>
                      <a:pt x="16040" y="1"/>
                    </a:moveTo>
                    <a:cubicBezTo>
                      <a:pt x="16035" y="4"/>
                      <a:pt x="16029" y="6"/>
                      <a:pt x="16023" y="9"/>
                    </a:cubicBezTo>
                    <a:lnTo>
                      <a:pt x="16023" y="9"/>
                    </a:lnTo>
                    <a:cubicBezTo>
                      <a:pt x="16029" y="6"/>
                      <a:pt x="16035" y="4"/>
                      <a:pt x="16040" y="1"/>
                    </a:cubicBezTo>
                    <a:close/>
                    <a:moveTo>
                      <a:pt x="16023" y="9"/>
                    </a:moveTo>
                    <a:cubicBezTo>
                      <a:pt x="12975" y="1491"/>
                      <a:pt x="10777" y="4619"/>
                      <a:pt x="10451" y="7971"/>
                    </a:cubicBezTo>
                    <a:cubicBezTo>
                      <a:pt x="9173" y="8021"/>
                      <a:pt x="7895" y="8297"/>
                      <a:pt x="6717" y="8748"/>
                    </a:cubicBezTo>
                    <a:cubicBezTo>
                      <a:pt x="5890" y="9074"/>
                      <a:pt x="5113" y="9500"/>
                      <a:pt x="4236" y="9625"/>
                    </a:cubicBezTo>
                    <a:cubicBezTo>
                      <a:pt x="4104" y="9654"/>
                      <a:pt x="3980" y="9667"/>
                      <a:pt x="3855" y="9667"/>
                    </a:cubicBezTo>
                    <a:cubicBezTo>
                      <a:pt x="3767" y="9667"/>
                      <a:pt x="3678" y="9660"/>
                      <a:pt x="3584" y="9650"/>
                    </a:cubicBezTo>
                    <a:lnTo>
                      <a:pt x="3584" y="9650"/>
                    </a:lnTo>
                    <a:cubicBezTo>
                      <a:pt x="3685" y="9800"/>
                      <a:pt x="3785" y="9951"/>
                      <a:pt x="3885" y="10076"/>
                    </a:cubicBezTo>
                    <a:cubicBezTo>
                      <a:pt x="3233" y="10377"/>
                      <a:pt x="2607" y="10728"/>
                      <a:pt x="1980" y="11079"/>
                    </a:cubicBezTo>
                    <a:cubicBezTo>
                      <a:pt x="1304" y="11430"/>
                      <a:pt x="627" y="11856"/>
                      <a:pt x="226" y="12507"/>
                    </a:cubicBezTo>
                    <a:cubicBezTo>
                      <a:pt x="101" y="12733"/>
                      <a:pt x="0" y="12983"/>
                      <a:pt x="50" y="13259"/>
                    </a:cubicBezTo>
                    <a:cubicBezTo>
                      <a:pt x="151" y="13785"/>
                      <a:pt x="827" y="13961"/>
                      <a:pt x="1379" y="13986"/>
                    </a:cubicBezTo>
                    <a:cubicBezTo>
                      <a:pt x="1484" y="13989"/>
                      <a:pt x="1590" y="13991"/>
                      <a:pt x="1696" y="13991"/>
                    </a:cubicBezTo>
                    <a:cubicBezTo>
                      <a:pt x="3169" y="13991"/>
                      <a:pt x="4632" y="13667"/>
                      <a:pt x="5965" y="13059"/>
                    </a:cubicBezTo>
                    <a:lnTo>
                      <a:pt x="5965" y="13059"/>
                    </a:lnTo>
                    <a:cubicBezTo>
                      <a:pt x="5890" y="13184"/>
                      <a:pt x="5840" y="13359"/>
                      <a:pt x="5865" y="13535"/>
                    </a:cubicBezTo>
                    <a:cubicBezTo>
                      <a:pt x="6015" y="13034"/>
                      <a:pt x="6066" y="12507"/>
                      <a:pt x="6391" y="12081"/>
                    </a:cubicBezTo>
                    <a:cubicBezTo>
                      <a:pt x="6542" y="11881"/>
                      <a:pt x="6717" y="11730"/>
                      <a:pt x="6893" y="11580"/>
                    </a:cubicBezTo>
                    <a:cubicBezTo>
                      <a:pt x="7369" y="11229"/>
                      <a:pt x="7920" y="11079"/>
                      <a:pt x="8522" y="10928"/>
                    </a:cubicBezTo>
                    <a:cubicBezTo>
                      <a:pt x="10201" y="10552"/>
                      <a:pt x="11880" y="10327"/>
                      <a:pt x="13584" y="10277"/>
                    </a:cubicBezTo>
                    <a:cubicBezTo>
                      <a:pt x="11930" y="8171"/>
                      <a:pt x="13033" y="4888"/>
                      <a:pt x="14161" y="2808"/>
                    </a:cubicBezTo>
                    <a:cubicBezTo>
                      <a:pt x="14436" y="2257"/>
                      <a:pt x="14812" y="1730"/>
                      <a:pt x="15113" y="1204"/>
                    </a:cubicBezTo>
                    <a:cubicBezTo>
                      <a:pt x="15336" y="783"/>
                      <a:pt x="15559" y="240"/>
                      <a:pt x="16023" y="9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0" name="Google Shape;2190;p37"/>
              <p:cNvSpPr/>
              <p:nvPr/>
            </p:nvSpPr>
            <p:spPr>
              <a:xfrm>
                <a:off x="5806210" y="2598407"/>
                <a:ext cx="136706" cy="143923"/>
              </a:xfrm>
              <a:custGeom>
                <a:avLst/>
                <a:gdLst/>
                <a:ahLst/>
                <a:cxnLst/>
                <a:rect l="l" t="t" r="r" b="b"/>
                <a:pathLst>
                  <a:path w="4963" h="5225" extrusionOk="0">
                    <a:moveTo>
                      <a:pt x="1239" y="1"/>
                    </a:moveTo>
                    <a:cubicBezTo>
                      <a:pt x="1185" y="1"/>
                      <a:pt x="1132" y="4"/>
                      <a:pt x="1078" y="10"/>
                    </a:cubicBezTo>
                    <a:cubicBezTo>
                      <a:pt x="877" y="10"/>
                      <a:pt x="677" y="86"/>
                      <a:pt x="527" y="211"/>
                    </a:cubicBezTo>
                    <a:cubicBezTo>
                      <a:pt x="226" y="411"/>
                      <a:pt x="75" y="812"/>
                      <a:pt x="50" y="1188"/>
                    </a:cubicBezTo>
                    <a:cubicBezTo>
                      <a:pt x="0" y="2241"/>
                      <a:pt x="351" y="3218"/>
                      <a:pt x="702" y="4171"/>
                    </a:cubicBezTo>
                    <a:cubicBezTo>
                      <a:pt x="850" y="4589"/>
                      <a:pt x="1166" y="5224"/>
                      <a:pt x="1651" y="5224"/>
                    </a:cubicBezTo>
                    <a:cubicBezTo>
                      <a:pt x="1661" y="5224"/>
                      <a:pt x="1670" y="5224"/>
                      <a:pt x="1679" y="5223"/>
                    </a:cubicBezTo>
                    <a:cubicBezTo>
                      <a:pt x="2005" y="5223"/>
                      <a:pt x="2281" y="5048"/>
                      <a:pt x="2532" y="4873"/>
                    </a:cubicBezTo>
                    <a:cubicBezTo>
                      <a:pt x="3283" y="4346"/>
                      <a:pt x="4211" y="3569"/>
                      <a:pt x="4562" y="2717"/>
                    </a:cubicBezTo>
                    <a:cubicBezTo>
                      <a:pt x="4963" y="1765"/>
                      <a:pt x="3283" y="1038"/>
                      <a:pt x="2682" y="637"/>
                    </a:cubicBezTo>
                    <a:cubicBezTo>
                      <a:pt x="2356" y="411"/>
                      <a:pt x="2030" y="186"/>
                      <a:pt x="1654" y="60"/>
                    </a:cubicBezTo>
                    <a:cubicBezTo>
                      <a:pt x="1526" y="24"/>
                      <a:pt x="1384" y="1"/>
                      <a:pt x="1239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1" name="Google Shape;2191;p37"/>
              <p:cNvSpPr/>
              <p:nvPr/>
            </p:nvSpPr>
            <p:spPr>
              <a:xfrm>
                <a:off x="5828300" y="2638154"/>
                <a:ext cx="60076" cy="63409"/>
              </a:xfrm>
              <a:custGeom>
                <a:avLst/>
                <a:gdLst/>
                <a:ahLst/>
                <a:cxnLst/>
                <a:rect l="l" t="t" r="r" b="b"/>
                <a:pathLst>
                  <a:path w="2181" h="2302" extrusionOk="0">
                    <a:moveTo>
                      <a:pt x="337" y="1"/>
                    </a:moveTo>
                    <a:cubicBezTo>
                      <a:pt x="245" y="1"/>
                      <a:pt x="160" y="22"/>
                      <a:pt x="101" y="96"/>
                    </a:cubicBezTo>
                    <a:cubicBezTo>
                      <a:pt x="50" y="171"/>
                      <a:pt x="25" y="272"/>
                      <a:pt x="25" y="372"/>
                    </a:cubicBezTo>
                    <a:cubicBezTo>
                      <a:pt x="0" y="1023"/>
                      <a:pt x="151" y="1625"/>
                      <a:pt x="451" y="2176"/>
                    </a:cubicBezTo>
                    <a:cubicBezTo>
                      <a:pt x="451" y="2227"/>
                      <a:pt x="476" y="2277"/>
                      <a:pt x="527" y="2277"/>
                    </a:cubicBezTo>
                    <a:cubicBezTo>
                      <a:pt x="577" y="2302"/>
                      <a:pt x="602" y="2302"/>
                      <a:pt x="652" y="2302"/>
                    </a:cubicBezTo>
                    <a:cubicBezTo>
                      <a:pt x="903" y="2252"/>
                      <a:pt x="1128" y="1951"/>
                      <a:pt x="1329" y="1775"/>
                    </a:cubicBezTo>
                    <a:cubicBezTo>
                      <a:pt x="1604" y="1575"/>
                      <a:pt x="1855" y="1349"/>
                      <a:pt x="2080" y="1099"/>
                    </a:cubicBezTo>
                    <a:cubicBezTo>
                      <a:pt x="2131" y="1049"/>
                      <a:pt x="2181" y="973"/>
                      <a:pt x="2181" y="898"/>
                    </a:cubicBezTo>
                    <a:cubicBezTo>
                      <a:pt x="2181" y="823"/>
                      <a:pt x="2131" y="773"/>
                      <a:pt x="2055" y="723"/>
                    </a:cubicBezTo>
                    <a:cubicBezTo>
                      <a:pt x="1604" y="347"/>
                      <a:pt x="1078" y="121"/>
                      <a:pt x="527" y="21"/>
                    </a:cubicBezTo>
                    <a:cubicBezTo>
                      <a:pt x="465" y="11"/>
                      <a:pt x="400" y="1"/>
                      <a:pt x="337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2" name="Google Shape;2192;p37"/>
              <p:cNvSpPr/>
              <p:nvPr/>
            </p:nvSpPr>
            <p:spPr>
              <a:xfrm>
                <a:off x="6154812" y="2598407"/>
                <a:ext cx="136733" cy="143923"/>
              </a:xfrm>
              <a:custGeom>
                <a:avLst/>
                <a:gdLst/>
                <a:ahLst/>
                <a:cxnLst/>
                <a:rect l="l" t="t" r="r" b="b"/>
                <a:pathLst>
                  <a:path w="4964" h="5225" extrusionOk="0">
                    <a:moveTo>
                      <a:pt x="3725" y="1"/>
                    </a:moveTo>
                    <a:cubicBezTo>
                      <a:pt x="3580" y="1"/>
                      <a:pt x="3438" y="24"/>
                      <a:pt x="3309" y="60"/>
                    </a:cubicBezTo>
                    <a:cubicBezTo>
                      <a:pt x="2933" y="186"/>
                      <a:pt x="2608" y="411"/>
                      <a:pt x="2282" y="637"/>
                    </a:cubicBezTo>
                    <a:cubicBezTo>
                      <a:pt x="1680" y="1038"/>
                      <a:pt x="1" y="1765"/>
                      <a:pt x="377" y="2717"/>
                    </a:cubicBezTo>
                    <a:cubicBezTo>
                      <a:pt x="728" y="3569"/>
                      <a:pt x="1680" y="4346"/>
                      <a:pt x="2432" y="4873"/>
                    </a:cubicBezTo>
                    <a:cubicBezTo>
                      <a:pt x="2683" y="5048"/>
                      <a:pt x="2958" y="5223"/>
                      <a:pt x="3259" y="5223"/>
                    </a:cubicBezTo>
                    <a:cubicBezTo>
                      <a:pt x="3269" y="5224"/>
                      <a:pt x="3279" y="5224"/>
                      <a:pt x="3289" y="5224"/>
                    </a:cubicBezTo>
                    <a:cubicBezTo>
                      <a:pt x="3798" y="5224"/>
                      <a:pt x="4114" y="4589"/>
                      <a:pt x="4262" y="4171"/>
                    </a:cubicBezTo>
                    <a:cubicBezTo>
                      <a:pt x="4613" y="3218"/>
                      <a:pt x="4963" y="2241"/>
                      <a:pt x="4913" y="1188"/>
                    </a:cubicBezTo>
                    <a:cubicBezTo>
                      <a:pt x="4888" y="812"/>
                      <a:pt x="4738" y="411"/>
                      <a:pt x="4437" y="211"/>
                    </a:cubicBezTo>
                    <a:cubicBezTo>
                      <a:pt x="4262" y="86"/>
                      <a:pt x="4086" y="10"/>
                      <a:pt x="3886" y="10"/>
                    </a:cubicBezTo>
                    <a:cubicBezTo>
                      <a:pt x="3832" y="4"/>
                      <a:pt x="3778" y="1"/>
                      <a:pt x="3725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3" name="Google Shape;2193;p37"/>
              <p:cNvSpPr/>
              <p:nvPr/>
            </p:nvSpPr>
            <p:spPr>
              <a:xfrm>
                <a:off x="6208661" y="2638154"/>
                <a:ext cx="60792" cy="63409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302" extrusionOk="0">
                    <a:moveTo>
                      <a:pt x="1861" y="1"/>
                    </a:moveTo>
                    <a:cubicBezTo>
                      <a:pt x="1803" y="1"/>
                      <a:pt x="1741" y="11"/>
                      <a:pt x="1680" y="21"/>
                    </a:cubicBezTo>
                    <a:cubicBezTo>
                      <a:pt x="1129" y="121"/>
                      <a:pt x="577" y="347"/>
                      <a:pt x="151" y="723"/>
                    </a:cubicBezTo>
                    <a:cubicBezTo>
                      <a:pt x="76" y="773"/>
                      <a:pt x="26" y="823"/>
                      <a:pt x="26" y="898"/>
                    </a:cubicBezTo>
                    <a:cubicBezTo>
                      <a:pt x="1" y="973"/>
                      <a:pt x="76" y="1049"/>
                      <a:pt x="126" y="1099"/>
                    </a:cubicBezTo>
                    <a:cubicBezTo>
                      <a:pt x="352" y="1349"/>
                      <a:pt x="602" y="1575"/>
                      <a:pt x="878" y="1775"/>
                    </a:cubicBezTo>
                    <a:cubicBezTo>
                      <a:pt x="1079" y="1951"/>
                      <a:pt x="1304" y="2252"/>
                      <a:pt x="1555" y="2302"/>
                    </a:cubicBezTo>
                    <a:cubicBezTo>
                      <a:pt x="1580" y="2302"/>
                      <a:pt x="1630" y="2302"/>
                      <a:pt x="1680" y="2277"/>
                    </a:cubicBezTo>
                    <a:cubicBezTo>
                      <a:pt x="1705" y="2277"/>
                      <a:pt x="1730" y="2227"/>
                      <a:pt x="1755" y="2176"/>
                    </a:cubicBezTo>
                    <a:cubicBezTo>
                      <a:pt x="2056" y="1625"/>
                      <a:pt x="2206" y="1023"/>
                      <a:pt x="2181" y="372"/>
                    </a:cubicBezTo>
                    <a:cubicBezTo>
                      <a:pt x="2181" y="272"/>
                      <a:pt x="2156" y="171"/>
                      <a:pt x="2081" y="96"/>
                    </a:cubicBezTo>
                    <a:cubicBezTo>
                      <a:pt x="2022" y="22"/>
                      <a:pt x="1945" y="1"/>
                      <a:pt x="1861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4" name="Google Shape;2194;p37"/>
              <p:cNvSpPr/>
              <p:nvPr/>
            </p:nvSpPr>
            <p:spPr>
              <a:xfrm>
                <a:off x="5779271" y="2614548"/>
                <a:ext cx="550239" cy="494681"/>
              </a:xfrm>
              <a:custGeom>
                <a:avLst/>
                <a:gdLst/>
                <a:ahLst/>
                <a:cxnLst/>
                <a:rect l="l" t="t" r="r" b="b"/>
                <a:pathLst>
                  <a:path w="19976" h="17959" extrusionOk="0">
                    <a:moveTo>
                      <a:pt x="10207" y="0"/>
                    </a:moveTo>
                    <a:cubicBezTo>
                      <a:pt x="9526" y="0"/>
                      <a:pt x="8842" y="71"/>
                      <a:pt x="8171" y="176"/>
                    </a:cubicBezTo>
                    <a:cubicBezTo>
                      <a:pt x="3560" y="878"/>
                      <a:pt x="1429" y="4713"/>
                      <a:pt x="427" y="8923"/>
                    </a:cubicBezTo>
                    <a:cubicBezTo>
                      <a:pt x="51" y="10477"/>
                      <a:pt x="1" y="12131"/>
                      <a:pt x="527" y="13635"/>
                    </a:cubicBezTo>
                    <a:cubicBezTo>
                      <a:pt x="1530" y="16392"/>
                      <a:pt x="4487" y="17444"/>
                      <a:pt x="7144" y="17720"/>
                    </a:cubicBezTo>
                    <a:cubicBezTo>
                      <a:pt x="8341" y="17850"/>
                      <a:pt x="9538" y="17958"/>
                      <a:pt x="10729" y="17958"/>
                    </a:cubicBezTo>
                    <a:cubicBezTo>
                      <a:pt x="11382" y="17958"/>
                      <a:pt x="12034" y="17925"/>
                      <a:pt x="12683" y="17845"/>
                    </a:cubicBezTo>
                    <a:cubicBezTo>
                      <a:pt x="14312" y="17620"/>
                      <a:pt x="16793" y="17119"/>
                      <a:pt x="17871" y="15765"/>
                    </a:cubicBezTo>
                    <a:cubicBezTo>
                      <a:pt x="18497" y="14963"/>
                      <a:pt x="18898" y="13986"/>
                      <a:pt x="19124" y="12983"/>
                    </a:cubicBezTo>
                    <a:cubicBezTo>
                      <a:pt x="19976" y="9324"/>
                      <a:pt x="18572" y="5590"/>
                      <a:pt x="16166" y="2833"/>
                    </a:cubicBezTo>
                    <a:cubicBezTo>
                      <a:pt x="15064" y="1580"/>
                      <a:pt x="13685" y="602"/>
                      <a:pt x="12031" y="201"/>
                    </a:cubicBezTo>
                    <a:cubicBezTo>
                      <a:pt x="11435" y="58"/>
                      <a:pt x="10823" y="0"/>
                      <a:pt x="10207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5" name="Google Shape;2195;p37"/>
              <p:cNvSpPr/>
              <p:nvPr/>
            </p:nvSpPr>
            <p:spPr>
              <a:xfrm>
                <a:off x="5929774" y="2857518"/>
                <a:ext cx="38701" cy="58506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2124" extrusionOk="0">
                    <a:moveTo>
                      <a:pt x="701" y="1"/>
                    </a:moveTo>
                    <a:cubicBezTo>
                      <a:pt x="365" y="1"/>
                      <a:pt x="149" y="460"/>
                      <a:pt x="76" y="729"/>
                    </a:cubicBezTo>
                    <a:cubicBezTo>
                      <a:pt x="1" y="1080"/>
                      <a:pt x="76" y="1456"/>
                      <a:pt x="226" y="1781"/>
                    </a:cubicBezTo>
                    <a:cubicBezTo>
                      <a:pt x="301" y="1907"/>
                      <a:pt x="402" y="2057"/>
                      <a:pt x="552" y="2107"/>
                    </a:cubicBezTo>
                    <a:cubicBezTo>
                      <a:pt x="585" y="2118"/>
                      <a:pt x="619" y="2123"/>
                      <a:pt x="654" y="2123"/>
                    </a:cubicBezTo>
                    <a:cubicBezTo>
                      <a:pt x="777" y="2123"/>
                      <a:pt x="905" y="2060"/>
                      <a:pt x="1003" y="1982"/>
                    </a:cubicBezTo>
                    <a:cubicBezTo>
                      <a:pt x="1128" y="1857"/>
                      <a:pt x="1204" y="1706"/>
                      <a:pt x="1254" y="1556"/>
                    </a:cubicBezTo>
                    <a:cubicBezTo>
                      <a:pt x="1404" y="1105"/>
                      <a:pt x="1404" y="578"/>
                      <a:pt x="1103" y="227"/>
                    </a:cubicBezTo>
                    <a:cubicBezTo>
                      <a:pt x="1003" y="127"/>
                      <a:pt x="878" y="27"/>
                      <a:pt x="727" y="2"/>
                    </a:cubicBezTo>
                    <a:cubicBezTo>
                      <a:pt x="718" y="1"/>
                      <a:pt x="710" y="1"/>
                      <a:pt x="701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6" name="Google Shape;2196;p37"/>
              <p:cNvSpPr/>
              <p:nvPr/>
            </p:nvSpPr>
            <p:spPr>
              <a:xfrm>
                <a:off x="6127901" y="2857518"/>
                <a:ext cx="38701" cy="58506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2124" extrusionOk="0">
                    <a:moveTo>
                      <a:pt x="701" y="1"/>
                    </a:moveTo>
                    <a:cubicBezTo>
                      <a:pt x="365" y="1"/>
                      <a:pt x="150" y="460"/>
                      <a:pt x="101" y="729"/>
                    </a:cubicBezTo>
                    <a:cubicBezTo>
                      <a:pt x="1" y="1080"/>
                      <a:pt x="76" y="1456"/>
                      <a:pt x="226" y="1781"/>
                    </a:cubicBezTo>
                    <a:cubicBezTo>
                      <a:pt x="301" y="1907"/>
                      <a:pt x="402" y="2057"/>
                      <a:pt x="552" y="2107"/>
                    </a:cubicBezTo>
                    <a:cubicBezTo>
                      <a:pt x="590" y="2118"/>
                      <a:pt x="629" y="2123"/>
                      <a:pt x="667" y="2123"/>
                    </a:cubicBezTo>
                    <a:cubicBezTo>
                      <a:pt x="802" y="2123"/>
                      <a:pt x="930" y="2060"/>
                      <a:pt x="1028" y="1982"/>
                    </a:cubicBezTo>
                    <a:cubicBezTo>
                      <a:pt x="1153" y="1857"/>
                      <a:pt x="1204" y="1706"/>
                      <a:pt x="1254" y="1556"/>
                    </a:cubicBezTo>
                    <a:cubicBezTo>
                      <a:pt x="1404" y="1105"/>
                      <a:pt x="1404" y="578"/>
                      <a:pt x="1128" y="227"/>
                    </a:cubicBezTo>
                    <a:cubicBezTo>
                      <a:pt x="1028" y="127"/>
                      <a:pt x="878" y="27"/>
                      <a:pt x="727" y="2"/>
                    </a:cubicBezTo>
                    <a:cubicBezTo>
                      <a:pt x="718" y="1"/>
                      <a:pt x="710" y="1"/>
                      <a:pt x="701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7" name="Google Shape;2197;p37"/>
              <p:cNvSpPr/>
              <p:nvPr/>
            </p:nvSpPr>
            <p:spPr>
              <a:xfrm>
                <a:off x="6011581" y="2941060"/>
                <a:ext cx="71479" cy="45174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1640" extrusionOk="0">
                    <a:moveTo>
                      <a:pt x="1424" y="1"/>
                    </a:moveTo>
                    <a:cubicBezTo>
                      <a:pt x="899" y="1"/>
                      <a:pt x="0" y="39"/>
                      <a:pt x="88" y="678"/>
                    </a:cubicBezTo>
                    <a:cubicBezTo>
                      <a:pt x="138" y="904"/>
                      <a:pt x="264" y="1104"/>
                      <a:pt x="414" y="1255"/>
                    </a:cubicBezTo>
                    <a:cubicBezTo>
                      <a:pt x="718" y="1515"/>
                      <a:pt x="1017" y="1639"/>
                      <a:pt x="1304" y="1639"/>
                    </a:cubicBezTo>
                    <a:cubicBezTo>
                      <a:pt x="1679" y="1639"/>
                      <a:pt x="2031" y="1427"/>
                      <a:pt x="2344" y="1029"/>
                    </a:cubicBezTo>
                    <a:cubicBezTo>
                      <a:pt x="2469" y="854"/>
                      <a:pt x="2594" y="678"/>
                      <a:pt x="2569" y="453"/>
                    </a:cubicBezTo>
                    <a:cubicBezTo>
                      <a:pt x="2544" y="277"/>
                      <a:pt x="2369" y="127"/>
                      <a:pt x="2193" y="52"/>
                    </a:cubicBezTo>
                    <a:cubicBezTo>
                      <a:pt x="2018" y="1"/>
                      <a:pt x="1817" y="1"/>
                      <a:pt x="1617" y="1"/>
                    </a:cubicBezTo>
                    <a:cubicBezTo>
                      <a:pt x="1562" y="1"/>
                      <a:pt x="1497" y="1"/>
                      <a:pt x="1424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8" name="Google Shape;2198;p37"/>
              <p:cNvSpPr/>
              <p:nvPr/>
            </p:nvSpPr>
            <p:spPr>
              <a:xfrm>
                <a:off x="6015382" y="2971469"/>
                <a:ext cx="36607" cy="6283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2281" extrusionOk="0">
                    <a:moveTo>
                      <a:pt x="1128" y="0"/>
                    </a:moveTo>
                    <a:cubicBezTo>
                      <a:pt x="1053" y="25"/>
                      <a:pt x="1003" y="75"/>
                      <a:pt x="1003" y="151"/>
                    </a:cubicBezTo>
                    <a:cubicBezTo>
                      <a:pt x="1053" y="476"/>
                      <a:pt x="1078" y="802"/>
                      <a:pt x="1078" y="1128"/>
                    </a:cubicBezTo>
                    <a:cubicBezTo>
                      <a:pt x="1078" y="1329"/>
                      <a:pt x="1078" y="1504"/>
                      <a:pt x="1028" y="1679"/>
                    </a:cubicBezTo>
                    <a:cubicBezTo>
                      <a:pt x="953" y="1830"/>
                      <a:pt x="852" y="1980"/>
                      <a:pt x="727" y="2005"/>
                    </a:cubicBezTo>
                    <a:cubicBezTo>
                      <a:pt x="696" y="2012"/>
                      <a:pt x="664" y="2015"/>
                      <a:pt x="634" y="2015"/>
                    </a:cubicBezTo>
                    <a:cubicBezTo>
                      <a:pt x="542" y="2015"/>
                      <a:pt x="458" y="1986"/>
                      <a:pt x="401" y="1930"/>
                    </a:cubicBezTo>
                    <a:cubicBezTo>
                      <a:pt x="301" y="1855"/>
                      <a:pt x="251" y="1730"/>
                      <a:pt x="276" y="1604"/>
                    </a:cubicBezTo>
                    <a:cubicBezTo>
                      <a:pt x="301" y="1554"/>
                      <a:pt x="251" y="1479"/>
                      <a:pt x="176" y="1454"/>
                    </a:cubicBezTo>
                    <a:cubicBezTo>
                      <a:pt x="101" y="1454"/>
                      <a:pt x="50" y="1504"/>
                      <a:pt x="25" y="1554"/>
                    </a:cubicBezTo>
                    <a:cubicBezTo>
                      <a:pt x="0" y="1780"/>
                      <a:pt x="75" y="1980"/>
                      <a:pt x="226" y="2131"/>
                    </a:cubicBezTo>
                    <a:cubicBezTo>
                      <a:pt x="326" y="2231"/>
                      <a:pt x="476" y="2281"/>
                      <a:pt x="627" y="2281"/>
                    </a:cubicBezTo>
                    <a:cubicBezTo>
                      <a:pt x="677" y="2281"/>
                      <a:pt x="727" y="2281"/>
                      <a:pt x="802" y="2256"/>
                    </a:cubicBezTo>
                    <a:cubicBezTo>
                      <a:pt x="1003" y="2181"/>
                      <a:pt x="1178" y="2005"/>
                      <a:pt x="1253" y="1755"/>
                    </a:cubicBezTo>
                    <a:cubicBezTo>
                      <a:pt x="1329" y="1554"/>
                      <a:pt x="1329" y="1329"/>
                      <a:pt x="1329" y="1128"/>
                    </a:cubicBezTo>
                    <a:cubicBezTo>
                      <a:pt x="1329" y="802"/>
                      <a:pt x="1304" y="451"/>
                      <a:pt x="1278" y="126"/>
                    </a:cubicBezTo>
                    <a:cubicBezTo>
                      <a:pt x="1253" y="50"/>
                      <a:pt x="1203" y="0"/>
                      <a:pt x="1128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9" name="Google Shape;2199;p37"/>
              <p:cNvSpPr/>
              <p:nvPr/>
            </p:nvSpPr>
            <p:spPr>
              <a:xfrm>
                <a:off x="6044359" y="3001851"/>
                <a:ext cx="39389" cy="33853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29" extrusionOk="0">
                    <a:moveTo>
                      <a:pt x="1304" y="0"/>
                    </a:moveTo>
                    <a:cubicBezTo>
                      <a:pt x="1229" y="25"/>
                      <a:pt x="1179" y="50"/>
                      <a:pt x="1179" y="125"/>
                    </a:cubicBezTo>
                    <a:cubicBezTo>
                      <a:pt x="1154" y="201"/>
                      <a:pt x="1154" y="276"/>
                      <a:pt x="1154" y="351"/>
                    </a:cubicBezTo>
                    <a:cubicBezTo>
                      <a:pt x="1179" y="426"/>
                      <a:pt x="1179" y="501"/>
                      <a:pt x="1154" y="551"/>
                    </a:cubicBezTo>
                    <a:cubicBezTo>
                      <a:pt x="1154" y="702"/>
                      <a:pt x="1104" y="802"/>
                      <a:pt x="1054" y="877"/>
                    </a:cubicBezTo>
                    <a:cubicBezTo>
                      <a:pt x="989" y="926"/>
                      <a:pt x="914" y="953"/>
                      <a:pt x="828" y="953"/>
                    </a:cubicBezTo>
                    <a:cubicBezTo>
                      <a:pt x="781" y="953"/>
                      <a:pt x="731" y="945"/>
                      <a:pt x="678" y="927"/>
                    </a:cubicBezTo>
                    <a:cubicBezTo>
                      <a:pt x="552" y="902"/>
                      <a:pt x="452" y="777"/>
                      <a:pt x="377" y="652"/>
                    </a:cubicBezTo>
                    <a:cubicBezTo>
                      <a:pt x="327" y="526"/>
                      <a:pt x="277" y="376"/>
                      <a:pt x="277" y="175"/>
                    </a:cubicBezTo>
                    <a:cubicBezTo>
                      <a:pt x="252" y="100"/>
                      <a:pt x="201" y="75"/>
                      <a:pt x="126" y="75"/>
                    </a:cubicBezTo>
                    <a:cubicBezTo>
                      <a:pt x="51" y="75"/>
                      <a:pt x="1" y="125"/>
                      <a:pt x="1" y="201"/>
                    </a:cubicBezTo>
                    <a:cubicBezTo>
                      <a:pt x="26" y="426"/>
                      <a:pt x="76" y="602"/>
                      <a:pt x="151" y="752"/>
                    </a:cubicBezTo>
                    <a:cubicBezTo>
                      <a:pt x="252" y="952"/>
                      <a:pt x="427" y="1103"/>
                      <a:pt x="602" y="1178"/>
                    </a:cubicBezTo>
                    <a:cubicBezTo>
                      <a:pt x="678" y="1203"/>
                      <a:pt x="753" y="1228"/>
                      <a:pt x="828" y="1228"/>
                    </a:cubicBezTo>
                    <a:cubicBezTo>
                      <a:pt x="978" y="1228"/>
                      <a:pt x="1129" y="1153"/>
                      <a:pt x="1229" y="1053"/>
                    </a:cubicBezTo>
                    <a:cubicBezTo>
                      <a:pt x="1329" y="952"/>
                      <a:pt x="1404" y="777"/>
                      <a:pt x="1430" y="576"/>
                    </a:cubicBezTo>
                    <a:cubicBezTo>
                      <a:pt x="1430" y="501"/>
                      <a:pt x="1430" y="426"/>
                      <a:pt x="1430" y="351"/>
                    </a:cubicBezTo>
                    <a:cubicBezTo>
                      <a:pt x="1430" y="276"/>
                      <a:pt x="1430" y="226"/>
                      <a:pt x="1430" y="150"/>
                    </a:cubicBezTo>
                    <a:cubicBezTo>
                      <a:pt x="1430" y="75"/>
                      <a:pt x="1379" y="25"/>
                      <a:pt x="1304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0" name="Google Shape;2200;p37"/>
              <p:cNvSpPr/>
              <p:nvPr/>
            </p:nvSpPr>
            <p:spPr>
              <a:xfrm>
                <a:off x="5826923" y="2907621"/>
                <a:ext cx="122217" cy="115992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4211" extrusionOk="0">
                    <a:moveTo>
                      <a:pt x="2206" y="0"/>
                    </a:moveTo>
                    <a:cubicBezTo>
                      <a:pt x="1147" y="0"/>
                      <a:pt x="243" y="815"/>
                      <a:pt x="125" y="1892"/>
                    </a:cubicBezTo>
                    <a:cubicBezTo>
                      <a:pt x="0" y="3070"/>
                      <a:pt x="852" y="4098"/>
                      <a:pt x="2030" y="4198"/>
                    </a:cubicBezTo>
                    <a:cubicBezTo>
                      <a:pt x="2106" y="4206"/>
                      <a:pt x="2181" y="4210"/>
                      <a:pt x="2255" y="4210"/>
                    </a:cubicBezTo>
                    <a:cubicBezTo>
                      <a:pt x="3314" y="4210"/>
                      <a:pt x="4219" y="3396"/>
                      <a:pt x="4336" y="2318"/>
                    </a:cubicBezTo>
                    <a:cubicBezTo>
                      <a:pt x="4436" y="1165"/>
                      <a:pt x="3584" y="113"/>
                      <a:pt x="2431" y="12"/>
                    </a:cubicBezTo>
                    <a:cubicBezTo>
                      <a:pt x="2356" y="4"/>
                      <a:pt x="2281" y="0"/>
                      <a:pt x="2206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1" name="Google Shape;2201;p37"/>
              <p:cNvSpPr/>
              <p:nvPr/>
            </p:nvSpPr>
            <p:spPr>
              <a:xfrm>
                <a:off x="6165857" y="2897264"/>
                <a:ext cx="122245" cy="115992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4211" extrusionOk="0">
                    <a:moveTo>
                      <a:pt x="2207" y="0"/>
                    </a:moveTo>
                    <a:cubicBezTo>
                      <a:pt x="1145" y="0"/>
                      <a:pt x="220" y="815"/>
                      <a:pt x="126" y="1892"/>
                    </a:cubicBezTo>
                    <a:cubicBezTo>
                      <a:pt x="1" y="3045"/>
                      <a:pt x="853" y="4098"/>
                      <a:pt x="2006" y="4198"/>
                    </a:cubicBezTo>
                    <a:cubicBezTo>
                      <a:pt x="2083" y="4206"/>
                      <a:pt x="2160" y="4210"/>
                      <a:pt x="2236" y="4210"/>
                    </a:cubicBezTo>
                    <a:cubicBezTo>
                      <a:pt x="3315" y="4210"/>
                      <a:pt x="4218" y="3396"/>
                      <a:pt x="4312" y="2318"/>
                    </a:cubicBezTo>
                    <a:cubicBezTo>
                      <a:pt x="4437" y="1165"/>
                      <a:pt x="3585" y="113"/>
                      <a:pt x="2432" y="13"/>
                    </a:cubicBezTo>
                    <a:cubicBezTo>
                      <a:pt x="2356" y="4"/>
                      <a:pt x="2281" y="0"/>
                      <a:pt x="2207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969A753-E478-46BA-8D0A-68F4560B2D3B}"/>
              </a:ext>
            </a:extLst>
          </p:cNvPr>
          <p:cNvGrpSpPr/>
          <p:nvPr/>
        </p:nvGrpSpPr>
        <p:grpSpPr>
          <a:xfrm>
            <a:off x="1449576" y="1113945"/>
            <a:ext cx="2982501" cy="3642547"/>
            <a:chOff x="1833679" y="994972"/>
            <a:chExt cx="2982501" cy="3642547"/>
          </a:xfrm>
        </p:grpSpPr>
        <p:pic>
          <p:nvPicPr>
            <p:cNvPr id="146" name="Picture 6" descr="Giấy màu thủ công A5 - Nam Cường Thịnh">
              <a:extLst>
                <a:ext uri="{FF2B5EF4-FFF2-40B4-BE49-F238E27FC236}">
                  <a16:creationId xmlns:a16="http://schemas.microsoft.com/office/drawing/2014/main" id="{C59E97AB-F9D3-4986-8A62-E013AB0A70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667" r="978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3679" y="1307980"/>
              <a:ext cx="2717222" cy="2717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7" name="Picture 8" descr="1 Kích thước giấy A4 trong đơn vị chuẩn pixel, mm, cm, inche">
              <a:extLst>
                <a:ext uri="{FF2B5EF4-FFF2-40B4-BE49-F238E27FC236}">
                  <a16:creationId xmlns:a16="http://schemas.microsoft.com/office/drawing/2014/main" id="{59995646-FE02-4F46-B125-CA172EEFD3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576" b="98361" l="10000" r="7453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4546690">
              <a:off x="1779775" y="1601115"/>
              <a:ext cx="3642547" cy="2430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8" name="Picture 18" descr="Tẩy Bút Chì Deli 3045">
            <a:extLst>
              <a:ext uri="{FF2B5EF4-FFF2-40B4-BE49-F238E27FC236}">
                <a16:creationId xmlns:a16="http://schemas.microsoft.com/office/drawing/2014/main" id="{79B530C5-0E2A-4641-8904-E49280F01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385" b="89844" l="2344" r="97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4409" y="1788207"/>
            <a:ext cx="1334307" cy="13343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" name="Picture 20" descr="Bút chì học sinh YELLOW 134 (Có tẩy)">
            <a:extLst>
              <a:ext uri="{FF2B5EF4-FFF2-40B4-BE49-F238E27FC236}">
                <a16:creationId xmlns:a16="http://schemas.microsoft.com/office/drawing/2014/main" id="{698F5D94-5656-41AF-963C-CD21782D6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294" b="93824" l="3529" r="96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5619" y="1567184"/>
            <a:ext cx="2071880" cy="2071881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12" descr="Kéo an toàn cho bé, kéo thủ công cho bé | Shopee Việt Nam">
            <a:extLst>
              <a:ext uri="{FF2B5EF4-FFF2-40B4-BE49-F238E27FC236}">
                <a16:creationId xmlns:a16="http://schemas.microsoft.com/office/drawing/2014/main" id="{4C6D40B8-533E-4436-841D-3CF21F688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3441580">
            <a:off x="5220477" y="3787715"/>
            <a:ext cx="2970227" cy="2970227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10" descr="Combo bút sáp 12 màu + bút chì 24 màu (2 đầu, 12 cây)">
            <a:extLst>
              <a:ext uri="{FF2B5EF4-FFF2-40B4-BE49-F238E27FC236}">
                <a16:creationId xmlns:a16="http://schemas.microsoft.com/office/drawing/2014/main" id="{9E913072-9053-4A83-97D4-A1A33C9C3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7222" l="5222" r="93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723861">
            <a:off x="3158753" y="3862389"/>
            <a:ext cx="2260549" cy="2260549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" name="Picture 16" descr="Hồ dán nước Thiên Long">
            <a:extLst>
              <a:ext uri="{FF2B5EF4-FFF2-40B4-BE49-F238E27FC236}">
                <a16:creationId xmlns:a16="http://schemas.microsoft.com/office/drawing/2014/main" id="{CA107F31-6915-4A57-A12D-16A44C40B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email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230849">
            <a:off x="8450943" y="3799552"/>
            <a:ext cx="1786448" cy="20026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07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01"/>
    </mc:Choice>
    <mc:Fallback xmlns="">
      <p:transition spd="slow" advTm="11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04E5132-D74B-4DB5-95BD-F491991947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6" name="Picture 2" descr="Bộ hình nền &amp;quot;Hoạt hình siêu dễ thương 2&amp;quot; chất lượng cao cho Powerpoint">
            <a:extLst>
              <a:ext uri="{FF2B5EF4-FFF2-40B4-BE49-F238E27FC236}">
                <a16:creationId xmlns:a16="http://schemas.microsoft.com/office/drawing/2014/main" id="{652A03DC-A251-4913-9748-777EFEA89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70D683-1E9F-41F8-A62C-4CDD7876DFBA}"/>
              </a:ext>
            </a:extLst>
          </p:cNvPr>
          <p:cNvSpPr txBox="1"/>
          <p:nvPr/>
        </p:nvSpPr>
        <p:spPr>
          <a:xfrm rot="21067135">
            <a:off x="2322259" y="643168"/>
            <a:ext cx="4806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YÊU CẦU CẦN ĐẠT:</a:t>
            </a:r>
            <a:endParaRPr lang="vi-VN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3718" y="1788568"/>
            <a:ext cx="8436076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Học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sinh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nhận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biết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bước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đầu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kĩ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năng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liên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tưởng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màu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cơ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bản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với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một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đồ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vật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cuộc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sống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Sử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dụng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màu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cơ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bản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trang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trí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đồ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vật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đơn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giản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  <a:sym typeface="Barlow Medium"/>
            </a:endParaRPr>
          </a:p>
          <a:p>
            <a:pPr marL="457200" indent="-457200" algn="just">
              <a:buFontTx/>
              <a:buChar char="-"/>
            </a:pP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Barlow Medium"/>
            </a:endParaRPr>
          </a:p>
        </p:txBody>
      </p:sp>
    </p:spTree>
    <p:extLst>
      <p:ext uri="{BB962C8B-B14F-4D97-AF65-F5344CB8AC3E}">
        <p14:creationId xmlns:p14="http://schemas.microsoft.com/office/powerpoint/2010/main" val="425496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00"/>
    </mc:Choice>
    <mc:Fallback xmlns="">
      <p:transition spd="slow" advTm="19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7878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62DE7EB-479D-43F6-91B4-AAB5ED9E24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1026" name="Picture 2" descr="Hình nền powerpoint ngộ nghĩnh [NEW] (2021) ✔️ Cẩm Nang Tiếng Anh ✔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2059;p37"/>
          <p:cNvSpPr txBox="1">
            <a:spLocks/>
          </p:cNvSpPr>
          <p:nvPr/>
        </p:nvSpPr>
        <p:spPr>
          <a:xfrm>
            <a:off x="2477730" y="1262883"/>
            <a:ext cx="7934632" cy="238891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1: KHÁM PHÁ</a:t>
            </a:r>
            <a:b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</a:b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41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96"/>
    </mc:Choice>
    <mc:Fallback xmlns="">
      <p:transition spd="slow" advTm="10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392E2F7-7FFF-4ABD-9810-624EFC73AA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7" name="Picture 2" descr="Bộ hình nền &amp;quot;Hoạt hình siêu dễ thương 2&amp;quot; chất lượng cao cho Powerpoint">
            <a:extLst>
              <a:ext uri="{FF2B5EF4-FFF2-40B4-BE49-F238E27FC236}">
                <a16:creationId xmlns:a16="http://schemas.microsoft.com/office/drawing/2014/main" id="{82AC0606-3B04-4261-8E7D-923D15BBD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5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0506" y="1251255"/>
            <a:ext cx="8247330" cy="37650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9EF65E-918C-4D96-9684-AF8F3A4EA1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8775" y="3543613"/>
            <a:ext cx="1343461" cy="147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23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60"/>
    </mc:Choice>
    <mc:Fallback xmlns="">
      <p:transition spd="slow" advTm="16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3312DF4-4168-4D91-8076-34C0ABFB0A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6887" y="2851519"/>
            <a:ext cx="609600" cy="609600"/>
          </a:xfrm>
          <a:prstGeom prst="rect">
            <a:avLst/>
          </a:prstGeom>
        </p:spPr>
      </p:pic>
      <p:pic>
        <p:nvPicPr>
          <p:cNvPr id="5" name="Em-yeu-truong-em-Nhac-Beat">
            <a:hlinkClick r:id="" action="ppaction://media"/>
            <a:extLst>
              <a:ext uri="{FF2B5EF4-FFF2-40B4-BE49-F238E27FC236}">
                <a16:creationId xmlns:a16="http://schemas.microsoft.com/office/drawing/2014/main" id="{DDB404AB-FA82-4AB5-89D0-26796285255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0565" y="5768306"/>
            <a:ext cx="609600" cy="6096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E0D4B6DD-6A60-4D2B-9E80-603B0B11B6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4500" y="306173"/>
            <a:ext cx="5096586" cy="5620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46983479-F0F3-4EAC-B88E-B88009948B1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9509" y="1168304"/>
            <a:ext cx="3388364" cy="451529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232D99F9-036D-4E29-9B81-88801FBFE31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9323" y="1165256"/>
            <a:ext cx="2735879" cy="4518345"/>
          </a:xfrm>
          <a:prstGeom prst="rect">
            <a:avLst/>
          </a:prstGeom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C754A42E-208B-4885-AEB6-0EAF8676C289}"/>
              </a:ext>
            </a:extLst>
          </p:cNvPr>
          <p:cNvSpPr/>
          <p:nvPr/>
        </p:nvSpPr>
        <p:spPr>
          <a:xfrm>
            <a:off x="2929732" y="5989775"/>
            <a:ext cx="5818785" cy="4438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chemeClr val="tx1"/>
                </a:solidFill>
              </a:rPr>
              <a:t>Hãy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chỉ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màu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cơ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bản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trong</a:t>
            </a:r>
            <a:r>
              <a:rPr lang="en-US" sz="2400" b="1" dirty="0">
                <a:solidFill>
                  <a:schemeClr val="tx1"/>
                </a:solidFill>
              </a:rPr>
              <a:t> 2 </a:t>
            </a:r>
            <a:r>
              <a:rPr lang="en-US" sz="2400" b="1" dirty="0" err="1">
                <a:solidFill>
                  <a:schemeClr val="tx1"/>
                </a:solidFill>
              </a:rPr>
              <a:t>bức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tranh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trên</a:t>
            </a:r>
            <a:r>
              <a:rPr lang="en-US" sz="2400" b="1" dirty="0">
                <a:solidFill>
                  <a:schemeClr val="tx1"/>
                </a:solidFill>
              </a:rPr>
              <a:t>?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8A7888ED-5057-4E6E-B5F8-0935F42B212B}"/>
              </a:ext>
            </a:extLst>
          </p:cNvPr>
          <p:cNvGrpSpPr/>
          <p:nvPr/>
        </p:nvGrpSpPr>
        <p:grpSpPr>
          <a:xfrm>
            <a:off x="10265317" y="900332"/>
            <a:ext cx="1951795" cy="5970785"/>
            <a:chOff x="7471219" y="695687"/>
            <a:chExt cx="1672773" cy="3437871"/>
          </a:xfrm>
        </p:grpSpPr>
        <p:grpSp>
          <p:nvGrpSpPr>
            <p:cNvPr id="65" name="Google Shape;2061;p37">
              <a:extLst>
                <a:ext uri="{FF2B5EF4-FFF2-40B4-BE49-F238E27FC236}">
                  <a16:creationId xmlns:a16="http://schemas.microsoft.com/office/drawing/2014/main" id="{1589277B-5AAD-452C-AB9A-3F4086869797}"/>
                </a:ext>
              </a:extLst>
            </p:cNvPr>
            <p:cNvGrpSpPr/>
            <p:nvPr/>
          </p:nvGrpSpPr>
          <p:grpSpPr>
            <a:xfrm flipH="1">
              <a:off x="8554650" y="2134709"/>
              <a:ext cx="151241" cy="137891"/>
              <a:chOff x="1474943" y="3859420"/>
              <a:chExt cx="118956" cy="108456"/>
            </a:xfrm>
          </p:grpSpPr>
          <p:sp>
            <p:nvSpPr>
              <p:cNvPr id="105" name="Google Shape;2062;p37">
                <a:extLst>
                  <a:ext uri="{FF2B5EF4-FFF2-40B4-BE49-F238E27FC236}">
                    <a16:creationId xmlns:a16="http://schemas.microsoft.com/office/drawing/2014/main" id="{80CAE746-5DEC-440A-B808-6C5F254610C0}"/>
                  </a:ext>
                </a:extLst>
              </p:cNvPr>
              <p:cNvSpPr/>
              <p:nvPr/>
            </p:nvSpPr>
            <p:spPr>
              <a:xfrm>
                <a:off x="1474943" y="3931517"/>
                <a:ext cx="46859" cy="36359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347" extrusionOk="0">
                    <a:moveTo>
                      <a:pt x="868" y="0"/>
                    </a:moveTo>
                    <a:cubicBezTo>
                      <a:pt x="1" y="0"/>
                      <a:pt x="1" y="1347"/>
                      <a:pt x="868" y="1347"/>
                    </a:cubicBezTo>
                    <a:cubicBezTo>
                      <a:pt x="1736" y="1347"/>
                      <a:pt x="1736" y="0"/>
                      <a:pt x="8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2063;p37">
                <a:extLst>
                  <a:ext uri="{FF2B5EF4-FFF2-40B4-BE49-F238E27FC236}">
                    <a16:creationId xmlns:a16="http://schemas.microsoft.com/office/drawing/2014/main" id="{8DB95746-5A98-4374-B03D-9995AE7B47AF}"/>
                  </a:ext>
                </a:extLst>
              </p:cNvPr>
              <p:cNvSpPr/>
              <p:nvPr/>
            </p:nvSpPr>
            <p:spPr>
              <a:xfrm>
                <a:off x="1511302" y="3859420"/>
                <a:ext cx="46238" cy="35765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325" extrusionOk="0">
                    <a:moveTo>
                      <a:pt x="868" y="1"/>
                    </a:moveTo>
                    <a:cubicBezTo>
                      <a:pt x="0" y="1"/>
                      <a:pt x="0" y="1324"/>
                      <a:pt x="868" y="1324"/>
                    </a:cubicBezTo>
                    <a:cubicBezTo>
                      <a:pt x="1712" y="1324"/>
                      <a:pt x="1712" y="1"/>
                      <a:pt x="8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2064;p37">
                <a:extLst>
                  <a:ext uri="{FF2B5EF4-FFF2-40B4-BE49-F238E27FC236}">
                    <a16:creationId xmlns:a16="http://schemas.microsoft.com/office/drawing/2014/main" id="{F232FB00-E283-4126-913E-9838983C5DE6}"/>
                  </a:ext>
                </a:extLst>
              </p:cNvPr>
              <p:cNvSpPr/>
              <p:nvPr/>
            </p:nvSpPr>
            <p:spPr>
              <a:xfrm>
                <a:off x="1547040" y="3931517"/>
                <a:ext cx="46859" cy="36359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347" extrusionOk="0">
                    <a:moveTo>
                      <a:pt x="868" y="0"/>
                    </a:moveTo>
                    <a:cubicBezTo>
                      <a:pt x="0" y="0"/>
                      <a:pt x="0" y="1347"/>
                      <a:pt x="868" y="1347"/>
                    </a:cubicBezTo>
                    <a:cubicBezTo>
                      <a:pt x="1735" y="1347"/>
                      <a:pt x="1735" y="0"/>
                      <a:pt x="8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6" name="Google Shape;2065;p37">
              <a:extLst>
                <a:ext uri="{FF2B5EF4-FFF2-40B4-BE49-F238E27FC236}">
                  <a16:creationId xmlns:a16="http://schemas.microsoft.com/office/drawing/2014/main" id="{99896A1D-D76E-4030-BB4C-04C279362D05}"/>
                </a:ext>
              </a:extLst>
            </p:cNvPr>
            <p:cNvSpPr/>
            <p:nvPr/>
          </p:nvSpPr>
          <p:spPr>
            <a:xfrm flipH="1">
              <a:off x="8746540" y="1496781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066;p37">
              <a:extLst>
                <a:ext uri="{FF2B5EF4-FFF2-40B4-BE49-F238E27FC236}">
                  <a16:creationId xmlns:a16="http://schemas.microsoft.com/office/drawing/2014/main" id="{74D0C463-63AB-4EDB-883D-569ED1A6833E}"/>
                </a:ext>
              </a:extLst>
            </p:cNvPr>
            <p:cNvSpPr/>
            <p:nvPr/>
          </p:nvSpPr>
          <p:spPr>
            <a:xfrm flipH="1">
              <a:off x="8690476" y="1384654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067;p37">
              <a:extLst>
                <a:ext uri="{FF2B5EF4-FFF2-40B4-BE49-F238E27FC236}">
                  <a16:creationId xmlns:a16="http://schemas.microsoft.com/office/drawing/2014/main" id="{C881CBB6-B6C6-4985-93A5-0B75710B8F82}"/>
                </a:ext>
              </a:extLst>
            </p:cNvPr>
            <p:cNvSpPr/>
            <p:nvPr/>
          </p:nvSpPr>
          <p:spPr>
            <a:xfrm flipH="1">
              <a:off x="8634413" y="1496781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068;p37">
              <a:extLst>
                <a:ext uri="{FF2B5EF4-FFF2-40B4-BE49-F238E27FC236}">
                  <a16:creationId xmlns:a16="http://schemas.microsoft.com/office/drawing/2014/main" id="{A98766AC-65F5-41BC-AD80-822D9C6E3190}"/>
                </a:ext>
              </a:extLst>
            </p:cNvPr>
            <p:cNvSpPr/>
            <p:nvPr/>
          </p:nvSpPr>
          <p:spPr>
            <a:xfrm flipH="1">
              <a:off x="8293912" y="2304607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069;p37">
              <a:extLst>
                <a:ext uri="{FF2B5EF4-FFF2-40B4-BE49-F238E27FC236}">
                  <a16:creationId xmlns:a16="http://schemas.microsoft.com/office/drawing/2014/main" id="{CB35BA03-4263-4C3D-A7C5-769E7DA613CD}"/>
                </a:ext>
              </a:extLst>
            </p:cNvPr>
            <p:cNvSpPr/>
            <p:nvPr/>
          </p:nvSpPr>
          <p:spPr>
            <a:xfrm flipH="1">
              <a:off x="9051608" y="2750809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2070;p37">
              <a:extLst>
                <a:ext uri="{FF2B5EF4-FFF2-40B4-BE49-F238E27FC236}">
                  <a16:creationId xmlns:a16="http://schemas.microsoft.com/office/drawing/2014/main" id="{9AB0988F-DFAF-4FA3-A9D6-F42F1AE036D7}"/>
                </a:ext>
              </a:extLst>
            </p:cNvPr>
            <p:cNvSpPr/>
            <p:nvPr/>
          </p:nvSpPr>
          <p:spPr>
            <a:xfrm flipH="1">
              <a:off x="8560662" y="3011759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2071;p37">
              <a:extLst>
                <a:ext uri="{FF2B5EF4-FFF2-40B4-BE49-F238E27FC236}">
                  <a16:creationId xmlns:a16="http://schemas.microsoft.com/office/drawing/2014/main" id="{9D6D6536-8B95-4A17-8552-05BFF4C50452}"/>
                </a:ext>
              </a:extLst>
            </p:cNvPr>
            <p:cNvSpPr/>
            <p:nvPr/>
          </p:nvSpPr>
          <p:spPr>
            <a:xfrm flipH="1">
              <a:off x="7792772" y="1122441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2072;p37">
              <a:extLst>
                <a:ext uri="{FF2B5EF4-FFF2-40B4-BE49-F238E27FC236}">
                  <a16:creationId xmlns:a16="http://schemas.microsoft.com/office/drawing/2014/main" id="{4CDAE5B4-12C8-46D3-B8DB-43019F48C391}"/>
                </a:ext>
              </a:extLst>
            </p:cNvPr>
            <p:cNvSpPr/>
            <p:nvPr/>
          </p:nvSpPr>
          <p:spPr>
            <a:xfrm flipH="1">
              <a:off x="8056400" y="1263490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2073;p37">
              <a:extLst>
                <a:ext uri="{FF2B5EF4-FFF2-40B4-BE49-F238E27FC236}">
                  <a16:creationId xmlns:a16="http://schemas.microsoft.com/office/drawing/2014/main" id="{3A3457B4-19C6-4CEC-8F2C-33BD5BF68AA3}"/>
                </a:ext>
              </a:extLst>
            </p:cNvPr>
            <p:cNvSpPr/>
            <p:nvPr/>
          </p:nvSpPr>
          <p:spPr>
            <a:xfrm flipH="1">
              <a:off x="8521630" y="1699846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2074;p37">
              <a:extLst>
                <a:ext uri="{FF2B5EF4-FFF2-40B4-BE49-F238E27FC236}">
                  <a16:creationId xmlns:a16="http://schemas.microsoft.com/office/drawing/2014/main" id="{E3700AC5-97D7-449E-BA15-B51B57F8E918}"/>
                </a:ext>
              </a:extLst>
            </p:cNvPr>
            <p:cNvSpPr/>
            <p:nvPr/>
          </p:nvSpPr>
          <p:spPr>
            <a:xfrm flipH="1">
              <a:off x="8056147" y="1308481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2075;p37">
              <a:extLst>
                <a:ext uri="{FF2B5EF4-FFF2-40B4-BE49-F238E27FC236}">
                  <a16:creationId xmlns:a16="http://schemas.microsoft.com/office/drawing/2014/main" id="{01736DF7-021D-410F-A56F-4B29C8FBC783}"/>
                </a:ext>
              </a:extLst>
            </p:cNvPr>
            <p:cNvSpPr/>
            <p:nvPr/>
          </p:nvSpPr>
          <p:spPr>
            <a:xfrm flipH="1">
              <a:off x="8267032" y="1569025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2076;p37">
              <a:extLst>
                <a:ext uri="{FF2B5EF4-FFF2-40B4-BE49-F238E27FC236}">
                  <a16:creationId xmlns:a16="http://schemas.microsoft.com/office/drawing/2014/main" id="{63637E2A-B58C-4068-91F4-632EA6A73E44}"/>
                </a:ext>
              </a:extLst>
            </p:cNvPr>
            <p:cNvSpPr/>
            <p:nvPr/>
          </p:nvSpPr>
          <p:spPr>
            <a:xfrm flipH="1">
              <a:off x="8502833" y="1696037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2077;p37">
              <a:extLst>
                <a:ext uri="{FF2B5EF4-FFF2-40B4-BE49-F238E27FC236}">
                  <a16:creationId xmlns:a16="http://schemas.microsoft.com/office/drawing/2014/main" id="{3CCFCA9B-A1EC-4AD8-9F2D-1807E747FFFA}"/>
                </a:ext>
              </a:extLst>
            </p:cNvPr>
            <p:cNvSpPr/>
            <p:nvPr/>
          </p:nvSpPr>
          <p:spPr>
            <a:xfrm flipH="1">
              <a:off x="8910936" y="2026487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2078;p37">
              <a:extLst>
                <a:ext uri="{FF2B5EF4-FFF2-40B4-BE49-F238E27FC236}">
                  <a16:creationId xmlns:a16="http://schemas.microsoft.com/office/drawing/2014/main" id="{B7E9010C-9516-42D9-AE0B-D20FC6D514BA}"/>
                </a:ext>
              </a:extLst>
            </p:cNvPr>
            <p:cNvSpPr/>
            <p:nvPr/>
          </p:nvSpPr>
          <p:spPr>
            <a:xfrm flipH="1">
              <a:off x="7471219" y="6956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2079;p37">
              <a:extLst>
                <a:ext uri="{FF2B5EF4-FFF2-40B4-BE49-F238E27FC236}">
                  <a16:creationId xmlns:a16="http://schemas.microsoft.com/office/drawing/2014/main" id="{6D171EA1-F732-4051-9C16-6D20C6BB6BF0}"/>
                </a:ext>
              </a:extLst>
            </p:cNvPr>
            <p:cNvSpPr/>
            <p:nvPr/>
          </p:nvSpPr>
          <p:spPr>
            <a:xfrm flipH="1">
              <a:off x="8127644" y="12546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2080;p37">
              <a:extLst>
                <a:ext uri="{FF2B5EF4-FFF2-40B4-BE49-F238E27FC236}">
                  <a16:creationId xmlns:a16="http://schemas.microsoft.com/office/drawing/2014/main" id="{5E5E0792-C997-48D9-82E3-8D1912A9985B}"/>
                </a:ext>
              </a:extLst>
            </p:cNvPr>
            <p:cNvSpPr/>
            <p:nvPr/>
          </p:nvSpPr>
          <p:spPr>
            <a:xfrm flipH="1">
              <a:off x="8747766" y="20238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2081;p37">
              <a:extLst>
                <a:ext uri="{FF2B5EF4-FFF2-40B4-BE49-F238E27FC236}">
                  <a16:creationId xmlns:a16="http://schemas.microsoft.com/office/drawing/2014/main" id="{AD5BFB9C-E882-46DA-BFFC-5E4B78FA0315}"/>
                </a:ext>
              </a:extLst>
            </p:cNvPr>
            <p:cNvSpPr/>
            <p:nvPr/>
          </p:nvSpPr>
          <p:spPr>
            <a:xfrm flipH="1">
              <a:off x="8835551" y="23280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2082;p37">
              <a:extLst>
                <a:ext uri="{FF2B5EF4-FFF2-40B4-BE49-F238E27FC236}">
                  <a16:creationId xmlns:a16="http://schemas.microsoft.com/office/drawing/2014/main" id="{3F57CAD7-1E26-473E-AFDB-47E515BA1894}"/>
                </a:ext>
              </a:extLst>
            </p:cNvPr>
            <p:cNvSpPr/>
            <p:nvPr/>
          </p:nvSpPr>
          <p:spPr>
            <a:xfrm flipH="1">
              <a:off x="8937158" y="2494896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2083;p37">
              <a:extLst>
                <a:ext uri="{FF2B5EF4-FFF2-40B4-BE49-F238E27FC236}">
                  <a16:creationId xmlns:a16="http://schemas.microsoft.com/office/drawing/2014/main" id="{7DDDD5C1-1372-455C-88CE-0F48AF957560}"/>
                </a:ext>
              </a:extLst>
            </p:cNvPr>
            <p:cNvSpPr/>
            <p:nvPr/>
          </p:nvSpPr>
          <p:spPr>
            <a:xfrm flipH="1">
              <a:off x="8917597" y="266878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2084;p37">
              <a:extLst>
                <a:ext uri="{FF2B5EF4-FFF2-40B4-BE49-F238E27FC236}">
                  <a16:creationId xmlns:a16="http://schemas.microsoft.com/office/drawing/2014/main" id="{F85848CD-199E-41EA-827D-965709ABA361}"/>
                </a:ext>
              </a:extLst>
            </p:cNvPr>
            <p:cNvSpPr/>
            <p:nvPr/>
          </p:nvSpPr>
          <p:spPr>
            <a:xfrm flipH="1">
              <a:off x="9040559" y="2780012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2085;p37">
              <a:extLst>
                <a:ext uri="{FF2B5EF4-FFF2-40B4-BE49-F238E27FC236}">
                  <a16:creationId xmlns:a16="http://schemas.microsoft.com/office/drawing/2014/main" id="{AB95E2C4-D5A3-445B-A9B3-1211EB3AFC36}"/>
                </a:ext>
              </a:extLst>
            </p:cNvPr>
            <p:cNvSpPr/>
            <p:nvPr/>
          </p:nvSpPr>
          <p:spPr>
            <a:xfrm flipH="1">
              <a:off x="9069214" y="308832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2086;p37">
              <a:extLst>
                <a:ext uri="{FF2B5EF4-FFF2-40B4-BE49-F238E27FC236}">
                  <a16:creationId xmlns:a16="http://schemas.microsoft.com/office/drawing/2014/main" id="{1E5BF86A-C973-41B4-AAF7-584B9F60A9E7}"/>
                </a:ext>
              </a:extLst>
            </p:cNvPr>
            <p:cNvSpPr/>
            <p:nvPr/>
          </p:nvSpPr>
          <p:spPr>
            <a:xfrm flipH="1">
              <a:off x="9078171" y="333998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2087;p37">
              <a:extLst>
                <a:ext uri="{FF2B5EF4-FFF2-40B4-BE49-F238E27FC236}">
                  <a16:creationId xmlns:a16="http://schemas.microsoft.com/office/drawing/2014/main" id="{89E36527-4578-4049-AE5D-344856213264}"/>
                </a:ext>
              </a:extLst>
            </p:cNvPr>
            <p:cNvSpPr/>
            <p:nvPr/>
          </p:nvSpPr>
          <p:spPr>
            <a:xfrm flipH="1">
              <a:off x="8617736" y="15255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2088;p37">
              <a:extLst>
                <a:ext uri="{FF2B5EF4-FFF2-40B4-BE49-F238E27FC236}">
                  <a16:creationId xmlns:a16="http://schemas.microsoft.com/office/drawing/2014/main" id="{26ABFFB3-4FDE-447F-A73F-36085298B7E6}"/>
                </a:ext>
              </a:extLst>
            </p:cNvPr>
            <p:cNvSpPr/>
            <p:nvPr/>
          </p:nvSpPr>
          <p:spPr>
            <a:xfrm flipH="1">
              <a:off x="8389552" y="1721076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2089;p37">
              <a:extLst>
                <a:ext uri="{FF2B5EF4-FFF2-40B4-BE49-F238E27FC236}">
                  <a16:creationId xmlns:a16="http://schemas.microsoft.com/office/drawing/2014/main" id="{074B8778-F724-4648-BF3A-E27BABCC5A18}"/>
                </a:ext>
              </a:extLst>
            </p:cNvPr>
            <p:cNvSpPr/>
            <p:nvPr/>
          </p:nvSpPr>
          <p:spPr>
            <a:xfrm flipH="1">
              <a:off x="8230233" y="2187852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2090;p37">
              <a:extLst>
                <a:ext uri="{FF2B5EF4-FFF2-40B4-BE49-F238E27FC236}">
                  <a16:creationId xmlns:a16="http://schemas.microsoft.com/office/drawing/2014/main" id="{E913E71B-95A2-4527-9A89-1E81DB30939E}"/>
                </a:ext>
              </a:extLst>
            </p:cNvPr>
            <p:cNvSpPr/>
            <p:nvPr/>
          </p:nvSpPr>
          <p:spPr>
            <a:xfrm flipH="1">
              <a:off x="7972517" y="1938736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2091;p37">
              <a:extLst>
                <a:ext uri="{FF2B5EF4-FFF2-40B4-BE49-F238E27FC236}">
                  <a16:creationId xmlns:a16="http://schemas.microsoft.com/office/drawing/2014/main" id="{B9281F2C-3E98-496A-9BFF-3F1D04DF5ACB}"/>
                </a:ext>
              </a:extLst>
            </p:cNvPr>
            <p:cNvSpPr/>
            <p:nvPr/>
          </p:nvSpPr>
          <p:spPr>
            <a:xfrm flipH="1">
              <a:off x="8360269" y="2173747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2092;p37">
              <a:extLst>
                <a:ext uri="{FF2B5EF4-FFF2-40B4-BE49-F238E27FC236}">
                  <a16:creationId xmlns:a16="http://schemas.microsoft.com/office/drawing/2014/main" id="{3E534E1B-0EA6-448A-A7C8-4EC1F5A89747}"/>
                </a:ext>
              </a:extLst>
            </p:cNvPr>
            <p:cNvSpPr/>
            <p:nvPr/>
          </p:nvSpPr>
          <p:spPr>
            <a:xfrm flipH="1">
              <a:off x="8042238" y="1673970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2093;p37">
              <a:extLst>
                <a:ext uri="{FF2B5EF4-FFF2-40B4-BE49-F238E27FC236}">
                  <a16:creationId xmlns:a16="http://schemas.microsoft.com/office/drawing/2014/main" id="{4BF897DF-1C21-4268-9286-446B025A830C}"/>
                </a:ext>
              </a:extLst>
            </p:cNvPr>
            <p:cNvSpPr/>
            <p:nvPr/>
          </p:nvSpPr>
          <p:spPr>
            <a:xfrm flipH="1">
              <a:off x="7597296" y="1428383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2094;p37">
              <a:extLst>
                <a:ext uri="{FF2B5EF4-FFF2-40B4-BE49-F238E27FC236}">
                  <a16:creationId xmlns:a16="http://schemas.microsoft.com/office/drawing/2014/main" id="{D1CEAFB8-945E-4D39-8296-B47B73E4E4C8}"/>
                </a:ext>
              </a:extLst>
            </p:cNvPr>
            <p:cNvSpPr/>
            <p:nvPr/>
          </p:nvSpPr>
          <p:spPr>
            <a:xfrm flipH="1">
              <a:off x="7845596" y="1767213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2095;p37">
              <a:extLst>
                <a:ext uri="{FF2B5EF4-FFF2-40B4-BE49-F238E27FC236}">
                  <a16:creationId xmlns:a16="http://schemas.microsoft.com/office/drawing/2014/main" id="{D7AD32B5-12A2-4804-AF73-EB553D9CE5D4}"/>
                </a:ext>
              </a:extLst>
            </p:cNvPr>
            <p:cNvSpPr/>
            <p:nvPr/>
          </p:nvSpPr>
          <p:spPr>
            <a:xfrm flipH="1">
              <a:off x="8220041" y="1359890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2096;p37">
              <a:extLst>
                <a:ext uri="{FF2B5EF4-FFF2-40B4-BE49-F238E27FC236}">
                  <a16:creationId xmlns:a16="http://schemas.microsoft.com/office/drawing/2014/main" id="{AA677299-254B-4A54-BF40-834282DD5301}"/>
                </a:ext>
              </a:extLst>
            </p:cNvPr>
            <p:cNvSpPr/>
            <p:nvPr/>
          </p:nvSpPr>
          <p:spPr>
            <a:xfrm flipH="1">
              <a:off x="8029311" y="9360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2097;p37">
              <a:extLst>
                <a:ext uri="{FF2B5EF4-FFF2-40B4-BE49-F238E27FC236}">
                  <a16:creationId xmlns:a16="http://schemas.microsoft.com/office/drawing/2014/main" id="{A467031D-B329-4005-918D-4CD5AFC5A191}"/>
                </a:ext>
              </a:extLst>
            </p:cNvPr>
            <p:cNvSpPr/>
            <p:nvPr/>
          </p:nvSpPr>
          <p:spPr>
            <a:xfrm flipH="1">
              <a:off x="8116870" y="80310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2098;p37">
              <a:extLst>
                <a:ext uri="{FF2B5EF4-FFF2-40B4-BE49-F238E27FC236}">
                  <a16:creationId xmlns:a16="http://schemas.microsoft.com/office/drawing/2014/main" id="{6BE17EF8-16B7-4666-B4EB-E53655146193}"/>
                </a:ext>
              </a:extLst>
            </p:cNvPr>
            <p:cNvSpPr/>
            <p:nvPr/>
          </p:nvSpPr>
          <p:spPr>
            <a:xfrm flipH="1">
              <a:off x="8847487" y="1064823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2099;p37">
              <a:extLst>
                <a:ext uri="{FF2B5EF4-FFF2-40B4-BE49-F238E27FC236}">
                  <a16:creationId xmlns:a16="http://schemas.microsoft.com/office/drawing/2014/main" id="{F423E699-6154-446D-95E0-CC1DD8CB7645}"/>
                </a:ext>
              </a:extLst>
            </p:cNvPr>
            <p:cNvSpPr/>
            <p:nvPr/>
          </p:nvSpPr>
          <p:spPr>
            <a:xfrm flipH="1">
              <a:off x="8975935" y="1321487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2100;p37">
              <a:extLst>
                <a:ext uri="{FF2B5EF4-FFF2-40B4-BE49-F238E27FC236}">
                  <a16:creationId xmlns:a16="http://schemas.microsoft.com/office/drawing/2014/main" id="{1F7701C2-31E4-4275-8A35-1014ECCE9295}"/>
                </a:ext>
              </a:extLst>
            </p:cNvPr>
            <p:cNvSpPr/>
            <p:nvPr/>
          </p:nvSpPr>
          <p:spPr>
            <a:xfrm flipH="1">
              <a:off x="8832615" y="1279647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2101;p37">
              <a:extLst>
                <a:ext uri="{FF2B5EF4-FFF2-40B4-BE49-F238E27FC236}">
                  <a16:creationId xmlns:a16="http://schemas.microsoft.com/office/drawing/2014/main" id="{FA57E87C-DADB-47FC-9121-5FBCFDE0C059}"/>
                </a:ext>
              </a:extLst>
            </p:cNvPr>
            <p:cNvSpPr/>
            <p:nvPr/>
          </p:nvSpPr>
          <p:spPr>
            <a:xfrm flipH="1">
              <a:off x="8809120" y="1693566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2102;p37">
              <a:extLst>
                <a:ext uri="{FF2B5EF4-FFF2-40B4-BE49-F238E27FC236}">
                  <a16:creationId xmlns:a16="http://schemas.microsoft.com/office/drawing/2014/main" id="{97229E80-5E18-45C1-939F-D62DBCE343BA}"/>
                </a:ext>
              </a:extLst>
            </p:cNvPr>
            <p:cNvSpPr/>
            <p:nvPr/>
          </p:nvSpPr>
          <p:spPr>
            <a:xfrm flipH="1">
              <a:off x="8881937" y="1945016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AD6F06A5-FA21-4633-900F-8C711BBD847B}"/>
              </a:ext>
            </a:extLst>
          </p:cNvPr>
          <p:cNvGrpSpPr/>
          <p:nvPr/>
        </p:nvGrpSpPr>
        <p:grpSpPr>
          <a:xfrm>
            <a:off x="74269" y="3917947"/>
            <a:ext cx="2080389" cy="2829941"/>
            <a:chOff x="74269" y="3917947"/>
            <a:chExt cx="2080389" cy="2829941"/>
          </a:xfrm>
        </p:grpSpPr>
        <p:grpSp>
          <p:nvGrpSpPr>
            <p:cNvPr id="109" name="Google Shape;2129;p37">
              <a:extLst>
                <a:ext uri="{FF2B5EF4-FFF2-40B4-BE49-F238E27FC236}">
                  <a16:creationId xmlns:a16="http://schemas.microsoft.com/office/drawing/2014/main" id="{23A37D03-FFC8-4F16-A79A-93FFB4628FAD}"/>
                </a:ext>
              </a:extLst>
            </p:cNvPr>
            <p:cNvGrpSpPr/>
            <p:nvPr/>
          </p:nvGrpSpPr>
          <p:grpSpPr>
            <a:xfrm rot="17282975">
              <a:off x="186905" y="4059489"/>
              <a:ext cx="1389844" cy="1106759"/>
              <a:chOff x="8757948" y="1920174"/>
              <a:chExt cx="1090443" cy="865316"/>
            </a:xfrm>
          </p:grpSpPr>
          <p:sp>
            <p:nvSpPr>
              <p:cNvPr id="184" name="Google Shape;2130;p37">
                <a:extLst>
                  <a:ext uri="{FF2B5EF4-FFF2-40B4-BE49-F238E27FC236}">
                    <a16:creationId xmlns:a16="http://schemas.microsoft.com/office/drawing/2014/main" id="{2E66051A-E6CC-48FD-8CF9-54A43F35D2B1}"/>
                  </a:ext>
                </a:extLst>
              </p:cNvPr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2131;p37">
                <a:extLst>
                  <a:ext uri="{FF2B5EF4-FFF2-40B4-BE49-F238E27FC236}">
                    <a16:creationId xmlns:a16="http://schemas.microsoft.com/office/drawing/2014/main" id="{891D06FB-6B60-46AB-8BF9-E10B889F83C9}"/>
                  </a:ext>
                </a:extLst>
              </p:cNvPr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2132;p37">
                <a:extLst>
                  <a:ext uri="{FF2B5EF4-FFF2-40B4-BE49-F238E27FC236}">
                    <a16:creationId xmlns:a16="http://schemas.microsoft.com/office/drawing/2014/main" id="{66B91F44-8B8D-47E2-A32B-322C2587B12B}"/>
                  </a:ext>
                </a:extLst>
              </p:cNvPr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2133;p37">
                <a:extLst>
                  <a:ext uri="{FF2B5EF4-FFF2-40B4-BE49-F238E27FC236}">
                    <a16:creationId xmlns:a16="http://schemas.microsoft.com/office/drawing/2014/main" id="{C2DFAEC8-F102-472A-B0F2-81C102091A82}"/>
                  </a:ext>
                </a:extLst>
              </p:cNvPr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2134;p37">
                <a:extLst>
                  <a:ext uri="{FF2B5EF4-FFF2-40B4-BE49-F238E27FC236}">
                    <a16:creationId xmlns:a16="http://schemas.microsoft.com/office/drawing/2014/main" id="{8337ED67-5C67-40AD-B5A1-38A93FDEBE9C}"/>
                  </a:ext>
                </a:extLst>
              </p:cNvPr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2135;p37">
                <a:extLst>
                  <a:ext uri="{FF2B5EF4-FFF2-40B4-BE49-F238E27FC236}">
                    <a16:creationId xmlns:a16="http://schemas.microsoft.com/office/drawing/2014/main" id="{9A5F98DA-37A6-4E6D-A256-C2FB3E4308C2}"/>
                  </a:ext>
                </a:extLst>
              </p:cNvPr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2136;p37">
                <a:extLst>
                  <a:ext uri="{FF2B5EF4-FFF2-40B4-BE49-F238E27FC236}">
                    <a16:creationId xmlns:a16="http://schemas.microsoft.com/office/drawing/2014/main" id="{A2F5654A-32C5-40D9-AB73-E1F95F125851}"/>
                  </a:ext>
                </a:extLst>
              </p:cNvPr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2137;p37">
                <a:extLst>
                  <a:ext uri="{FF2B5EF4-FFF2-40B4-BE49-F238E27FC236}">
                    <a16:creationId xmlns:a16="http://schemas.microsoft.com/office/drawing/2014/main" id="{455ED401-C336-4E44-9BE8-E439D589224F}"/>
                  </a:ext>
                </a:extLst>
              </p:cNvPr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2138;p37">
                <a:extLst>
                  <a:ext uri="{FF2B5EF4-FFF2-40B4-BE49-F238E27FC236}">
                    <a16:creationId xmlns:a16="http://schemas.microsoft.com/office/drawing/2014/main" id="{558CE91D-229A-4ABC-8BA6-3698DC23DC0F}"/>
                  </a:ext>
                </a:extLst>
              </p:cNvPr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2139;p37">
                <a:extLst>
                  <a:ext uri="{FF2B5EF4-FFF2-40B4-BE49-F238E27FC236}">
                    <a16:creationId xmlns:a16="http://schemas.microsoft.com/office/drawing/2014/main" id="{58259311-9D58-4F46-9C4B-EA03F660BFF4}"/>
                  </a:ext>
                </a:extLst>
              </p:cNvPr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2140;p37">
                <a:extLst>
                  <a:ext uri="{FF2B5EF4-FFF2-40B4-BE49-F238E27FC236}">
                    <a16:creationId xmlns:a16="http://schemas.microsoft.com/office/drawing/2014/main" id="{BC28D0D0-0384-431D-945E-7102A95B761B}"/>
                  </a:ext>
                </a:extLst>
              </p:cNvPr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2141;p37">
                <a:extLst>
                  <a:ext uri="{FF2B5EF4-FFF2-40B4-BE49-F238E27FC236}">
                    <a16:creationId xmlns:a16="http://schemas.microsoft.com/office/drawing/2014/main" id="{4E92AEFE-ADAB-4945-A20A-F439C40C0443}"/>
                  </a:ext>
                </a:extLst>
              </p:cNvPr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2142;p37">
                <a:extLst>
                  <a:ext uri="{FF2B5EF4-FFF2-40B4-BE49-F238E27FC236}">
                    <a16:creationId xmlns:a16="http://schemas.microsoft.com/office/drawing/2014/main" id="{A1C7C89F-3E40-4A9E-B7E3-7A2AE4112762}"/>
                  </a:ext>
                </a:extLst>
              </p:cNvPr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2143;p37">
                <a:extLst>
                  <a:ext uri="{FF2B5EF4-FFF2-40B4-BE49-F238E27FC236}">
                    <a16:creationId xmlns:a16="http://schemas.microsoft.com/office/drawing/2014/main" id="{CC7B5D29-2DB7-4868-87B8-3FBF7184AD08}"/>
                  </a:ext>
                </a:extLst>
              </p:cNvPr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2144;p37">
                <a:extLst>
                  <a:ext uri="{FF2B5EF4-FFF2-40B4-BE49-F238E27FC236}">
                    <a16:creationId xmlns:a16="http://schemas.microsoft.com/office/drawing/2014/main" id="{22103187-D484-4658-A0E8-05AAF15602B0}"/>
                  </a:ext>
                </a:extLst>
              </p:cNvPr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2145;p37">
                <a:extLst>
                  <a:ext uri="{FF2B5EF4-FFF2-40B4-BE49-F238E27FC236}">
                    <a16:creationId xmlns:a16="http://schemas.microsoft.com/office/drawing/2014/main" id="{A47672CD-5EED-4B81-8E1E-6BBA640C07D8}"/>
                  </a:ext>
                </a:extLst>
              </p:cNvPr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146;p37">
                <a:extLst>
                  <a:ext uri="{FF2B5EF4-FFF2-40B4-BE49-F238E27FC236}">
                    <a16:creationId xmlns:a16="http://schemas.microsoft.com/office/drawing/2014/main" id="{2A413160-B5FC-4CA3-AE7C-D2887EB4BBC7}"/>
                  </a:ext>
                </a:extLst>
              </p:cNvPr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147;p37">
                <a:extLst>
                  <a:ext uri="{FF2B5EF4-FFF2-40B4-BE49-F238E27FC236}">
                    <a16:creationId xmlns:a16="http://schemas.microsoft.com/office/drawing/2014/main" id="{02283C8A-F293-486E-A1D7-4273D3AA15DF}"/>
                  </a:ext>
                </a:extLst>
              </p:cNvPr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148;p37">
                <a:extLst>
                  <a:ext uri="{FF2B5EF4-FFF2-40B4-BE49-F238E27FC236}">
                    <a16:creationId xmlns:a16="http://schemas.microsoft.com/office/drawing/2014/main" id="{06857596-FE53-4EE7-ABA0-1877FA40B167}"/>
                  </a:ext>
                </a:extLst>
              </p:cNvPr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149;p37">
                <a:extLst>
                  <a:ext uri="{FF2B5EF4-FFF2-40B4-BE49-F238E27FC236}">
                    <a16:creationId xmlns:a16="http://schemas.microsoft.com/office/drawing/2014/main" id="{DDDD45F4-47DE-4EA1-80F7-070451D4F5E1}"/>
                  </a:ext>
                </a:extLst>
              </p:cNvPr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2150;p37">
                <a:extLst>
                  <a:ext uri="{FF2B5EF4-FFF2-40B4-BE49-F238E27FC236}">
                    <a16:creationId xmlns:a16="http://schemas.microsoft.com/office/drawing/2014/main" id="{B50AAB89-DE55-4775-8B88-4531CE0529BB}"/>
                  </a:ext>
                </a:extLst>
              </p:cNvPr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2151;p37">
                <a:extLst>
                  <a:ext uri="{FF2B5EF4-FFF2-40B4-BE49-F238E27FC236}">
                    <a16:creationId xmlns:a16="http://schemas.microsoft.com/office/drawing/2014/main" id="{35C403C9-1E12-49F1-92B3-FD9DF3F58187}"/>
                  </a:ext>
                </a:extLst>
              </p:cNvPr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0" name="Google Shape;2103;p37">
              <a:extLst>
                <a:ext uri="{FF2B5EF4-FFF2-40B4-BE49-F238E27FC236}">
                  <a16:creationId xmlns:a16="http://schemas.microsoft.com/office/drawing/2014/main" id="{B17EFEB8-A955-43AD-AA8C-9D7800C1BA5F}"/>
                </a:ext>
              </a:extLst>
            </p:cNvPr>
            <p:cNvGrpSpPr/>
            <p:nvPr/>
          </p:nvGrpSpPr>
          <p:grpSpPr>
            <a:xfrm rot="16200000">
              <a:off x="-58118" y="4853918"/>
              <a:ext cx="1298435" cy="1033661"/>
              <a:chOff x="8757948" y="1920174"/>
              <a:chExt cx="1090443" cy="865316"/>
            </a:xfrm>
          </p:grpSpPr>
          <p:sp>
            <p:nvSpPr>
              <p:cNvPr id="166" name="Google Shape;2104;p37">
                <a:extLst>
                  <a:ext uri="{FF2B5EF4-FFF2-40B4-BE49-F238E27FC236}">
                    <a16:creationId xmlns:a16="http://schemas.microsoft.com/office/drawing/2014/main" id="{6D1CD8D1-3DBD-4090-9202-5C97C5FBBC82}"/>
                  </a:ext>
                </a:extLst>
              </p:cNvPr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2105;p37">
                <a:extLst>
                  <a:ext uri="{FF2B5EF4-FFF2-40B4-BE49-F238E27FC236}">
                    <a16:creationId xmlns:a16="http://schemas.microsoft.com/office/drawing/2014/main" id="{D5DAE98C-86AB-4D22-AEF8-13DA21600959}"/>
                  </a:ext>
                </a:extLst>
              </p:cNvPr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2106;p37">
                <a:extLst>
                  <a:ext uri="{FF2B5EF4-FFF2-40B4-BE49-F238E27FC236}">
                    <a16:creationId xmlns:a16="http://schemas.microsoft.com/office/drawing/2014/main" id="{7A09FADE-2A10-4BAC-AF0F-C2E1E90481AA}"/>
                  </a:ext>
                </a:extLst>
              </p:cNvPr>
              <p:cNvSpPr/>
              <p:nvPr/>
            </p:nvSpPr>
            <p:spPr>
              <a:xfrm flipH="1">
                <a:off x="8831994" y="2476592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2107;p37">
                <a:extLst>
                  <a:ext uri="{FF2B5EF4-FFF2-40B4-BE49-F238E27FC236}">
                    <a16:creationId xmlns:a16="http://schemas.microsoft.com/office/drawing/2014/main" id="{C8CB33F0-E236-401A-BC4D-5189FC9BA5F3}"/>
                  </a:ext>
                </a:extLst>
              </p:cNvPr>
              <p:cNvSpPr/>
              <p:nvPr/>
            </p:nvSpPr>
            <p:spPr>
              <a:xfrm flipH="1">
                <a:off x="8944010" y="2344672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2108;p37">
                <a:extLst>
                  <a:ext uri="{FF2B5EF4-FFF2-40B4-BE49-F238E27FC236}">
                    <a16:creationId xmlns:a16="http://schemas.microsoft.com/office/drawing/2014/main" id="{426F86A4-09D1-4F6A-84CE-3B2CF3DB47D9}"/>
                  </a:ext>
                </a:extLst>
              </p:cNvPr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2109;p37">
                <a:extLst>
                  <a:ext uri="{FF2B5EF4-FFF2-40B4-BE49-F238E27FC236}">
                    <a16:creationId xmlns:a16="http://schemas.microsoft.com/office/drawing/2014/main" id="{AA3E68C8-0D1D-4550-92E9-175534139EF8}"/>
                  </a:ext>
                </a:extLst>
              </p:cNvPr>
              <p:cNvSpPr/>
              <p:nvPr/>
            </p:nvSpPr>
            <p:spPr>
              <a:xfrm flipH="1">
                <a:off x="9317732" y="2105609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2110;p37">
                <a:extLst>
                  <a:ext uri="{FF2B5EF4-FFF2-40B4-BE49-F238E27FC236}">
                    <a16:creationId xmlns:a16="http://schemas.microsoft.com/office/drawing/2014/main" id="{01F2CF38-6DE7-4AF8-8601-AC6FF6578585}"/>
                  </a:ext>
                </a:extLst>
              </p:cNvPr>
              <p:cNvSpPr/>
              <p:nvPr/>
            </p:nvSpPr>
            <p:spPr>
              <a:xfrm flipH="1">
                <a:off x="9470533" y="198069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2111;p37">
                <a:extLst>
                  <a:ext uri="{FF2B5EF4-FFF2-40B4-BE49-F238E27FC236}">
                    <a16:creationId xmlns:a16="http://schemas.microsoft.com/office/drawing/2014/main" id="{2253A173-7682-4F88-858E-CDF7002C7ACE}"/>
                  </a:ext>
                </a:extLst>
              </p:cNvPr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2112;p37">
                <a:extLst>
                  <a:ext uri="{FF2B5EF4-FFF2-40B4-BE49-F238E27FC236}">
                    <a16:creationId xmlns:a16="http://schemas.microsoft.com/office/drawing/2014/main" id="{746A6A5A-978E-403B-937E-DFA1EDCDC057}"/>
                  </a:ext>
                </a:extLst>
              </p:cNvPr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2113;p37">
                <a:extLst>
                  <a:ext uri="{FF2B5EF4-FFF2-40B4-BE49-F238E27FC236}">
                    <a16:creationId xmlns:a16="http://schemas.microsoft.com/office/drawing/2014/main" id="{A5E7A2E1-7C0B-4450-AE10-283F94E1F934}"/>
                  </a:ext>
                </a:extLst>
              </p:cNvPr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2114;p37">
                <a:extLst>
                  <a:ext uri="{FF2B5EF4-FFF2-40B4-BE49-F238E27FC236}">
                    <a16:creationId xmlns:a16="http://schemas.microsoft.com/office/drawing/2014/main" id="{2D5D3DFA-2C36-47E8-8912-F0B3FA0D8E8E}"/>
                  </a:ext>
                </a:extLst>
              </p:cNvPr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2115;p37">
                <a:extLst>
                  <a:ext uri="{FF2B5EF4-FFF2-40B4-BE49-F238E27FC236}">
                    <a16:creationId xmlns:a16="http://schemas.microsoft.com/office/drawing/2014/main" id="{FBC923AD-7AB7-4839-B0A3-D260A3678879}"/>
                  </a:ext>
                </a:extLst>
              </p:cNvPr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2116;p37">
                <a:extLst>
                  <a:ext uri="{FF2B5EF4-FFF2-40B4-BE49-F238E27FC236}">
                    <a16:creationId xmlns:a16="http://schemas.microsoft.com/office/drawing/2014/main" id="{20326245-680D-4E4C-B57A-7A88F04A9F79}"/>
                  </a:ext>
                </a:extLst>
              </p:cNvPr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2117;p37">
                <a:extLst>
                  <a:ext uri="{FF2B5EF4-FFF2-40B4-BE49-F238E27FC236}">
                    <a16:creationId xmlns:a16="http://schemas.microsoft.com/office/drawing/2014/main" id="{7DF4A6FA-D791-4FD4-9405-4D16B967E53E}"/>
                  </a:ext>
                </a:extLst>
              </p:cNvPr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2118;p37">
                <a:extLst>
                  <a:ext uri="{FF2B5EF4-FFF2-40B4-BE49-F238E27FC236}">
                    <a16:creationId xmlns:a16="http://schemas.microsoft.com/office/drawing/2014/main" id="{34A838EE-A21B-42DA-8DFC-5F5AE2A0E6B1}"/>
                  </a:ext>
                </a:extLst>
              </p:cNvPr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2119;p37">
                <a:extLst>
                  <a:ext uri="{FF2B5EF4-FFF2-40B4-BE49-F238E27FC236}">
                    <a16:creationId xmlns:a16="http://schemas.microsoft.com/office/drawing/2014/main" id="{35F9C35D-FE76-470D-B56F-12BCEAB15B3A}"/>
                  </a:ext>
                </a:extLst>
              </p:cNvPr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2120;p37">
                <a:extLst>
                  <a:ext uri="{FF2B5EF4-FFF2-40B4-BE49-F238E27FC236}">
                    <a16:creationId xmlns:a16="http://schemas.microsoft.com/office/drawing/2014/main" id="{C74E2C66-6EB2-45F8-93D3-DF40895B7BA5}"/>
                  </a:ext>
                </a:extLst>
              </p:cNvPr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2121;p37">
                <a:extLst>
                  <a:ext uri="{FF2B5EF4-FFF2-40B4-BE49-F238E27FC236}">
                    <a16:creationId xmlns:a16="http://schemas.microsoft.com/office/drawing/2014/main" id="{14C740F2-415D-4EE9-8AD2-874B6BF014F2}"/>
                  </a:ext>
                </a:extLst>
              </p:cNvPr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1" name="Google Shape;2122;p37">
              <a:extLst>
                <a:ext uri="{FF2B5EF4-FFF2-40B4-BE49-F238E27FC236}">
                  <a16:creationId xmlns:a16="http://schemas.microsoft.com/office/drawing/2014/main" id="{F72C338D-5B8B-4393-AFC9-6E061F8EC718}"/>
                </a:ext>
              </a:extLst>
            </p:cNvPr>
            <p:cNvGrpSpPr/>
            <p:nvPr/>
          </p:nvGrpSpPr>
          <p:grpSpPr>
            <a:xfrm rot="2298408">
              <a:off x="1368258" y="5521283"/>
              <a:ext cx="557783" cy="798476"/>
              <a:chOff x="80379" y="4370393"/>
              <a:chExt cx="545279" cy="773107"/>
            </a:xfrm>
          </p:grpSpPr>
          <p:sp>
            <p:nvSpPr>
              <p:cNvPr id="160" name="Google Shape;2123;p37">
                <a:extLst>
                  <a:ext uri="{FF2B5EF4-FFF2-40B4-BE49-F238E27FC236}">
                    <a16:creationId xmlns:a16="http://schemas.microsoft.com/office/drawing/2014/main" id="{2787CF22-F1FB-4791-B02B-FF37ABBAB6CC}"/>
                  </a:ext>
                </a:extLst>
              </p:cNvPr>
              <p:cNvSpPr/>
              <p:nvPr/>
            </p:nvSpPr>
            <p:spPr>
              <a:xfrm flipH="1">
                <a:off x="367865" y="4592741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2124;p37">
                <a:extLst>
                  <a:ext uri="{FF2B5EF4-FFF2-40B4-BE49-F238E27FC236}">
                    <a16:creationId xmlns:a16="http://schemas.microsoft.com/office/drawing/2014/main" id="{795400D7-D02B-4815-AD4D-317CE7F1566D}"/>
                  </a:ext>
                </a:extLst>
              </p:cNvPr>
              <p:cNvSpPr/>
              <p:nvPr/>
            </p:nvSpPr>
            <p:spPr>
              <a:xfrm flipH="1">
                <a:off x="352628" y="4370393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2125;p37">
                <a:extLst>
                  <a:ext uri="{FF2B5EF4-FFF2-40B4-BE49-F238E27FC236}">
                    <a16:creationId xmlns:a16="http://schemas.microsoft.com/office/drawing/2014/main" id="{B072656C-28CB-40EC-A391-97061D028BE8}"/>
                  </a:ext>
                </a:extLst>
              </p:cNvPr>
              <p:cNvSpPr/>
              <p:nvPr/>
            </p:nvSpPr>
            <p:spPr>
              <a:xfrm flipH="1">
                <a:off x="80379" y="4483438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2126;p37">
                <a:extLst>
                  <a:ext uri="{FF2B5EF4-FFF2-40B4-BE49-F238E27FC236}">
                    <a16:creationId xmlns:a16="http://schemas.microsoft.com/office/drawing/2014/main" id="{143C5989-E282-4D57-98D9-0964BEDB562F}"/>
                  </a:ext>
                </a:extLst>
              </p:cNvPr>
              <p:cNvSpPr/>
              <p:nvPr/>
            </p:nvSpPr>
            <p:spPr>
              <a:xfrm flipH="1">
                <a:off x="182204" y="4465283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2127;p37">
                <a:extLst>
                  <a:ext uri="{FF2B5EF4-FFF2-40B4-BE49-F238E27FC236}">
                    <a16:creationId xmlns:a16="http://schemas.microsoft.com/office/drawing/2014/main" id="{04213090-C8A2-493A-A155-03CE07C5854F}"/>
                  </a:ext>
                </a:extLst>
              </p:cNvPr>
              <p:cNvSpPr/>
              <p:nvPr/>
            </p:nvSpPr>
            <p:spPr>
              <a:xfrm flipH="1">
                <a:off x="134430" y="4587422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2128;p37">
                <a:extLst>
                  <a:ext uri="{FF2B5EF4-FFF2-40B4-BE49-F238E27FC236}">
                    <a16:creationId xmlns:a16="http://schemas.microsoft.com/office/drawing/2014/main" id="{E59B5A79-F972-4BC6-BEA2-2A02C28D08D3}"/>
                  </a:ext>
                </a:extLst>
              </p:cNvPr>
              <p:cNvSpPr/>
              <p:nvPr/>
            </p:nvSpPr>
            <p:spPr>
              <a:xfrm flipH="1">
                <a:off x="329221" y="4669374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2" name="Google Shape;2154;p37">
              <a:extLst>
                <a:ext uri="{FF2B5EF4-FFF2-40B4-BE49-F238E27FC236}">
                  <a16:creationId xmlns:a16="http://schemas.microsoft.com/office/drawing/2014/main" id="{8D092635-D65F-4723-AB58-EE64DD90F2B4}"/>
                </a:ext>
              </a:extLst>
            </p:cNvPr>
            <p:cNvGrpSpPr/>
            <p:nvPr/>
          </p:nvGrpSpPr>
          <p:grpSpPr>
            <a:xfrm flipH="1">
              <a:off x="505903" y="4806463"/>
              <a:ext cx="1648755" cy="1941425"/>
              <a:chOff x="5298125" y="2598407"/>
              <a:chExt cx="1724510" cy="2005604"/>
            </a:xfrm>
          </p:grpSpPr>
          <p:sp>
            <p:nvSpPr>
              <p:cNvPr id="113" name="Google Shape;2155;p37">
                <a:extLst>
                  <a:ext uri="{FF2B5EF4-FFF2-40B4-BE49-F238E27FC236}">
                    <a16:creationId xmlns:a16="http://schemas.microsoft.com/office/drawing/2014/main" id="{B69B2809-A515-4712-BFA9-9BA209248332}"/>
                  </a:ext>
                </a:extLst>
              </p:cNvPr>
              <p:cNvSpPr/>
              <p:nvPr/>
            </p:nvSpPr>
            <p:spPr>
              <a:xfrm>
                <a:off x="5298125" y="4059336"/>
                <a:ext cx="1703107" cy="544675"/>
              </a:xfrm>
              <a:custGeom>
                <a:avLst/>
                <a:gdLst/>
                <a:ahLst/>
                <a:cxnLst/>
                <a:rect l="l" t="t" r="r" b="b"/>
                <a:pathLst>
                  <a:path w="61830" h="19774" extrusionOk="0">
                    <a:moveTo>
                      <a:pt x="32603" y="0"/>
                    </a:moveTo>
                    <a:cubicBezTo>
                      <a:pt x="32029" y="0"/>
                      <a:pt x="31454" y="10"/>
                      <a:pt x="30877" y="29"/>
                    </a:cubicBezTo>
                    <a:cubicBezTo>
                      <a:pt x="25213" y="180"/>
                      <a:pt x="19674" y="1458"/>
                      <a:pt x="14161" y="2736"/>
                    </a:cubicBezTo>
                    <a:cubicBezTo>
                      <a:pt x="11729" y="3312"/>
                      <a:pt x="9123" y="3588"/>
                      <a:pt x="6993" y="4866"/>
                    </a:cubicBezTo>
                    <a:cubicBezTo>
                      <a:pt x="4887" y="6145"/>
                      <a:pt x="2682" y="7673"/>
                      <a:pt x="827" y="9328"/>
                    </a:cubicBezTo>
                    <a:cubicBezTo>
                      <a:pt x="426" y="9704"/>
                      <a:pt x="0" y="10305"/>
                      <a:pt x="326" y="10731"/>
                    </a:cubicBezTo>
                    <a:cubicBezTo>
                      <a:pt x="501" y="11007"/>
                      <a:pt x="852" y="11057"/>
                      <a:pt x="1153" y="11082"/>
                    </a:cubicBezTo>
                    <a:cubicBezTo>
                      <a:pt x="3276" y="11328"/>
                      <a:pt x="5423" y="11450"/>
                      <a:pt x="7561" y="11450"/>
                    </a:cubicBezTo>
                    <a:cubicBezTo>
                      <a:pt x="8477" y="11450"/>
                      <a:pt x="9391" y="11428"/>
                      <a:pt x="10301" y="11383"/>
                    </a:cubicBezTo>
                    <a:cubicBezTo>
                      <a:pt x="10386" y="11379"/>
                      <a:pt x="10474" y="11376"/>
                      <a:pt x="10564" y="11376"/>
                    </a:cubicBezTo>
                    <a:cubicBezTo>
                      <a:pt x="11052" y="11376"/>
                      <a:pt x="11575" y="11456"/>
                      <a:pt x="11830" y="11859"/>
                    </a:cubicBezTo>
                    <a:cubicBezTo>
                      <a:pt x="12005" y="12135"/>
                      <a:pt x="11980" y="12485"/>
                      <a:pt x="11955" y="12811"/>
                    </a:cubicBezTo>
                    <a:cubicBezTo>
                      <a:pt x="11830" y="14215"/>
                      <a:pt x="11729" y="15593"/>
                      <a:pt x="11604" y="16997"/>
                    </a:cubicBezTo>
                    <a:cubicBezTo>
                      <a:pt x="11579" y="17398"/>
                      <a:pt x="11554" y="17799"/>
                      <a:pt x="11679" y="18175"/>
                    </a:cubicBezTo>
                    <a:cubicBezTo>
                      <a:pt x="11880" y="18651"/>
                      <a:pt x="12306" y="18977"/>
                      <a:pt x="12732" y="19202"/>
                    </a:cubicBezTo>
                    <a:cubicBezTo>
                      <a:pt x="13516" y="19605"/>
                      <a:pt x="14374" y="19773"/>
                      <a:pt x="15247" y="19773"/>
                    </a:cubicBezTo>
                    <a:cubicBezTo>
                      <a:pt x="16329" y="19773"/>
                      <a:pt x="17434" y="19515"/>
                      <a:pt x="18446" y="19127"/>
                    </a:cubicBezTo>
                    <a:cubicBezTo>
                      <a:pt x="20276" y="18425"/>
                      <a:pt x="21930" y="17323"/>
                      <a:pt x="23735" y="16521"/>
                    </a:cubicBezTo>
                    <a:cubicBezTo>
                      <a:pt x="26466" y="15317"/>
                      <a:pt x="29364" y="14889"/>
                      <a:pt x="32330" y="14889"/>
                    </a:cubicBezTo>
                    <a:cubicBezTo>
                      <a:pt x="36712" y="14889"/>
                      <a:pt x="41240" y="15823"/>
                      <a:pt x="45589" y="16571"/>
                    </a:cubicBezTo>
                    <a:cubicBezTo>
                      <a:pt x="46583" y="16750"/>
                      <a:pt x="47616" y="16907"/>
                      <a:pt x="48625" y="16907"/>
                    </a:cubicBezTo>
                    <a:cubicBezTo>
                      <a:pt x="49727" y="16907"/>
                      <a:pt x="50799" y="16720"/>
                      <a:pt x="51755" y="16170"/>
                    </a:cubicBezTo>
                    <a:cubicBezTo>
                      <a:pt x="53584" y="15117"/>
                      <a:pt x="54361" y="12135"/>
                      <a:pt x="52632" y="10907"/>
                    </a:cubicBezTo>
                    <a:cubicBezTo>
                      <a:pt x="55514" y="10831"/>
                      <a:pt x="58497" y="10706"/>
                      <a:pt x="61028" y="9378"/>
                    </a:cubicBezTo>
                    <a:cubicBezTo>
                      <a:pt x="61404" y="9177"/>
                      <a:pt x="61830" y="8826"/>
                      <a:pt x="61780" y="8400"/>
                    </a:cubicBezTo>
                    <a:cubicBezTo>
                      <a:pt x="61730" y="8125"/>
                      <a:pt x="61504" y="7924"/>
                      <a:pt x="61279" y="7749"/>
                    </a:cubicBezTo>
                    <a:cubicBezTo>
                      <a:pt x="57519" y="4816"/>
                      <a:pt x="52507" y="3287"/>
                      <a:pt x="47995" y="2059"/>
                    </a:cubicBezTo>
                    <a:cubicBezTo>
                      <a:pt x="44537" y="1107"/>
                      <a:pt x="41028" y="505"/>
                      <a:pt x="37469" y="205"/>
                    </a:cubicBezTo>
                    <a:cubicBezTo>
                      <a:pt x="35840" y="75"/>
                      <a:pt x="34225" y="0"/>
                      <a:pt x="32603" y="0"/>
                    </a:cubicBezTo>
                    <a:close/>
                  </a:path>
                </a:pathLst>
              </a:custGeom>
              <a:solidFill>
                <a:srgbClr val="663D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2156;p37">
                <a:extLst>
                  <a:ext uri="{FF2B5EF4-FFF2-40B4-BE49-F238E27FC236}">
                    <a16:creationId xmlns:a16="http://schemas.microsoft.com/office/drawing/2014/main" id="{7FFF27DA-D146-4F28-95EA-74EC418BFFF1}"/>
                  </a:ext>
                </a:extLst>
              </p:cNvPr>
              <p:cNvSpPr/>
              <p:nvPr/>
            </p:nvSpPr>
            <p:spPr>
              <a:xfrm>
                <a:off x="5311925" y="3586095"/>
                <a:ext cx="1710710" cy="959365"/>
              </a:xfrm>
              <a:custGeom>
                <a:avLst/>
                <a:gdLst/>
                <a:ahLst/>
                <a:cxnLst/>
                <a:rect l="l" t="t" r="r" b="b"/>
                <a:pathLst>
                  <a:path w="62106" h="34829" extrusionOk="0">
                    <a:moveTo>
                      <a:pt x="30750" y="1"/>
                    </a:moveTo>
                    <a:cubicBezTo>
                      <a:pt x="24785" y="1"/>
                      <a:pt x="18794" y="793"/>
                      <a:pt x="12858" y="2148"/>
                    </a:cubicBezTo>
                    <a:cubicBezTo>
                      <a:pt x="11805" y="2398"/>
                      <a:pt x="10401" y="2273"/>
                      <a:pt x="9424" y="2574"/>
                    </a:cubicBezTo>
                    <a:cubicBezTo>
                      <a:pt x="6993" y="3351"/>
                      <a:pt x="7770" y="6057"/>
                      <a:pt x="8045" y="8037"/>
                    </a:cubicBezTo>
                    <a:cubicBezTo>
                      <a:pt x="8421" y="10769"/>
                      <a:pt x="7569" y="13852"/>
                      <a:pt x="7043" y="16534"/>
                    </a:cubicBezTo>
                    <a:cubicBezTo>
                      <a:pt x="6817" y="17611"/>
                      <a:pt x="6567" y="18739"/>
                      <a:pt x="6015" y="19717"/>
                    </a:cubicBezTo>
                    <a:cubicBezTo>
                      <a:pt x="5439" y="20744"/>
                      <a:pt x="4537" y="21546"/>
                      <a:pt x="3685" y="22373"/>
                    </a:cubicBezTo>
                    <a:cubicBezTo>
                      <a:pt x="2557" y="23451"/>
                      <a:pt x="1479" y="24604"/>
                      <a:pt x="476" y="25807"/>
                    </a:cubicBezTo>
                    <a:cubicBezTo>
                      <a:pt x="276" y="26032"/>
                      <a:pt x="75" y="26283"/>
                      <a:pt x="50" y="26584"/>
                    </a:cubicBezTo>
                    <a:cubicBezTo>
                      <a:pt x="0" y="27336"/>
                      <a:pt x="953" y="27687"/>
                      <a:pt x="1680" y="27737"/>
                    </a:cubicBezTo>
                    <a:cubicBezTo>
                      <a:pt x="1871" y="27746"/>
                      <a:pt x="2061" y="27751"/>
                      <a:pt x="2251" y="27751"/>
                    </a:cubicBezTo>
                    <a:cubicBezTo>
                      <a:pt x="5076" y="27751"/>
                      <a:pt x="7779" y="26756"/>
                      <a:pt x="10527" y="26333"/>
                    </a:cubicBezTo>
                    <a:cubicBezTo>
                      <a:pt x="11197" y="26232"/>
                      <a:pt x="11963" y="26054"/>
                      <a:pt x="12634" y="26054"/>
                    </a:cubicBezTo>
                    <a:cubicBezTo>
                      <a:pt x="13294" y="26054"/>
                      <a:pt x="13863" y="26226"/>
                      <a:pt x="14161" y="26809"/>
                    </a:cubicBezTo>
                    <a:cubicBezTo>
                      <a:pt x="14787" y="27937"/>
                      <a:pt x="13910" y="30644"/>
                      <a:pt x="13534" y="31747"/>
                    </a:cubicBezTo>
                    <a:cubicBezTo>
                      <a:pt x="13309" y="32348"/>
                      <a:pt x="13058" y="33050"/>
                      <a:pt x="13359" y="33601"/>
                    </a:cubicBezTo>
                    <a:cubicBezTo>
                      <a:pt x="13534" y="33902"/>
                      <a:pt x="13835" y="34103"/>
                      <a:pt x="14136" y="34253"/>
                    </a:cubicBezTo>
                    <a:cubicBezTo>
                      <a:pt x="14933" y="34659"/>
                      <a:pt x="15780" y="34829"/>
                      <a:pt x="16645" y="34829"/>
                    </a:cubicBezTo>
                    <a:cubicBezTo>
                      <a:pt x="18608" y="34829"/>
                      <a:pt x="20665" y="33957"/>
                      <a:pt x="22457" y="33000"/>
                    </a:cubicBezTo>
                    <a:cubicBezTo>
                      <a:pt x="25401" y="31451"/>
                      <a:pt x="28148" y="30457"/>
                      <a:pt x="31115" y="30457"/>
                    </a:cubicBezTo>
                    <a:cubicBezTo>
                      <a:pt x="32518" y="30457"/>
                      <a:pt x="33970" y="30679"/>
                      <a:pt x="35514" y="31170"/>
                    </a:cubicBezTo>
                    <a:cubicBezTo>
                      <a:pt x="37820" y="31897"/>
                      <a:pt x="40176" y="32474"/>
                      <a:pt x="42557" y="32875"/>
                    </a:cubicBezTo>
                    <a:cubicBezTo>
                      <a:pt x="43788" y="33084"/>
                      <a:pt x="45054" y="33251"/>
                      <a:pt x="46304" y="33251"/>
                    </a:cubicBezTo>
                    <a:cubicBezTo>
                      <a:pt x="47600" y="33251"/>
                      <a:pt x="48877" y="33071"/>
                      <a:pt x="50076" y="32574"/>
                    </a:cubicBezTo>
                    <a:cubicBezTo>
                      <a:pt x="50803" y="32273"/>
                      <a:pt x="51580" y="31646"/>
                      <a:pt x="51404" y="30869"/>
                    </a:cubicBezTo>
                    <a:cubicBezTo>
                      <a:pt x="51304" y="30519"/>
                      <a:pt x="51028" y="30243"/>
                      <a:pt x="50727" y="30042"/>
                    </a:cubicBezTo>
                    <a:cubicBezTo>
                      <a:pt x="49625" y="29240"/>
                      <a:pt x="48221" y="28965"/>
                      <a:pt x="46918" y="28514"/>
                    </a:cubicBezTo>
                    <a:cubicBezTo>
                      <a:pt x="45615" y="28062"/>
                      <a:pt x="44286" y="27311"/>
                      <a:pt x="43810" y="26032"/>
                    </a:cubicBezTo>
                    <a:cubicBezTo>
                      <a:pt x="43774" y="25937"/>
                      <a:pt x="43973" y="25899"/>
                      <a:pt x="44300" y="25899"/>
                    </a:cubicBezTo>
                    <a:cubicBezTo>
                      <a:pt x="45341" y="25899"/>
                      <a:pt x="47680" y="26276"/>
                      <a:pt x="47870" y="26333"/>
                    </a:cubicBezTo>
                    <a:cubicBezTo>
                      <a:pt x="49274" y="26709"/>
                      <a:pt x="50677" y="26885"/>
                      <a:pt x="52081" y="27160"/>
                    </a:cubicBezTo>
                    <a:cubicBezTo>
                      <a:pt x="53256" y="27389"/>
                      <a:pt x="54494" y="27539"/>
                      <a:pt x="55730" y="27539"/>
                    </a:cubicBezTo>
                    <a:cubicBezTo>
                      <a:pt x="57604" y="27539"/>
                      <a:pt x="59472" y="27194"/>
                      <a:pt x="61103" y="26258"/>
                    </a:cubicBezTo>
                    <a:cubicBezTo>
                      <a:pt x="61504" y="26032"/>
                      <a:pt x="61905" y="25732"/>
                      <a:pt x="61981" y="25306"/>
                    </a:cubicBezTo>
                    <a:cubicBezTo>
                      <a:pt x="62106" y="24529"/>
                      <a:pt x="61254" y="24002"/>
                      <a:pt x="60552" y="23702"/>
                    </a:cubicBezTo>
                    <a:cubicBezTo>
                      <a:pt x="58873" y="22975"/>
                      <a:pt x="57294" y="22072"/>
                      <a:pt x="55815" y="21045"/>
                    </a:cubicBezTo>
                    <a:cubicBezTo>
                      <a:pt x="54712" y="20268"/>
                      <a:pt x="53635" y="19391"/>
                      <a:pt x="53033" y="18188"/>
                    </a:cubicBezTo>
                    <a:cubicBezTo>
                      <a:pt x="52482" y="17085"/>
                      <a:pt x="52407" y="15807"/>
                      <a:pt x="52306" y="14579"/>
                    </a:cubicBezTo>
                    <a:lnTo>
                      <a:pt x="51805" y="6534"/>
                    </a:lnTo>
                    <a:cubicBezTo>
                      <a:pt x="51755" y="5907"/>
                      <a:pt x="51705" y="5280"/>
                      <a:pt x="51479" y="4704"/>
                    </a:cubicBezTo>
                    <a:cubicBezTo>
                      <a:pt x="51078" y="3802"/>
                      <a:pt x="50001" y="3100"/>
                      <a:pt x="49098" y="2799"/>
                    </a:cubicBezTo>
                    <a:cubicBezTo>
                      <a:pt x="43069" y="849"/>
                      <a:pt x="36924" y="1"/>
                      <a:pt x="30750" y="1"/>
                    </a:cubicBezTo>
                    <a:close/>
                  </a:path>
                </a:pathLst>
              </a:custGeom>
              <a:solidFill>
                <a:srgbClr val="CB88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2157;p37">
                <a:extLst>
                  <a:ext uri="{FF2B5EF4-FFF2-40B4-BE49-F238E27FC236}">
                    <a16:creationId xmlns:a16="http://schemas.microsoft.com/office/drawing/2014/main" id="{BBFA567A-506C-4E74-8F40-A5336F7D6985}"/>
                  </a:ext>
                </a:extLst>
              </p:cNvPr>
              <p:cNvSpPr/>
              <p:nvPr/>
            </p:nvSpPr>
            <p:spPr>
              <a:xfrm>
                <a:off x="5529388" y="3570671"/>
                <a:ext cx="1221951" cy="278260"/>
              </a:xfrm>
              <a:custGeom>
                <a:avLst/>
                <a:gdLst/>
                <a:ahLst/>
                <a:cxnLst/>
                <a:rect l="l" t="t" r="r" b="b"/>
                <a:pathLst>
                  <a:path w="44362" h="10102" extrusionOk="0">
                    <a:moveTo>
                      <a:pt x="24717" y="1"/>
                    </a:moveTo>
                    <a:cubicBezTo>
                      <a:pt x="22046" y="1"/>
                      <a:pt x="19374" y="162"/>
                      <a:pt x="16717" y="402"/>
                    </a:cubicBezTo>
                    <a:cubicBezTo>
                      <a:pt x="11504" y="853"/>
                      <a:pt x="6642" y="1354"/>
                      <a:pt x="1654" y="3159"/>
                    </a:cubicBezTo>
                    <a:cubicBezTo>
                      <a:pt x="902" y="3459"/>
                      <a:pt x="0" y="4111"/>
                      <a:pt x="326" y="4838"/>
                    </a:cubicBezTo>
                    <a:cubicBezTo>
                      <a:pt x="476" y="5214"/>
                      <a:pt x="902" y="5389"/>
                      <a:pt x="1278" y="5515"/>
                    </a:cubicBezTo>
                    <a:cubicBezTo>
                      <a:pt x="5539" y="6893"/>
                      <a:pt x="10251" y="6367"/>
                      <a:pt x="14486" y="7845"/>
                    </a:cubicBezTo>
                    <a:cubicBezTo>
                      <a:pt x="16842" y="8647"/>
                      <a:pt x="19073" y="10101"/>
                      <a:pt x="21579" y="10101"/>
                    </a:cubicBezTo>
                    <a:cubicBezTo>
                      <a:pt x="21606" y="10101"/>
                      <a:pt x="21632" y="10102"/>
                      <a:pt x="21659" y="10102"/>
                    </a:cubicBezTo>
                    <a:cubicBezTo>
                      <a:pt x="23634" y="10102"/>
                      <a:pt x="25489" y="9190"/>
                      <a:pt x="27344" y="8547"/>
                    </a:cubicBezTo>
                    <a:cubicBezTo>
                      <a:pt x="31930" y="6968"/>
                      <a:pt x="36893" y="6993"/>
                      <a:pt x="41604" y="5941"/>
                    </a:cubicBezTo>
                    <a:cubicBezTo>
                      <a:pt x="42306" y="5790"/>
                      <a:pt x="43083" y="5565"/>
                      <a:pt x="43434" y="4938"/>
                    </a:cubicBezTo>
                    <a:cubicBezTo>
                      <a:pt x="44361" y="3309"/>
                      <a:pt x="38622" y="1780"/>
                      <a:pt x="34537" y="953"/>
                    </a:cubicBezTo>
                    <a:cubicBezTo>
                      <a:pt x="32832" y="627"/>
                      <a:pt x="31404" y="402"/>
                      <a:pt x="30903" y="327"/>
                    </a:cubicBezTo>
                    <a:cubicBezTo>
                      <a:pt x="28847" y="97"/>
                      <a:pt x="26783" y="1"/>
                      <a:pt x="24717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2158;p37">
                <a:extLst>
                  <a:ext uri="{FF2B5EF4-FFF2-40B4-BE49-F238E27FC236}">
                    <a16:creationId xmlns:a16="http://schemas.microsoft.com/office/drawing/2014/main" id="{4B01DA68-2882-4233-B81D-631BDEF21027}"/>
                  </a:ext>
                </a:extLst>
              </p:cNvPr>
              <p:cNvSpPr/>
              <p:nvPr/>
            </p:nvSpPr>
            <p:spPr>
              <a:xfrm>
                <a:off x="5630173" y="3819782"/>
                <a:ext cx="78035" cy="102991"/>
              </a:xfrm>
              <a:custGeom>
                <a:avLst/>
                <a:gdLst/>
                <a:ahLst/>
                <a:cxnLst/>
                <a:rect l="l" t="t" r="r" b="b"/>
                <a:pathLst>
                  <a:path w="2833" h="3739" extrusionOk="0">
                    <a:moveTo>
                      <a:pt x="855" y="1"/>
                    </a:moveTo>
                    <a:cubicBezTo>
                      <a:pt x="797" y="1"/>
                      <a:pt x="742" y="26"/>
                      <a:pt x="702" y="80"/>
                    </a:cubicBezTo>
                    <a:cubicBezTo>
                      <a:pt x="176" y="806"/>
                      <a:pt x="101" y="1759"/>
                      <a:pt x="75" y="2511"/>
                    </a:cubicBezTo>
                    <a:cubicBezTo>
                      <a:pt x="50" y="2736"/>
                      <a:pt x="0" y="3438"/>
                      <a:pt x="502" y="3664"/>
                    </a:cubicBezTo>
                    <a:cubicBezTo>
                      <a:pt x="602" y="3714"/>
                      <a:pt x="702" y="3739"/>
                      <a:pt x="802" y="3739"/>
                    </a:cubicBezTo>
                    <a:cubicBezTo>
                      <a:pt x="1053" y="3739"/>
                      <a:pt x="1354" y="3588"/>
                      <a:pt x="1629" y="3313"/>
                    </a:cubicBezTo>
                    <a:cubicBezTo>
                      <a:pt x="2131" y="2786"/>
                      <a:pt x="2532" y="2185"/>
                      <a:pt x="2807" y="1508"/>
                    </a:cubicBezTo>
                    <a:cubicBezTo>
                      <a:pt x="2832" y="1408"/>
                      <a:pt x="2782" y="1283"/>
                      <a:pt x="2682" y="1232"/>
                    </a:cubicBezTo>
                    <a:cubicBezTo>
                      <a:pt x="2665" y="1228"/>
                      <a:pt x="2647" y="1226"/>
                      <a:pt x="2629" y="1226"/>
                    </a:cubicBezTo>
                    <a:cubicBezTo>
                      <a:pt x="2541" y="1226"/>
                      <a:pt x="2448" y="1275"/>
                      <a:pt x="2406" y="1358"/>
                    </a:cubicBezTo>
                    <a:cubicBezTo>
                      <a:pt x="2156" y="1959"/>
                      <a:pt x="1805" y="2536"/>
                      <a:pt x="1329" y="3012"/>
                    </a:cubicBezTo>
                    <a:cubicBezTo>
                      <a:pt x="1266" y="3095"/>
                      <a:pt x="1030" y="3318"/>
                      <a:pt x="808" y="3318"/>
                    </a:cubicBezTo>
                    <a:cubicBezTo>
                      <a:pt x="763" y="3318"/>
                      <a:pt x="719" y="3309"/>
                      <a:pt x="677" y="3288"/>
                    </a:cubicBezTo>
                    <a:cubicBezTo>
                      <a:pt x="527" y="3212"/>
                      <a:pt x="451" y="2962"/>
                      <a:pt x="476" y="2536"/>
                    </a:cubicBezTo>
                    <a:cubicBezTo>
                      <a:pt x="527" y="1834"/>
                      <a:pt x="577" y="957"/>
                      <a:pt x="1053" y="330"/>
                    </a:cubicBezTo>
                    <a:cubicBezTo>
                      <a:pt x="1128" y="230"/>
                      <a:pt x="1103" y="105"/>
                      <a:pt x="1003" y="55"/>
                    </a:cubicBezTo>
                    <a:cubicBezTo>
                      <a:pt x="956" y="20"/>
                      <a:pt x="904" y="1"/>
                      <a:pt x="855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2159;p37">
                <a:extLst>
                  <a:ext uri="{FF2B5EF4-FFF2-40B4-BE49-F238E27FC236}">
                    <a16:creationId xmlns:a16="http://schemas.microsoft.com/office/drawing/2014/main" id="{FEB40B02-ECB8-40AA-9219-042A6473E481}"/>
                  </a:ext>
                </a:extLst>
              </p:cNvPr>
              <p:cNvSpPr/>
              <p:nvPr/>
            </p:nvSpPr>
            <p:spPr>
              <a:xfrm>
                <a:off x="5717847" y="3812841"/>
                <a:ext cx="138083" cy="667057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24217" extrusionOk="0">
                    <a:moveTo>
                      <a:pt x="3298" y="1"/>
                    </a:moveTo>
                    <a:cubicBezTo>
                      <a:pt x="3285" y="1"/>
                      <a:pt x="3271" y="3"/>
                      <a:pt x="3258" y="6"/>
                    </a:cubicBezTo>
                    <a:cubicBezTo>
                      <a:pt x="3133" y="31"/>
                      <a:pt x="3058" y="156"/>
                      <a:pt x="3083" y="256"/>
                    </a:cubicBezTo>
                    <a:cubicBezTo>
                      <a:pt x="4587" y="8201"/>
                      <a:pt x="3534" y="16597"/>
                      <a:pt x="50" y="23916"/>
                    </a:cubicBezTo>
                    <a:cubicBezTo>
                      <a:pt x="0" y="24016"/>
                      <a:pt x="50" y="24141"/>
                      <a:pt x="151" y="24191"/>
                    </a:cubicBezTo>
                    <a:cubicBezTo>
                      <a:pt x="176" y="24191"/>
                      <a:pt x="226" y="24216"/>
                      <a:pt x="251" y="24216"/>
                    </a:cubicBezTo>
                    <a:cubicBezTo>
                      <a:pt x="326" y="24216"/>
                      <a:pt x="401" y="24166"/>
                      <a:pt x="426" y="24091"/>
                    </a:cubicBezTo>
                    <a:cubicBezTo>
                      <a:pt x="3935" y="16698"/>
                      <a:pt x="5013" y="8201"/>
                      <a:pt x="3484" y="181"/>
                    </a:cubicBezTo>
                    <a:cubicBezTo>
                      <a:pt x="3484" y="72"/>
                      <a:pt x="3389" y="1"/>
                      <a:pt x="3298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2160;p37">
                <a:extLst>
                  <a:ext uri="{FF2B5EF4-FFF2-40B4-BE49-F238E27FC236}">
                    <a16:creationId xmlns:a16="http://schemas.microsoft.com/office/drawing/2014/main" id="{4A59EB3D-72D9-4E4A-BBED-B469ED69219B}"/>
                  </a:ext>
                </a:extLst>
              </p:cNvPr>
              <p:cNvSpPr/>
              <p:nvPr/>
            </p:nvSpPr>
            <p:spPr>
              <a:xfrm>
                <a:off x="5842100" y="3832921"/>
                <a:ext cx="86326" cy="157502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5718" extrusionOk="0">
                    <a:moveTo>
                      <a:pt x="233" y="0"/>
                    </a:moveTo>
                    <a:cubicBezTo>
                      <a:pt x="223" y="0"/>
                      <a:pt x="212" y="1"/>
                      <a:pt x="201" y="4"/>
                    </a:cubicBezTo>
                    <a:cubicBezTo>
                      <a:pt x="101" y="4"/>
                      <a:pt x="1" y="104"/>
                      <a:pt x="1" y="229"/>
                    </a:cubicBezTo>
                    <a:cubicBezTo>
                      <a:pt x="76" y="1808"/>
                      <a:pt x="151" y="3588"/>
                      <a:pt x="878" y="5141"/>
                    </a:cubicBezTo>
                    <a:cubicBezTo>
                      <a:pt x="1103" y="5593"/>
                      <a:pt x="1354" y="5718"/>
                      <a:pt x="1554" y="5718"/>
                    </a:cubicBezTo>
                    <a:lnTo>
                      <a:pt x="1579" y="5718"/>
                    </a:lnTo>
                    <a:cubicBezTo>
                      <a:pt x="1930" y="5693"/>
                      <a:pt x="2131" y="5367"/>
                      <a:pt x="2181" y="5242"/>
                    </a:cubicBezTo>
                    <a:cubicBezTo>
                      <a:pt x="2908" y="4039"/>
                      <a:pt x="3008" y="2585"/>
                      <a:pt x="3108" y="1307"/>
                    </a:cubicBezTo>
                    <a:cubicBezTo>
                      <a:pt x="3133" y="1207"/>
                      <a:pt x="3133" y="856"/>
                      <a:pt x="2933" y="655"/>
                    </a:cubicBezTo>
                    <a:cubicBezTo>
                      <a:pt x="2858" y="580"/>
                      <a:pt x="2732" y="530"/>
                      <a:pt x="2632" y="530"/>
                    </a:cubicBezTo>
                    <a:cubicBezTo>
                      <a:pt x="2507" y="530"/>
                      <a:pt x="2407" y="630"/>
                      <a:pt x="2432" y="755"/>
                    </a:cubicBezTo>
                    <a:cubicBezTo>
                      <a:pt x="2432" y="856"/>
                      <a:pt x="2507" y="956"/>
                      <a:pt x="2632" y="956"/>
                    </a:cubicBezTo>
                    <a:cubicBezTo>
                      <a:pt x="2657" y="956"/>
                      <a:pt x="2707" y="1106"/>
                      <a:pt x="2707" y="1257"/>
                    </a:cubicBezTo>
                    <a:cubicBezTo>
                      <a:pt x="2607" y="2510"/>
                      <a:pt x="2482" y="3913"/>
                      <a:pt x="1830" y="5041"/>
                    </a:cubicBezTo>
                    <a:cubicBezTo>
                      <a:pt x="1730" y="5192"/>
                      <a:pt x="1630" y="5292"/>
                      <a:pt x="1554" y="5292"/>
                    </a:cubicBezTo>
                    <a:cubicBezTo>
                      <a:pt x="1479" y="5292"/>
                      <a:pt x="1354" y="5167"/>
                      <a:pt x="1254" y="4966"/>
                    </a:cubicBezTo>
                    <a:cubicBezTo>
                      <a:pt x="577" y="3487"/>
                      <a:pt x="502" y="1733"/>
                      <a:pt x="427" y="204"/>
                    </a:cubicBezTo>
                    <a:cubicBezTo>
                      <a:pt x="427" y="113"/>
                      <a:pt x="343" y="0"/>
                      <a:pt x="233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2161;p37">
                <a:extLst>
                  <a:ext uri="{FF2B5EF4-FFF2-40B4-BE49-F238E27FC236}">
                    <a16:creationId xmlns:a16="http://schemas.microsoft.com/office/drawing/2014/main" id="{BDB6F66D-F7DF-4D17-A015-74A55E142081}"/>
                  </a:ext>
                </a:extLst>
              </p:cNvPr>
              <p:cNvSpPr/>
              <p:nvPr/>
            </p:nvSpPr>
            <p:spPr>
              <a:xfrm>
                <a:off x="5815878" y="3933651"/>
                <a:ext cx="146374" cy="544868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19781" extrusionOk="0">
                    <a:moveTo>
                      <a:pt x="4748" y="1"/>
                    </a:moveTo>
                    <a:cubicBezTo>
                      <a:pt x="4668" y="1"/>
                      <a:pt x="4608" y="66"/>
                      <a:pt x="4587" y="131"/>
                    </a:cubicBezTo>
                    <a:cubicBezTo>
                      <a:pt x="4386" y="657"/>
                      <a:pt x="4336" y="1184"/>
                      <a:pt x="4286" y="1710"/>
                    </a:cubicBezTo>
                    <a:cubicBezTo>
                      <a:pt x="4261" y="1986"/>
                      <a:pt x="4236" y="2261"/>
                      <a:pt x="4186" y="2512"/>
                    </a:cubicBezTo>
                    <a:cubicBezTo>
                      <a:pt x="4110" y="3038"/>
                      <a:pt x="3835" y="3966"/>
                      <a:pt x="3108" y="4292"/>
                    </a:cubicBezTo>
                    <a:cubicBezTo>
                      <a:pt x="2983" y="4349"/>
                      <a:pt x="2839" y="4377"/>
                      <a:pt x="2693" y="4377"/>
                    </a:cubicBezTo>
                    <a:cubicBezTo>
                      <a:pt x="2458" y="4377"/>
                      <a:pt x="2215" y="4305"/>
                      <a:pt x="2030" y="4166"/>
                    </a:cubicBezTo>
                    <a:cubicBezTo>
                      <a:pt x="1880" y="4066"/>
                      <a:pt x="1679" y="3865"/>
                      <a:pt x="1704" y="3540"/>
                    </a:cubicBezTo>
                    <a:cubicBezTo>
                      <a:pt x="1729" y="3439"/>
                      <a:pt x="1629" y="3339"/>
                      <a:pt x="1529" y="3314"/>
                    </a:cubicBezTo>
                    <a:cubicBezTo>
                      <a:pt x="1516" y="3311"/>
                      <a:pt x="1503" y="3310"/>
                      <a:pt x="1490" y="3310"/>
                    </a:cubicBezTo>
                    <a:cubicBezTo>
                      <a:pt x="1384" y="3310"/>
                      <a:pt x="1303" y="3400"/>
                      <a:pt x="1303" y="3489"/>
                    </a:cubicBezTo>
                    <a:cubicBezTo>
                      <a:pt x="1253" y="3891"/>
                      <a:pt x="1429" y="4266"/>
                      <a:pt x="1780" y="4517"/>
                    </a:cubicBezTo>
                    <a:cubicBezTo>
                      <a:pt x="2061" y="4705"/>
                      <a:pt x="2401" y="4804"/>
                      <a:pt x="2726" y="4804"/>
                    </a:cubicBezTo>
                    <a:cubicBezTo>
                      <a:pt x="2922" y="4804"/>
                      <a:pt x="3114" y="4768"/>
                      <a:pt x="3283" y="4693"/>
                    </a:cubicBezTo>
                    <a:cubicBezTo>
                      <a:pt x="4186" y="4266"/>
                      <a:pt x="4511" y="3189"/>
                      <a:pt x="4612" y="2587"/>
                    </a:cubicBezTo>
                    <a:cubicBezTo>
                      <a:pt x="4637" y="2312"/>
                      <a:pt x="4662" y="2036"/>
                      <a:pt x="4687" y="1760"/>
                    </a:cubicBezTo>
                    <a:lnTo>
                      <a:pt x="4687" y="1760"/>
                    </a:lnTo>
                    <a:cubicBezTo>
                      <a:pt x="4812" y="3941"/>
                      <a:pt x="4612" y="6121"/>
                      <a:pt x="4361" y="8327"/>
                    </a:cubicBezTo>
                    <a:cubicBezTo>
                      <a:pt x="4136" y="10407"/>
                      <a:pt x="3885" y="12437"/>
                      <a:pt x="3258" y="14342"/>
                    </a:cubicBezTo>
                    <a:cubicBezTo>
                      <a:pt x="2582" y="16497"/>
                      <a:pt x="1479" y="18226"/>
                      <a:pt x="100" y="19404"/>
                    </a:cubicBezTo>
                    <a:cubicBezTo>
                      <a:pt x="25" y="19480"/>
                      <a:pt x="0" y="19630"/>
                      <a:pt x="75" y="19705"/>
                    </a:cubicBezTo>
                    <a:cubicBezTo>
                      <a:pt x="125" y="19755"/>
                      <a:pt x="176" y="19780"/>
                      <a:pt x="251" y="19780"/>
                    </a:cubicBezTo>
                    <a:cubicBezTo>
                      <a:pt x="276" y="19780"/>
                      <a:pt x="326" y="19755"/>
                      <a:pt x="376" y="19730"/>
                    </a:cubicBezTo>
                    <a:cubicBezTo>
                      <a:pt x="1805" y="18502"/>
                      <a:pt x="2958" y="16698"/>
                      <a:pt x="3659" y="14467"/>
                    </a:cubicBezTo>
                    <a:cubicBezTo>
                      <a:pt x="4286" y="12537"/>
                      <a:pt x="4537" y="10482"/>
                      <a:pt x="4787" y="8377"/>
                    </a:cubicBezTo>
                    <a:cubicBezTo>
                      <a:pt x="5088" y="5595"/>
                      <a:pt x="5313" y="2888"/>
                      <a:pt x="4988" y="181"/>
                    </a:cubicBezTo>
                    <a:cubicBezTo>
                      <a:pt x="4963" y="81"/>
                      <a:pt x="4887" y="6"/>
                      <a:pt x="4787" y="6"/>
                    </a:cubicBezTo>
                    <a:cubicBezTo>
                      <a:pt x="4774" y="2"/>
                      <a:pt x="4761" y="1"/>
                      <a:pt x="4748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2162;p37">
                <a:extLst>
                  <a:ext uri="{FF2B5EF4-FFF2-40B4-BE49-F238E27FC236}">
                    <a16:creationId xmlns:a16="http://schemas.microsoft.com/office/drawing/2014/main" id="{377D3080-C0F2-400D-AAE2-EAED59E37B08}"/>
                  </a:ext>
                </a:extLst>
              </p:cNvPr>
              <p:cNvSpPr/>
              <p:nvPr/>
            </p:nvSpPr>
            <p:spPr>
              <a:xfrm>
                <a:off x="5802050" y="4178879"/>
                <a:ext cx="84949" cy="245095"/>
              </a:xfrm>
              <a:custGeom>
                <a:avLst/>
                <a:gdLst/>
                <a:ahLst/>
                <a:cxnLst/>
                <a:rect l="l" t="t" r="r" b="b"/>
                <a:pathLst>
                  <a:path w="3084" h="8898" extrusionOk="0">
                    <a:moveTo>
                      <a:pt x="2708" y="0"/>
                    </a:moveTo>
                    <a:cubicBezTo>
                      <a:pt x="2607" y="25"/>
                      <a:pt x="2507" y="125"/>
                      <a:pt x="2532" y="226"/>
                    </a:cubicBezTo>
                    <a:cubicBezTo>
                      <a:pt x="2658" y="1353"/>
                      <a:pt x="2307" y="2481"/>
                      <a:pt x="1956" y="3559"/>
                    </a:cubicBezTo>
                    <a:cubicBezTo>
                      <a:pt x="1379" y="5263"/>
                      <a:pt x="703" y="6968"/>
                      <a:pt x="51" y="8647"/>
                    </a:cubicBezTo>
                    <a:cubicBezTo>
                      <a:pt x="1" y="8747"/>
                      <a:pt x="51" y="8847"/>
                      <a:pt x="176" y="8897"/>
                    </a:cubicBezTo>
                    <a:lnTo>
                      <a:pt x="226" y="8897"/>
                    </a:lnTo>
                    <a:cubicBezTo>
                      <a:pt x="327" y="8897"/>
                      <a:pt x="402" y="8847"/>
                      <a:pt x="452" y="8772"/>
                    </a:cubicBezTo>
                    <a:cubicBezTo>
                      <a:pt x="1104" y="7118"/>
                      <a:pt x="1780" y="5389"/>
                      <a:pt x="2357" y="3684"/>
                    </a:cubicBezTo>
                    <a:cubicBezTo>
                      <a:pt x="2733" y="2582"/>
                      <a:pt x="3084" y="1404"/>
                      <a:pt x="2933" y="201"/>
                    </a:cubicBezTo>
                    <a:cubicBezTo>
                      <a:pt x="2933" y="75"/>
                      <a:pt x="2833" y="0"/>
                      <a:pt x="2708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2163;p37">
                <a:extLst>
                  <a:ext uri="{FF2B5EF4-FFF2-40B4-BE49-F238E27FC236}">
                    <a16:creationId xmlns:a16="http://schemas.microsoft.com/office/drawing/2014/main" id="{3C38D3F1-C94E-47F6-A518-D4F8029DAC5B}"/>
                  </a:ext>
                </a:extLst>
              </p:cNvPr>
              <p:cNvSpPr/>
              <p:nvPr/>
            </p:nvSpPr>
            <p:spPr>
              <a:xfrm>
                <a:off x="5926331" y="3890296"/>
                <a:ext cx="130508" cy="556464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0202" extrusionOk="0">
                    <a:moveTo>
                      <a:pt x="4186" y="1"/>
                    </a:moveTo>
                    <a:cubicBezTo>
                      <a:pt x="4060" y="1"/>
                      <a:pt x="3985" y="101"/>
                      <a:pt x="3985" y="226"/>
                    </a:cubicBezTo>
                    <a:cubicBezTo>
                      <a:pt x="4336" y="5690"/>
                      <a:pt x="3684" y="11104"/>
                      <a:pt x="2080" y="16342"/>
                    </a:cubicBezTo>
                    <a:cubicBezTo>
                      <a:pt x="1704" y="17595"/>
                      <a:pt x="1203" y="18998"/>
                      <a:pt x="100" y="19825"/>
                    </a:cubicBezTo>
                    <a:cubicBezTo>
                      <a:pt x="25" y="19901"/>
                      <a:pt x="0" y="20026"/>
                      <a:pt x="75" y="20126"/>
                    </a:cubicBezTo>
                    <a:cubicBezTo>
                      <a:pt x="100" y="20176"/>
                      <a:pt x="176" y="20201"/>
                      <a:pt x="226" y="20201"/>
                    </a:cubicBezTo>
                    <a:cubicBezTo>
                      <a:pt x="276" y="20201"/>
                      <a:pt x="326" y="20201"/>
                      <a:pt x="351" y="20176"/>
                    </a:cubicBezTo>
                    <a:cubicBezTo>
                      <a:pt x="1504" y="19299"/>
                      <a:pt x="2055" y="17871"/>
                      <a:pt x="2481" y="16467"/>
                    </a:cubicBezTo>
                    <a:cubicBezTo>
                      <a:pt x="4110" y="11179"/>
                      <a:pt x="4737" y="5715"/>
                      <a:pt x="4411" y="201"/>
                    </a:cubicBezTo>
                    <a:cubicBezTo>
                      <a:pt x="4386" y="76"/>
                      <a:pt x="4311" y="1"/>
                      <a:pt x="4186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2164;p37">
                <a:extLst>
                  <a:ext uri="{FF2B5EF4-FFF2-40B4-BE49-F238E27FC236}">
                    <a16:creationId xmlns:a16="http://schemas.microsoft.com/office/drawing/2014/main" id="{90229853-BF04-4707-96AD-83366BCF2B56}"/>
                  </a:ext>
                </a:extLst>
              </p:cNvPr>
              <p:cNvSpPr/>
              <p:nvPr/>
            </p:nvSpPr>
            <p:spPr>
              <a:xfrm>
                <a:off x="6128590" y="3892940"/>
                <a:ext cx="412872" cy="538642"/>
              </a:xfrm>
              <a:custGeom>
                <a:avLst/>
                <a:gdLst/>
                <a:ahLst/>
                <a:cxnLst/>
                <a:rect l="l" t="t" r="r" b="b"/>
                <a:pathLst>
                  <a:path w="14989" h="19555" extrusionOk="0">
                    <a:moveTo>
                      <a:pt x="241" y="0"/>
                    </a:moveTo>
                    <a:cubicBezTo>
                      <a:pt x="227" y="0"/>
                      <a:pt x="214" y="2"/>
                      <a:pt x="201" y="5"/>
                    </a:cubicBezTo>
                    <a:cubicBezTo>
                      <a:pt x="76" y="30"/>
                      <a:pt x="1" y="130"/>
                      <a:pt x="26" y="256"/>
                    </a:cubicBezTo>
                    <a:cubicBezTo>
                      <a:pt x="652" y="3589"/>
                      <a:pt x="1655" y="6847"/>
                      <a:pt x="3008" y="9980"/>
                    </a:cubicBezTo>
                    <a:cubicBezTo>
                      <a:pt x="3660" y="11509"/>
                      <a:pt x="4537" y="13238"/>
                      <a:pt x="5840" y="14617"/>
                    </a:cubicBezTo>
                    <a:cubicBezTo>
                      <a:pt x="6993" y="15795"/>
                      <a:pt x="8447" y="16647"/>
                      <a:pt x="9700" y="17298"/>
                    </a:cubicBezTo>
                    <a:cubicBezTo>
                      <a:pt x="11304" y="18151"/>
                      <a:pt x="12983" y="18902"/>
                      <a:pt x="14687" y="19529"/>
                    </a:cubicBezTo>
                    <a:cubicBezTo>
                      <a:pt x="14712" y="19554"/>
                      <a:pt x="14738" y="19554"/>
                      <a:pt x="14763" y="19554"/>
                    </a:cubicBezTo>
                    <a:cubicBezTo>
                      <a:pt x="14838" y="19554"/>
                      <a:pt x="14913" y="19504"/>
                      <a:pt x="14963" y="19404"/>
                    </a:cubicBezTo>
                    <a:cubicBezTo>
                      <a:pt x="14988" y="19303"/>
                      <a:pt x="14938" y="19178"/>
                      <a:pt x="14838" y="19153"/>
                    </a:cubicBezTo>
                    <a:cubicBezTo>
                      <a:pt x="13133" y="18526"/>
                      <a:pt x="11479" y="17775"/>
                      <a:pt x="9900" y="16948"/>
                    </a:cubicBezTo>
                    <a:cubicBezTo>
                      <a:pt x="8672" y="16296"/>
                      <a:pt x="7269" y="15469"/>
                      <a:pt x="6141" y="14316"/>
                    </a:cubicBezTo>
                    <a:cubicBezTo>
                      <a:pt x="4863" y="12988"/>
                      <a:pt x="4036" y="11308"/>
                      <a:pt x="3384" y="9805"/>
                    </a:cubicBezTo>
                    <a:cubicBezTo>
                      <a:pt x="2056" y="6722"/>
                      <a:pt x="1053" y="3489"/>
                      <a:pt x="427" y="181"/>
                    </a:cubicBezTo>
                    <a:cubicBezTo>
                      <a:pt x="427" y="71"/>
                      <a:pt x="332" y="0"/>
                      <a:pt x="241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2165;p37">
                <a:extLst>
                  <a:ext uri="{FF2B5EF4-FFF2-40B4-BE49-F238E27FC236}">
                    <a16:creationId xmlns:a16="http://schemas.microsoft.com/office/drawing/2014/main" id="{47AEF7D1-412B-425C-A322-57D2DC011BFF}"/>
                  </a:ext>
                </a:extLst>
              </p:cNvPr>
              <p:cNvSpPr/>
              <p:nvPr/>
            </p:nvSpPr>
            <p:spPr>
              <a:xfrm>
                <a:off x="6290138" y="4026311"/>
                <a:ext cx="153288" cy="274100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9951" extrusionOk="0">
                    <a:moveTo>
                      <a:pt x="1604" y="0"/>
                    </a:moveTo>
                    <a:cubicBezTo>
                      <a:pt x="1128" y="0"/>
                      <a:pt x="652" y="301"/>
                      <a:pt x="376" y="777"/>
                    </a:cubicBezTo>
                    <a:cubicBezTo>
                      <a:pt x="126" y="1228"/>
                      <a:pt x="75" y="1755"/>
                      <a:pt x="50" y="2105"/>
                    </a:cubicBezTo>
                    <a:cubicBezTo>
                      <a:pt x="0" y="3709"/>
                      <a:pt x="527" y="5364"/>
                      <a:pt x="1504" y="6767"/>
                    </a:cubicBezTo>
                    <a:cubicBezTo>
                      <a:pt x="2406" y="8045"/>
                      <a:pt x="3685" y="9123"/>
                      <a:pt x="5238" y="9925"/>
                    </a:cubicBezTo>
                    <a:cubicBezTo>
                      <a:pt x="5263" y="9950"/>
                      <a:pt x="5289" y="9950"/>
                      <a:pt x="5314" y="9950"/>
                    </a:cubicBezTo>
                    <a:cubicBezTo>
                      <a:pt x="5389" y="9950"/>
                      <a:pt x="5464" y="9925"/>
                      <a:pt x="5514" y="9850"/>
                    </a:cubicBezTo>
                    <a:cubicBezTo>
                      <a:pt x="5564" y="9750"/>
                      <a:pt x="5514" y="9624"/>
                      <a:pt x="5414" y="9574"/>
                    </a:cubicBezTo>
                    <a:cubicBezTo>
                      <a:pt x="3935" y="8797"/>
                      <a:pt x="2707" y="7745"/>
                      <a:pt x="1855" y="6542"/>
                    </a:cubicBezTo>
                    <a:cubicBezTo>
                      <a:pt x="903" y="5188"/>
                      <a:pt x="426" y="3634"/>
                      <a:pt x="476" y="2131"/>
                    </a:cubicBezTo>
                    <a:cubicBezTo>
                      <a:pt x="502" y="1805"/>
                      <a:pt x="527" y="1354"/>
                      <a:pt x="752" y="978"/>
                    </a:cubicBezTo>
                    <a:cubicBezTo>
                      <a:pt x="953" y="627"/>
                      <a:pt x="1278" y="401"/>
                      <a:pt x="1604" y="401"/>
                    </a:cubicBezTo>
                    <a:cubicBezTo>
                      <a:pt x="2106" y="401"/>
                      <a:pt x="2507" y="902"/>
                      <a:pt x="2707" y="1203"/>
                    </a:cubicBezTo>
                    <a:cubicBezTo>
                      <a:pt x="3409" y="2306"/>
                      <a:pt x="3659" y="3659"/>
                      <a:pt x="3384" y="4938"/>
                    </a:cubicBezTo>
                    <a:cubicBezTo>
                      <a:pt x="3359" y="5113"/>
                      <a:pt x="3284" y="5339"/>
                      <a:pt x="3133" y="5439"/>
                    </a:cubicBezTo>
                    <a:cubicBezTo>
                      <a:pt x="3089" y="5468"/>
                      <a:pt x="3036" y="5480"/>
                      <a:pt x="2985" y="5480"/>
                    </a:cubicBezTo>
                    <a:cubicBezTo>
                      <a:pt x="2949" y="5480"/>
                      <a:pt x="2914" y="5474"/>
                      <a:pt x="2882" y="5464"/>
                    </a:cubicBezTo>
                    <a:cubicBezTo>
                      <a:pt x="2682" y="5389"/>
                      <a:pt x="2431" y="5163"/>
                      <a:pt x="2281" y="4862"/>
                    </a:cubicBezTo>
                    <a:cubicBezTo>
                      <a:pt x="1930" y="4186"/>
                      <a:pt x="1705" y="3409"/>
                      <a:pt x="1654" y="2632"/>
                    </a:cubicBezTo>
                    <a:cubicBezTo>
                      <a:pt x="1654" y="2607"/>
                      <a:pt x="1679" y="2582"/>
                      <a:pt x="1679" y="2532"/>
                    </a:cubicBezTo>
                    <a:cubicBezTo>
                      <a:pt x="1700" y="2538"/>
                      <a:pt x="1720" y="2541"/>
                      <a:pt x="1739" y="2541"/>
                    </a:cubicBezTo>
                    <a:cubicBezTo>
                      <a:pt x="1793" y="2541"/>
                      <a:pt x="1843" y="2518"/>
                      <a:pt x="1880" y="2481"/>
                    </a:cubicBezTo>
                    <a:cubicBezTo>
                      <a:pt x="1955" y="2381"/>
                      <a:pt x="1955" y="2256"/>
                      <a:pt x="1855" y="2181"/>
                    </a:cubicBezTo>
                    <a:cubicBezTo>
                      <a:pt x="1790" y="2132"/>
                      <a:pt x="1715" y="2104"/>
                      <a:pt x="1636" y="2104"/>
                    </a:cubicBezTo>
                    <a:cubicBezTo>
                      <a:pt x="1593" y="2104"/>
                      <a:pt x="1548" y="2113"/>
                      <a:pt x="1504" y="2131"/>
                    </a:cubicBezTo>
                    <a:cubicBezTo>
                      <a:pt x="1329" y="2231"/>
                      <a:pt x="1228" y="2481"/>
                      <a:pt x="1253" y="2682"/>
                    </a:cubicBezTo>
                    <a:cubicBezTo>
                      <a:pt x="1304" y="3484"/>
                      <a:pt x="1529" y="4311"/>
                      <a:pt x="1905" y="5063"/>
                    </a:cubicBezTo>
                    <a:cubicBezTo>
                      <a:pt x="2080" y="5364"/>
                      <a:pt x="2381" y="5740"/>
                      <a:pt x="2757" y="5865"/>
                    </a:cubicBezTo>
                    <a:cubicBezTo>
                      <a:pt x="2828" y="5883"/>
                      <a:pt x="2899" y="5891"/>
                      <a:pt x="2969" y="5891"/>
                    </a:cubicBezTo>
                    <a:cubicBezTo>
                      <a:pt x="3097" y="5891"/>
                      <a:pt x="3220" y="5863"/>
                      <a:pt x="3334" y="5815"/>
                    </a:cubicBezTo>
                    <a:cubicBezTo>
                      <a:pt x="3634" y="5639"/>
                      <a:pt x="3735" y="5263"/>
                      <a:pt x="3785" y="5013"/>
                    </a:cubicBezTo>
                    <a:cubicBezTo>
                      <a:pt x="4086" y="3634"/>
                      <a:pt x="3810" y="2181"/>
                      <a:pt x="3058" y="978"/>
                    </a:cubicBezTo>
                    <a:cubicBezTo>
                      <a:pt x="2757" y="527"/>
                      <a:pt x="2281" y="0"/>
                      <a:pt x="1604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2166;p37">
                <a:extLst>
                  <a:ext uri="{FF2B5EF4-FFF2-40B4-BE49-F238E27FC236}">
                    <a16:creationId xmlns:a16="http://schemas.microsoft.com/office/drawing/2014/main" id="{97F5025C-257B-4BCD-9525-2537A39270F3}"/>
                  </a:ext>
                </a:extLst>
              </p:cNvPr>
              <p:cNvSpPr/>
              <p:nvPr/>
            </p:nvSpPr>
            <p:spPr>
              <a:xfrm>
                <a:off x="6234911" y="3941997"/>
                <a:ext cx="189179" cy="234821"/>
              </a:xfrm>
              <a:custGeom>
                <a:avLst/>
                <a:gdLst/>
                <a:ahLst/>
                <a:cxnLst/>
                <a:rect l="l" t="t" r="r" b="b"/>
                <a:pathLst>
                  <a:path w="6868" h="8525" extrusionOk="0">
                    <a:moveTo>
                      <a:pt x="3452" y="0"/>
                    </a:moveTo>
                    <a:cubicBezTo>
                      <a:pt x="3050" y="0"/>
                      <a:pt x="2595" y="129"/>
                      <a:pt x="2181" y="405"/>
                    </a:cubicBezTo>
                    <a:cubicBezTo>
                      <a:pt x="1053" y="1106"/>
                      <a:pt x="301" y="2510"/>
                      <a:pt x="151" y="4139"/>
                    </a:cubicBezTo>
                    <a:cubicBezTo>
                      <a:pt x="0" y="5567"/>
                      <a:pt x="301" y="6996"/>
                      <a:pt x="602" y="8349"/>
                    </a:cubicBezTo>
                    <a:cubicBezTo>
                      <a:pt x="627" y="8450"/>
                      <a:pt x="727" y="8525"/>
                      <a:pt x="802" y="8525"/>
                    </a:cubicBezTo>
                    <a:lnTo>
                      <a:pt x="852" y="8525"/>
                    </a:lnTo>
                    <a:cubicBezTo>
                      <a:pt x="978" y="8500"/>
                      <a:pt x="1028" y="8374"/>
                      <a:pt x="1028" y="8274"/>
                    </a:cubicBezTo>
                    <a:cubicBezTo>
                      <a:pt x="727" y="6921"/>
                      <a:pt x="426" y="5542"/>
                      <a:pt x="552" y="4164"/>
                    </a:cubicBezTo>
                    <a:cubicBezTo>
                      <a:pt x="702" y="2685"/>
                      <a:pt x="1379" y="1407"/>
                      <a:pt x="2406" y="755"/>
                    </a:cubicBezTo>
                    <a:cubicBezTo>
                      <a:pt x="2630" y="599"/>
                      <a:pt x="2994" y="422"/>
                      <a:pt x="3374" y="422"/>
                    </a:cubicBezTo>
                    <a:cubicBezTo>
                      <a:pt x="3419" y="422"/>
                      <a:pt x="3464" y="424"/>
                      <a:pt x="3509" y="430"/>
                    </a:cubicBezTo>
                    <a:cubicBezTo>
                      <a:pt x="4035" y="480"/>
                      <a:pt x="4486" y="881"/>
                      <a:pt x="4988" y="1633"/>
                    </a:cubicBezTo>
                    <a:cubicBezTo>
                      <a:pt x="5664" y="2685"/>
                      <a:pt x="6141" y="3838"/>
                      <a:pt x="6441" y="5066"/>
                    </a:cubicBezTo>
                    <a:cubicBezTo>
                      <a:pt x="6462" y="5171"/>
                      <a:pt x="6535" y="5223"/>
                      <a:pt x="6632" y="5223"/>
                    </a:cubicBezTo>
                    <a:cubicBezTo>
                      <a:pt x="6651" y="5223"/>
                      <a:pt x="6671" y="5221"/>
                      <a:pt x="6692" y="5217"/>
                    </a:cubicBezTo>
                    <a:cubicBezTo>
                      <a:pt x="6792" y="5192"/>
                      <a:pt x="6867" y="5091"/>
                      <a:pt x="6842" y="4966"/>
                    </a:cubicBezTo>
                    <a:cubicBezTo>
                      <a:pt x="6542" y="3713"/>
                      <a:pt x="6040" y="2510"/>
                      <a:pt x="5339" y="1407"/>
                    </a:cubicBezTo>
                    <a:cubicBezTo>
                      <a:pt x="4988" y="856"/>
                      <a:pt x="4411" y="104"/>
                      <a:pt x="3559" y="4"/>
                    </a:cubicBezTo>
                    <a:cubicBezTo>
                      <a:pt x="3524" y="1"/>
                      <a:pt x="3488" y="0"/>
                      <a:pt x="3452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2167;p37">
                <a:extLst>
                  <a:ext uri="{FF2B5EF4-FFF2-40B4-BE49-F238E27FC236}">
                    <a16:creationId xmlns:a16="http://schemas.microsoft.com/office/drawing/2014/main" id="{FE895164-051C-4D8C-9CD3-36E54185238E}"/>
                  </a:ext>
                </a:extLst>
              </p:cNvPr>
              <p:cNvSpPr/>
              <p:nvPr/>
            </p:nvSpPr>
            <p:spPr>
              <a:xfrm>
                <a:off x="6321896" y="3835235"/>
                <a:ext cx="109794" cy="130343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4732" extrusionOk="0">
                    <a:moveTo>
                      <a:pt x="245" y="0"/>
                    </a:moveTo>
                    <a:cubicBezTo>
                      <a:pt x="216" y="0"/>
                      <a:pt x="184" y="6"/>
                      <a:pt x="151" y="20"/>
                    </a:cubicBezTo>
                    <a:cubicBezTo>
                      <a:pt x="50" y="70"/>
                      <a:pt x="0" y="195"/>
                      <a:pt x="50" y="296"/>
                    </a:cubicBezTo>
                    <a:cubicBezTo>
                      <a:pt x="426" y="1173"/>
                      <a:pt x="827" y="2075"/>
                      <a:pt x="1404" y="2852"/>
                    </a:cubicBezTo>
                    <a:cubicBezTo>
                      <a:pt x="2055" y="3779"/>
                      <a:pt x="2832" y="4406"/>
                      <a:pt x="3684" y="4707"/>
                    </a:cubicBezTo>
                    <a:cubicBezTo>
                      <a:pt x="3709" y="4732"/>
                      <a:pt x="3735" y="4732"/>
                      <a:pt x="3760" y="4732"/>
                    </a:cubicBezTo>
                    <a:cubicBezTo>
                      <a:pt x="3835" y="4732"/>
                      <a:pt x="3935" y="4682"/>
                      <a:pt x="3960" y="4581"/>
                    </a:cubicBezTo>
                    <a:cubicBezTo>
                      <a:pt x="3985" y="4481"/>
                      <a:pt x="3935" y="4356"/>
                      <a:pt x="3835" y="4306"/>
                    </a:cubicBezTo>
                    <a:cubicBezTo>
                      <a:pt x="2857" y="3980"/>
                      <a:pt x="2156" y="3203"/>
                      <a:pt x="1729" y="2626"/>
                    </a:cubicBezTo>
                    <a:cubicBezTo>
                      <a:pt x="1203" y="1849"/>
                      <a:pt x="802" y="972"/>
                      <a:pt x="426" y="120"/>
                    </a:cubicBezTo>
                    <a:cubicBezTo>
                      <a:pt x="390" y="47"/>
                      <a:pt x="326" y="0"/>
                      <a:pt x="245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2168;p37">
                <a:extLst>
                  <a:ext uri="{FF2B5EF4-FFF2-40B4-BE49-F238E27FC236}">
                    <a16:creationId xmlns:a16="http://schemas.microsoft.com/office/drawing/2014/main" id="{28FD4DFC-08A3-4E78-80C2-5DAD639DCB39}"/>
                  </a:ext>
                </a:extLst>
              </p:cNvPr>
              <p:cNvSpPr/>
              <p:nvPr/>
            </p:nvSpPr>
            <p:spPr>
              <a:xfrm>
                <a:off x="6189353" y="3840744"/>
                <a:ext cx="87703" cy="168327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6111" extrusionOk="0">
                    <a:moveTo>
                      <a:pt x="2938" y="1"/>
                    </a:moveTo>
                    <a:cubicBezTo>
                      <a:pt x="2857" y="1"/>
                      <a:pt x="2794" y="47"/>
                      <a:pt x="2757" y="121"/>
                    </a:cubicBezTo>
                    <a:cubicBezTo>
                      <a:pt x="2481" y="722"/>
                      <a:pt x="2055" y="1273"/>
                      <a:pt x="1629" y="1825"/>
                    </a:cubicBezTo>
                    <a:cubicBezTo>
                      <a:pt x="1178" y="2376"/>
                      <a:pt x="727" y="2978"/>
                      <a:pt x="426" y="3629"/>
                    </a:cubicBezTo>
                    <a:cubicBezTo>
                      <a:pt x="100" y="4381"/>
                      <a:pt x="0" y="5208"/>
                      <a:pt x="150" y="5935"/>
                    </a:cubicBezTo>
                    <a:cubicBezTo>
                      <a:pt x="176" y="6035"/>
                      <a:pt x="251" y="6111"/>
                      <a:pt x="351" y="6111"/>
                    </a:cubicBezTo>
                    <a:cubicBezTo>
                      <a:pt x="351" y="6111"/>
                      <a:pt x="376" y="6111"/>
                      <a:pt x="401" y="6086"/>
                    </a:cubicBezTo>
                    <a:cubicBezTo>
                      <a:pt x="501" y="6060"/>
                      <a:pt x="577" y="5960"/>
                      <a:pt x="551" y="5860"/>
                    </a:cubicBezTo>
                    <a:cubicBezTo>
                      <a:pt x="426" y="5208"/>
                      <a:pt x="526" y="4482"/>
                      <a:pt x="802" y="3805"/>
                    </a:cubicBezTo>
                    <a:cubicBezTo>
                      <a:pt x="1078" y="3178"/>
                      <a:pt x="1504" y="2652"/>
                      <a:pt x="1955" y="2076"/>
                    </a:cubicBezTo>
                    <a:cubicBezTo>
                      <a:pt x="2381" y="1524"/>
                      <a:pt x="2832" y="948"/>
                      <a:pt x="3133" y="296"/>
                    </a:cubicBezTo>
                    <a:cubicBezTo>
                      <a:pt x="3183" y="171"/>
                      <a:pt x="3133" y="45"/>
                      <a:pt x="3033" y="20"/>
                    </a:cubicBezTo>
                    <a:cubicBezTo>
                      <a:pt x="2999" y="7"/>
                      <a:pt x="2967" y="1"/>
                      <a:pt x="2938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2169;p37">
                <a:extLst>
                  <a:ext uri="{FF2B5EF4-FFF2-40B4-BE49-F238E27FC236}">
                    <a16:creationId xmlns:a16="http://schemas.microsoft.com/office/drawing/2014/main" id="{23CFD586-261B-45ED-9D2B-EBF056DB163E}"/>
                  </a:ext>
                </a:extLst>
              </p:cNvPr>
              <p:cNvSpPr/>
              <p:nvPr/>
            </p:nvSpPr>
            <p:spPr>
              <a:xfrm>
                <a:off x="6466863" y="3834216"/>
                <a:ext cx="158797" cy="437883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15897" extrusionOk="0">
                    <a:moveTo>
                      <a:pt x="252" y="0"/>
                    </a:moveTo>
                    <a:cubicBezTo>
                      <a:pt x="235" y="0"/>
                      <a:pt x="218" y="3"/>
                      <a:pt x="201" y="7"/>
                    </a:cubicBezTo>
                    <a:cubicBezTo>
                      <a:pt x="76" y="32"/>
                      <a:pt x="0" y="132"/>
                      <a:pt x="25" y="232"/>
                    </a:cubicBezTo>
                    <a:cubicBezTo>
                      <a:pt x="326" y="1661"/>
                      <a:pt x="477" y="3140"/>
                      <a:pt x="602" y="4568"/>
                    </a:cubicBezTo>
                    <a:cubicBezTo>
                      <a:pt x="802" y="6799"/>
                      <a:pt x="1003" y="9105"/>
                      <a:pt x="1880" y="11235"/>
                    </a:cubicBezTo>
                    <a:cubicBezTo>
                      <a:pt x="2632" y="13039"/>
                      <a:pt x="3835" y="14643"/>
                      <a:pt x="5389" y="15871"/>
                    </a:cubicBezTo>
                    <a:cubicBezTo>
                      <a:pt x="5439" y="15897"/>
                      <a:pt x="5489" y="15897"/>
                      <a:pt x="5514" y="15897"/>
                    </a:cubicBezTo>
                    <a:cubicBezTo>
                      <a:pt x="5589" y="15897"/>
                      <a:pt x="5639" y="15871"/>
                      <a:pt x="5690" y="15821"/>
                    </a:cubicBezTo>
                    <a:cubicBezTo>
                      <a:pt x="5765" y="15746"/>
                      <a:pt x="5740" y="15596"/>
                      <a:pt x="5665" y="15546"/>
                    </a:cubicBezTo>
                    <a:cubicBezTo>
                      <a:pt x="4161" y="14368"/>
                      <a:pt x="2983" y="12814"/>
                      <a:pt x="2256" y="11059"/>
                    </a:cubicBezTo>
                    <a:cubicBezTo>
                      <a:pt x="1429" y="9004"/>
                      <a:pt x="1203" y="6724"/>
                      <a:pt x="1003" y="4518"/>
                    </a:cubicBezTo>
                    <a:cubicBezTo>
                      <a:pt x="878" y="3089"/>
                      <a:pt x="752" y="1586"/>
                      <a:pt x="451" y="157"/>
                    </a:cubicBezTo>
                    <a:cubicBezTo>
                      <a:pt x="431" y="53"/>
                      <a:pt x="340" y="0"/>
                      <a:pt x="252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2170;p37">
                <a:extLst>
                  <a:ext uri="{FF2B5EF4-FFF2-40B4-BE49-F238E27FC236}">
                    <a16:creationId xmlns:a16="http://schemas.microsoft.com/office/drawing/2014/main" id="{08CB8120-CAED-4786-BA3A-B4529C153BC2}"/>
                  </a:ext>
                </a:extLst>
              </p:cNvPr>
              <p:cNvSpPr/>
              <p:nvPr/>
            </p:nvSpPr>
            <p:spPr>
              <a:xfrm>
                <a:off x="6527598" y="3852918"/>
                <a:ext cx="234766" cy="425405"/>
              </a:xfrm>
              <a:custGeom>
                <a:avLst/>
                <a:gdLst/>
                <a:ahLst/>
                <a:cxnLst/>
                <a:rect l="l" t="t" r="r" b="b"/>
                <a:pathLst>
                  <a:path w="8523" h="15444" extrusionOk="0">
                    <a:moveTo>
                      <a:pt x="215" y="1"/>
                    </a:moveTo>
                    <a:cubicBezTo>
                      <a:pt x="202" y="1"/>
                      <a:pt x="190" y="2"/>
                      <a:pt x="176" y="4"/>
                    </a:cubicBezTo>
                    <a:cubicBezTo>
                      <a:pt x="76" y="29"/>
                      <a:pt x="1" y="130"/>
                      <a:pt x="1" y="255"/>
                    </a:cubicBezTo>
                    <a:cubicBezTo>
                      <a:pt x="878" y="5393"/>
                      <a:pt x="2156" y="10631"/>
                      <a:pt x="5690" y="14315"/>
                    </a:cubicBezTo>
                    <a:cubicBezTo>
                      <a:pt x="6141" y="14791"/>
                      <a:pt x="6843" y="15443"/>
                      <a:pt x="7695" y="15443"/>
                    </a:cubicBezTo>
                    <a:lnTo>
                      <a:pt x="7820" y="15443"/>
                    </a:lnTo>
                    <a:cubicBezTo>
                      <a:pt x="8071" y="15418"/>
                      <a:pt x="8247" y="15343"/>
                      <a:pt x="8372" y="15192"/>
                    </a:cubicBezTo>
                    <a:cubicBezTo>
                      <a:pt x="8522" y="14967"/>
                      <a:pt x="8497" y="14716"/>
                      <a:pt x="8447" y="14491"/>
                    </a:cubicBezTo>
                    <a:cubicBezTo>
                      <a:pt x="8347" y="14040"/>
                      <a:pt x="8171" y="13463"/>
                      <a:pt x="7720" y="13137"/>
                    </a:cubicBezTo>
                    <a:cubicBezTo>
                      <a:pt x="7536" y="13004"/>
                      <a:pt x="7308" y="12937"/>
                      <a:pt x="7080" y="12937"/>
                    </a:cubicBezTo>
                    <a:cubicBezTo>
                      <a:pt x="6966" y="12937"/>
                      <a:pt x="6851" y="12954"/>
                      <a:pt x="6743" y="12987"/>
                    </a:cubicBezTo>
                    <a:cubicBezTo>
                      <a:pt x="6467" y="13087"/>
                      <a:pt x="6292" y="13263"/>
                      <a:pt x="6216" y="13513"/>
                    </a:cubicBezTo>
                    <a:cubicBezTo>
                      <a:pt x="6166" y="13614"/>
                      <a:pt x="6242" y="13739"/>
                      <a:pt x="6342" y="13764"/>
                    </a:cubicBezTo>
                    <a:cubicBezTo>
                      <a:pt x="6369" y="13775"/>
                      <a:pt x="6396" y="13780"/>
                      <a:pt x="6420" y="13780"/>
                    </a:cubicBezTo>
                    <a:cubicBezTo>
                      <a:pt x="6509" y="13780"/>
                      <a:pt x="6578" y="13717"/>
                      <a:pt x="6617" y="13639"/>
                    </a:cubicBezTo>
                    <a:cubicBezTo>
                      <a:pt x="6643" y="13488"/>
                      <a:pt x="6768" y="13438"/>
                      <a:pt x="6868" y="13388"/>
                    </a:cubicBezTo>
                    <a:cubicBezTo>
                      <a:pt x="6932" y="13372"/>
                      <a:pt x="7000" y="13364"/>
                      <a:pt x="7069" y="13364"/>
                    </a:cubicBezTo>
                    <a:cubicBezTo>
                      <a:pt x="7217" y="13364"/>
                      <a:pt x="7367" y="13403"/>
                      <a:pt x="7470" y="13488"/>
                    </a:cubicBezTo>
                    <a:cubicBezTo>
                      <a:pt x="7795" y="13714"/>
                      <a:pt x="7946" y="14165"/>
                      <a:pt x="8046" y="14591"/>
                    </a:cubicBezTo>
                    <a:cubicBezTo>
                      <a:pt x="8071" y="14716"/>
                      <a:pt x="8096" y="14867"/>
                      <a:pt x="8021" y="14942"/>
                    </a:cubicBezTo>
                    <a:cubicBezTo>
                      <a:pt x="7996" y="14967"/>
                      <a:pt x="7896" y="15017"/>
                      <a:pt x="7770" y="15017"/>
                    </a:cubicBezTo>
                    <a:cubicBezTo>
                      <a:pt x="7743" y="15019"/>
                      <a:pt x="7715" y="15020"/>
                      <a:pt x="7688" y="15020"/>
                    </a:cubicBezTo>
                    <a:cubicBezTo>
                      <a:pt x="7018" y="15020"/>
                      <a:pt x="6400" y="14449"/>
                      <a:pt x="5991" y="14040"/>
                    </a:cubicBezTo>
                    <a:cubicBezTo>
                      <a:pt x="2557" y="10431"/>
                      <a:pt x="1279" y="5243"/>
                      <a:pt x="427" y="180"/>
                    </a:cubicBezTo>
                    <a:cubicBezTo>
                      <a:pt x="405" y="90"/>
                      <a:pt x="322" y="1"/>
                      <a:pt x="215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2171;p37">
                <a:extLst>
                  <a:ext uri="{FF2B5EF4-FFF2-40B4-BE49-F238E27FC236}">
                    <a16:creationId xmlns:a16="http://schemas.microsoft.com/office/drawing/2014/main" id="{CB4FFF32-69E2-4B42-BF5F-2E47B65D9A42}"/>
                  </a:ext>
                </a:extLst>
              </p:cNvPr>
              <p:cNvSpPr/>
              <p:nvPr/>
            </p:nvSpPr>
            <p:spPr>
              <a:xfrm>
                <a:off x="6644965" y="4103435"/>
                <a:ext cx="153977" cy="186617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6775" extrusionOk="0">
                    <a:moveTo>
                      <a:pt x="241" y="1"/>
                    </a:moveTo>
                    <a:cubicBezTo>
                      <a:pt x="144" y="1"/>
                      <a:pt x="67" y="53"/>
                      <a:pt x="26" y="158"/>
                    </a:cubicBezTo>
                    <a:cubicBezTo>
                      <a:pt x="1" y="258"/>
                      <a:pt x="76" y="383"/>
                      <a:pt x="176" y="408"/>
                    </a:cubicBezTo>
                    <a:cubicBezTo>
                      <a:pt x="2858" y="1235"/>
                      <a:pt x="4913" y="3767"/>
                      <a:pt x="5163" y="6574"/>
                    </a:cubicBezTo>
                    <a:cubicBezTo>
                      <a:pt x="5163" y="6674"/>
                      <a:pt x="5264" y="6774"/>
                      <a:pt x="5364" y="6774"/>
                    </a:cubicBezTo>
                    <a:lnTo>
                      <a:pt x="5389" y="6774"/>
                    </a:lnTo>
                    <a:cubicBezTo>
                      <a:pt x="5489" y="6749"/>
                      <a:pt x="5590" y="6649"/>
                      <a:pt x="5564" y="6549"/>
                    </a:cubicBezTo>
                    <a:cubicBezTo>
                      <a:pt x="5314" y="3566"/>
                      <a:pt x="3133" y="884"/>
                      <a:pt x="301" y="7"/>
                    </a:cubicBezTo>
                    <a:cubicBezTo>
                      <a:pt x="280" y="3"/>
                      <a:pt x="260" y="1"/>
                      <a:pt x="241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2172;p37">
                <a:extLst>
                  <a:ext uri="{FF2B5EF4-FFF2-40B4-BE49-F238E27FC236}">
                    <a16:creationId xmlns:a16="http://schemas.microsoft.com/office/drawing/2014/main" id="{3D9F7BC7-63BF-4F19-B872-BE3161ED4084}"/>
                  </a:ext>
                </a:extLst>
              </p:cNvPr>
              <p:cNvSpPr/>
              <p:nvPr/>
            </p:nvSpPr>
            <p:spPr>
              <a:xfrm>
                <a:off x="6620809" y="4007663"/>
                <a:ext cx="222316" cy="300323"/>
              </a:xfrm>
              <a:custGeom>
                <a:avLst/>
                <a:gdLst/>
                <a:ahLst/>
                <a:cxnLst/>
                <a:rect l="l" t="t" r="r" b="b"/>
                <a:pathLst>
                  <a:path w="8071" h="10903" extrusionOk="0">
                    <a:moveTo>
                      <a:pt x="201" y="0"/>
                    </a:moveTo>
                    <a:cubicBezTo>
                      <a:pt x="76" y="0"/>
                      <a:pt x="0" y="101"/>
                      <a:pt x="0" y="226"/>
                    </a:cubicBezTo>
                    <a:cubicBezTo>
                      <a:pt x="0" y="326"/>
                      <a:pt x="76" y="427"/>
                      <a:pt x="201" y="427"/>
                    </a:cubicBezTo>
                    <a:cubicBezTo>
                      <a:pt x="953" y="452"/>
                      <a:pt x="1629" y="978"/>
                      <a:pt x="2181" y="1504"/>
                    </a:cubicBezTo>
                    <a:cubicBezTo>
                      <a:pt x="4812" y="4036"/>
                      <a:pt x="6692" y="7219"/>
                      <a:pt x="7645" y="10752"/>
                    </a:cubicBezTo>
                    <a:cubicBezTo>
                      <a:pt x="7670" y="10828"/>
                      <a:pt x="7745" y="10903"/>
                      <a:pt x="7845" y="10903"/>
                    </a:cubicBezTo>
                    <a:cubicBezTo>
                      <a:pt x="7845" y="10903"/>
                      <a:pt x="7870" y="10903"/>
                      <a:pt x="7895" y="10878"/>
                    </a:cubicBezTo>
                    <a:cubicBezTo>
                      <a:pt x="7995" y="10853"/>
                      <a:pt x="8071" y="10752"/>
                      <a:pt x="8046" y="10627"/>
                    </a:cubicBezTo>
                    <a:cubicBezTo>
                      <a:pt x="7093" y="7043"/>
                      <a:pt x="5163" y="3785"/>
                      <a:pt x="2457" y="1204"/>
                    </a:cubicBezTo>
                    <a:cubicBezTo>
                      <a:pt x="1855" y="627"/>
                      <a:pt x="1103" y="26"/>
                      <a:pt x="201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2173;p37">
                <a:extLst>
                  <a:ext uri="{FF2B5EF4-FFF2-40B4-BE49-F238E27FC236}">
                    <a16:creationId xmlns:a16="http://schemas.microsoft.com/office/drawing/2014/main" id="{086D60B5-3E74-4182-9F48-16D0E9AFCAF4}"/>
                  </a:ext>
                </a:extLst>
              </p:cNvPr>
              <p:cNvSpPr/>
              <p:nvPr/>
            </p:nvSpPr>
            <p:spPr>
              <a:xfrm>
                <a:off x="6624252" y="3800556"/>
                <a:ext cx="104285" cy="231984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8422" extrusionOk="0">
                    <a:moveTo>
                      <a:pt x="301" y="1"/>
                    </a:moveTo>
                    <a:cubicBezTo>
                      <a:pt x="201" y="1"/>
                      <a:pt x="101" y="76"/>
                      <a:pt x="76" y="201"/>
                    </a:cubicBezTo>
                    <a:cubicBezTo>
                      <a:pt x="1" y="1555"/>
                      <a:pt x="326" y="3033"/>
                      <a:pt x="1053" y="4562"/>
                    </a:cubicBezTo>
                    <a:cubicBezTo>
                      <a:pt x="1680" y="5915"/>
                      <a:pt x="2557" y="7144"/>
                      <a:pt x="3384" y="8347"/>
                    </a:cubicBezTo>
                    <a:cubicBezTo>
                      <a:pt x="3434" y="8397"/>
                      <a:pt x="3484" y="8422"/>
                      <a:pt x="3560" y="8422"/>
                    </a:cubicBezTo>
                    <a:cubicBezTo>
                      <a:pt x="3610" y="8422"/>
                      <a:pt x="3635" y="8422"/>
                      <a:pt x="3685" y="8397"/>
                    </a:cubicBezTo>
                    <a:cubicBezTo>
                      <a:pt x="3785" y="8321"/>
                      <a:pt x="3785" y="8196"/>
                      <a:pt x="3735" y="8096"/>
                    </a:cubicBezTo>
                    <a:cubicBezTo>
                      <a:pt x="2908" y="6918"/>
                      <a:pt x="2056" y="5715"/>
                      <a:pt x="1429" y="4387"/>
                    </a:cubicBezTo>
                    <a:cubicBezTo>
                      <a:pt x="727" y="2908"/>
                      <a:pt x="427" y="1529"/>
                      <a:pt x="502" y="226"/>
                    </a:cubicBezTo>
                    <a:cubicBezTo>
                      <a:pt x="502" y="101"/>
                      <a:pt x="427" y="1"/>
                      <a:pt x="301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2174;p37">
                <a:extLst>
                  <a:ext uri="{FF2B5EF4-FFF2-40B4-BE49-F238E27FC236}">
                    <a16:creationId xmlns:a16="http://schemas.microsoft.com/office/drawing/2014/main" id="{FFDA22F9-8DF1-4B35-ADB7-9D92DEFA2BE1}"/>
                  </a:ext>
                </a:extLst>
              </p:cNvPr>
              <p:cNvSpPr/>
              <p:nvPr/>
            </p:nvSpPr>
            <p:spPr>
              <a:xfrm>
                <a:off x="6154812" y="4108999"/>
                <a:ext cx="184359" cy="320486"/>
              </a:xfrm>
              <a:custGeom>
                <a:avLst/>
                <a:gdLst/>
                <a:ahLst/>
                <a:cxnLst/>
                <a:rect l="l" t="t" r="r" b="b"/>
                <a:pathLst>
                  <a:path w="6693" h="11635" extrusionOk="0">
                    <a:moveTo>
                      <a:pt x="242" y="1"/>
                    </a:moveTo>
                    <a:cubicBezTo>
                      <a:pt x="228" y="1"/>
                      <a:pt x="215" y="2"/>
                      <a:pt x="201" y="6"/>
                    </a:cubicBezTo>
                    <a:cubicBezTo>
                      <a:pt x="76" y="6"/>
                      <a:pt x="1" y="131"/>
                      <a:pt x="26" y="231"/>
                    </a:cubicBezTo>
                    <a:lnTo>
                      <a:pt x="803" y="4642"/>
                    </a:lnTo>
                    <a:cubicBezTo>
                      <a:pt x="1104" y="6246"/>
                      <a:pt x="1455" y="8226"/>
                      <a:pt x="2733" y="9580"/>
                    </a:cubicBezTo>
                    <a:cubicBezTo>
                      <a:pt x="3735" y="10632"/>
                      <a:pt x="5139" y="11159"/>
                      <a:pt x="6392" y="11610"/>
                    </a:cubicBezTo>
                    <a:cubicBezTo>
                      <a:pt x="6417" y="11635"/>
                      <a:pt x="6442" y="11635"/>
                      <a:pt x="6467" y="11635"/>
                    </a:cubicBezTo>
                    <a:cubicBezTo>
                      <a:pt x="6542" y="11635"/>
                      <a:pt x="6618" y="11585"/>
                      <a:pt x="6643" y="11484"/>
                    </a:cubicBezTo>
                    <a:cubicBezTo>
                      <a:pt x="6693" y="11384"/>
                      <a:pt x="6643" y="11259"/>
                      <a:pt x="6542" y="11234"/>
                    </a:cubicBezTo>
                    <a:cubicBezTo>
                      <a:pt x="5339" y="10783"/>
                      <a:pt x="3986" y="10281"/>
                      <a:pt x="3059" y="9304"/>
                    </a:cubicBezTo>
                    <a:cubicBezTo>
                      <a:pt x="1831" y="8026"/>
                      <a:pt x="1505" y="6121"/>
                      <a:pt x="1229" y="4567"/>
                    </a:cubicBezTo>
                    <a:lnTo>
                      <a:pt x="452" y="156"/>
                    </a:lnTo>
                    <a:cubicBezTo>
                      <a:pt x="430" y="69"/>
                      <a:pt x="333" y="1"/>
                      <a:pt x="242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2175;p37">
                <a:extLst>
                  <a:ext uri="{FF2B5EF4-FFF2-40B4-BE49-F238E27FC236}">
                    <a16:creationId xmlns:a16="http://schemas.microsoft.com/office/drawing/2014/main" id="{517BCF41-03F1-4F72-9F56-AB3114FB44B0}"/>
                  </a:ext>
                </a:extLst>
              </p:cNvPr>
              <p:cNvSpPr/>
              <p:nvPr/>
            </p:nvSpPr>
            <p:spPr>
              <a:xfrm>
                <a:off x="5529388" y="3932963"/>
                <a:ext cx="217468" cy="348802"/>
              </a:xfrm>
              <a:custGeom>
                <a:avLst/>
                <a:gdLst/>
                <a:ahLst/>
                <a:cxnLst/>
                <a:rect l="l" t="t" r="r" b="b"/>
                <a:pathLst>
                  <a:path w="7895" h="12663" extrusionOk="0">
                    <a:moveTo>
                      <a:pt x="7672" y="1"/>
                    </a:moveTo>
                    <a:cubicBezTo>
                      <a:pt x="7569" y="1"/>
                      <a:pt x="7491" y="72"/>
                      <a:pt x="7469" y="181"/>
                    </a:cubicBezTo>
                    <a:cubicBezTo>
                      <a:pt x="6592" y="4918"/>
                      <a:pt x="3910" y="9329"/>
                      <a:pt x="100" y="12286"/>
                    </a:cubicBezTo>
                    <a:cubicBezTo>
                      <a:pt x="25" y="12362"/>
                      <a:pt x="0" y="12487"/>
                      <a:pt x="75" y="12587"/>
                    </a:cubicBezTo>
                    <a:cubicBezTo>
                      <a:pt x="125" y="12637"/>
                      <a:pt x="176" y="12662"/>
                      <a:pt x="251" y="12662"/>
                    </a:cubicBezTo>
                    <a:cubicBezTo>
                      <a:pt x="276" y="12662"/>
                      <a:pt x="326" y="12637"/>
                      <a:pt x="376" y="12612"/>
                    </a:cubicBezTo>
                    <a:cubicBezTo>
                      <a:pt x="4236" y="9580"/>
                      <a:pt x="6993" y="5093"/>
                      <a:pt x="7870" y="256"/>
                    </a:cubicBezTo>
                    <a:cubicBezTo>
                      <a:pt x="7895" y="131"/>
                      <a:pt x="7820" y="31"/>
                      <a:pt x="7719" y="6"/>
                    </a:cubicBezTo>
                    <a:cubicBezTo>
                      <a:pt x="7703" y="2"/>
                      <a:pt x="7687" y="1"/>
                      <a:pt x="7672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2176;p37">
                <a:extLst>
                  <a:ext uri="{FF2B5EF4-FFF2-40B4-BE49-F238E27FC236}">
                    <a16:creationId xmlns:a16="http://schemas.microsoft.com/office/drawing/2014/main" id="{391E7459-6AFA-4478-A611-AD29F9753A3B}"/>
                  </a:ext>
                </a:extLst>
              </p:cNvPr>
              <p:cNvSpPr/>
              <p:nvPr/>
            </p:nvSpPr>
            <p:spPr>
              <a:xfrm>
                <a:off x="6441329" y="3820581"/>
                <a:ext cx="579216" cy="524099"/>
              </a:xfrm>
              <a:custGeom>
                <a:avLst/>
                <a:gdLst/>
                <a:ahLst/>
                <a:cxnLst/>
                <a:rect l="l" t="t" r="r" b="b"/>
                <a:pathLst>
                  <a:path w="21028" h="19027" extrusionOk="0">
                    <a:moveTo>
                      <a:pt x="627" y="0"/>
                    </a:moveTo>
                    <a:cubicBezTo>
                      <a:pt x="0" y="5589"/>
                      <a:pt x="1003" y="11229"/>
                      <a:pt x="2005" y="16767"/>
                    </a:cubicBezTo>
                    <a:cubicBezTo>
                      <a:pt x="2080" y="17168"/>
                      <a:pt x="2155" y="17569"/>
                      <a:pt x="2456" y="17870"/>
                    </a:cubicBezTo>
                    <a:cubicBezTo>
                      <a:pt x="2657" y="18046"/>
                      <a:pt x="2932" y="18146"/>
                      <a:pt x="3183" y="18221"/>
                    </a:cubicBezTo>
                    <a:cubicBezTo>
                      <a:pt x="3033" y="17996"/>
                      <a:pt x="2907" y="17770"/>
                      <a:pt x="2807" y="17519"/>
                    </a:cubicBezTo>
                    <a:cubicBezTo>
                      <a:pt x="2771" y="17424"/>
                      <a:pt x="2970" y="17386"/>
                      <a:pt x="3297" y="17386"/>
                    </a:cubicBezTo>
                    <a:cubicBezTo>
                      <a:pt x="4338" y="17386"/>
                      <a:pt x="6677" y="17763"/>
                      <a:pt x="6867" y="17820"/>
                    </a:cubicBezTo>
                    <a:cubicBezTo>
                      <a:pt x="8271" y="18196"/>
                      <a:pt x="9674" y="18372"/>
                      <a:pt x="11078" y="18647"/>
                    </a:cubicBezTo>
                    <a:cubicBezTo>
                      <a:pt x="12253" y="18876"/>
                      <a:pt x="13491" y="19026"/>
                      <a:pt x="14727" y="19026"/>
                    </a:cubicBezTo>
                    <a:cubicBezTo>
                      <a:pt x="16601" y="19026"/>
                      <a:pt x="18469" y="18681"/>
                      <a:pt x="20100" y="17745"/>
                    </a:cubicBezTo>
                    <a:cubicBezTo>
                      <a:pt x="20501" y="17519"/>
                      <a:pt x="20902" y="17219"/>
                      <a:pt x="20978" y="16793"/>
                    </a:cubicBezTo>
                    <a:cubicBezTo>
                      <a:pt x="21028" y="16567"/>
                      <a:pt x="20953" y="16341"/>
                      <a:pt x="20852" y="16166"/>
                    </a:cubicBezTo>
                    <a:cubicBezTo>
                      <a:pt x="20827" y="16166"/>
                      <a:pt x="20802" y="16141"/>
                      <a:pt x="20777" y="16141"/>
                    </a:cubicBezTo>
                    <a:cubicBezTo>
                      <a:pt x="18722" y="16016"/>
                      <a:pt x="16667" y="15790"/>
                      <a:pt x="14612" y="15414"/>
                    </a:cubicBezTo>
                    <a:cubicBezTo>
                      <a:pt x="12582" y="15038"/>
                      <a:pt x="10501" y="14537"/>
                      <a:pt x="8697" y="13484"/>
                    </a:cubicBezTo>
                    <a:cubicBezTo>
                      <a:pt x="6366" y="12131"/>
                      <a:pt x="4612" y="9950"/>
                      <a:pt x="3358" y="7569"/>
                    </a:cubicBezTo>
                    <a:cubicBezTo>
                      <a:pt x="2105" y="5188"/>
                      <a:pt x="1328" y="2607"/>
                      <a:pt x="627" y="0"/>
                    </a:cubicBezTo>
                    <a:close/>
                  </a:path>
                </a:pathLst>
              </a:custGeom>
              <a:solidFill>
                <a:srgbClr val="A868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2177;p37">
                <a:extLst>
                  <a:ext uri="{FF2B5EF4-FFF2-40B4-BE49-F238E27FC236}">
                    <a16:creationId xmlns:a16="http://schemas.microsoft.com/office/drawing/2014/main" id="{9C6FBF9C-CB62-4516-8F59-7F60B8A048B2}"/>
                  </a:ext>
                </a:extLst>
              </p:cNvPr>
              <p:cNvSpPr/>
              <p:nvPr/>
            </p:nvSpPr>
            <p:spPr>
              <a:xfrm>
                <a:off x="5463805" y="3770864"/>
                <a:ext cx="334837" cy="569576"/>
              </a:xfrm>
              <a:custGeom>
                <a:avLst/>
                <a:gdLst/>
                <a:ahLst/>
                <a:cxnLst/>
                <a:rect l="l" t="t" r="r" b="b"/>
                <a:pathLst>
                  <a:path w="12156" h="20678" extrusionOk="0">
                    <a:moveTo>
                      <a:pt x="11053" y="1"/>
                    </a:moveTo>
                    <a:lnTo>
                      <a:pt x="11053" y="1"/>
                    </a:lnTo>
                    <a:cubicBezTo>
                      <a:pt x="9775" y="7846"/>
                      <a:pt x="5815" y="15239"/>
                      <a:pt x="0" y="20678"/>
                    </a:cubicBezTo>
                    <a:cubicBezTo>
                      <a:pt x="1679" y="20352"/>
                      <a:pt x="3333" y="19876"/>
                      <a:pt x="5013" y="19625"/>
                    </a:cubicBezTo>
                    <a:cubicBezTo>
                      <a:pt x="5683" y="19524"/>
                      <a:pt x="6449" y="19346"/>
                      <a:pt x="7120" y="19346"/>
                    </a:cubicBezTo>
                    <a:cubicBezTo>
                      <a:pt x="7780" y="19346"/>
                      <a:pt x="8349" y="19518"/>
                      <a:pt x="8647" y="20101"/>
                    </a:cubicBezTo>
                    <a:cubicBezTo>
                      <a:pt x="8747" y="20252"/>
                      <a:pt x="8797" y="20452"/>
                      <a:pt x="8822" y="20653"/>
                    </a:cubicBezTo>
                    <a:cubicBezTo>
                      <a:pt x="9148" y="19425"/>
                      <a:pt x="9349" y="18171"/>
                      <a:pt x="9474" y="16743"/>
                    </a:cubicBezTo>
                    <a:cubicBezTo>
                      <a:pt x="10000" y="11004"/>
                      <a:pt x="12156" y="5916"/>
                      <a:pt x="11053" y="1"/>
                    </a:cubicBezTo>
                    <a:close/>
                  </a:path>
                </a:pathLst>
              </a:custGeom>
              <a:solidFill>
                <a:srgbClr val="A868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2178;p37">
                <a:extLst>
                  <a:ext uri="{FF2B5EF4-FFF2-40B4-BE49-F238E27FC236}">
                    <a16:creationId xmlns:a16="http://schemas.microsoft.com/office/drawing/2014/main" id="{8F7D6568-A4CD-4067-8420-7D1259B139DC}"/>
                  </a:ext>
                </a:extLst>
              </p:cNvPr>
              <p:cNvSpPr/>
              <p:nvPr/>
            </p:nvSpPr>
            <p:spPr>
              <a:xfrm>
                <a:off x="6026427" y="3974527"/>
                <a:ext cx="619955" cy="527321"/>
              </a:xfrm>
              <a:custGeom>
                <a:avLst/>
                <a:gdLst/>
                <a:ahLst/>
                <a:cxnLst/>
                <a:rect l="l" t="t" r="r" b="b"/>
                <a:pathLst>
                  <a:path w="22507" h="19144" extrusionOk="0">
                    <a:moveTo>
                      <a:pt x="3509" y="0"/>
                    </a:moveTo>
                    <a:cubicBezTo>
                      <a:pt x="2782" y="2682"/>
                      <a:pt x="2983" y="5514"/>
                      <a:pt x="2933" y="8271"/>
                    </a:cubicBezTo>
                    <a:cubicBezTo>
                      <a:pt x="2883" y="11053"/>
                      <a:pt x="2507" y="13960"/>
                      <a:pt x="852" y="16166"/>
                    </a:cubicBezTo>
                    <a:cubicBezTo>
                      <a:pt x="577" y="16567"/>
                      <a:pt x="226" y="16943"/>
                      <a:pt x="0" y="17344"/>
                    </a:cubicBezTo>
                    <a:cubicBezTo>
                      <a:pt x="1717" y="16725"/>
                      <a:pt x="3419" y="16366"/>
                      <a:pt x="5202" y="16366"/>
                    </a:cubicBezTo>
                    <a:cubicBezTo>
                      <a:pt x="6594" y="16366"/>
                      <a:pt x="8036" y="16585"/>
                      <a:pt x="9574" y="17068"/>
                    </a:cubicBezTo>
                    <a:cubicBezTo>
                      <a:pt x="11880" y="17795"/>
                      <a:pt x="14236" y="18372"/>
                      <a:pt x="16617" y="18773"/>
                    </a:cubicBezTo>
                    <a:cubicBezTo>
                      <a:pt x="17834" y="18978"/>
                      <a:pt x="19101" y="19144"/>
                      <a:pt x="20349" y="19144"/>
                    </a:cubicBezTo>
                    <a:cubicBezTo>
                      <a:pt x="21079" y="19144"/>
                      <a:pt x="21803" y="19087"/>
                      <a:pt x="22507" y="18948"/>
                    </a:cubicBezTo>
                    <a:cubicBezTo>
                      <a:pt x="21354" y="18722"/>
                      <a:pt x="20276" y="18221"/>
                      <a:pt x="19048" y="17845"/>
                    </a:cubicBezTo>
                    <a:cubicBezTo>
                      <a:pt x="16642" y="17118"/>
                      <a:pt x="14211" y="17068"/>
                      <a:pt x="11880" y="15940"/>
                    </a:cubicBezTo>
                    <a:cubicBezTo>
                      <a:pt x="9148" y="14587"/>
                      <a:pt x="6893" y="12306"/>
                      <a:pt x="5539" y="9549"/>
                    </a:cubicBezTo>
                    <a:cubicBezTo>
                      <a:pt x="4010" y="6442"/>
                      <a:pt x="3735" y="3459"/>
                      <a:pt x="3509" y="0"/>
                    </a:cubicBezTo>
                    <a:close/>
                  </a:path>
                </a:pathLst>
              </a:custGeom>
              <a:solidFill>
                <a:srgbClr val="A868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2179;p37">
                <a:extLst>
                  <a:ext uri="{FF2B5EF4-FFF2-40B4-BE49-F238E27FC236}">
                    <a16:creationId xmlns:a16="http://schemas.microsoft.com/office/drawing/2014/main" id="{9F848AAE-FFCC-4FD5-AE3B-5FE33EF8FFC6}"/>
                  </a:ext>
                </a:extLst>
              </p:cNvPr>
              <p:cNvSpPr/>
              <p:nvPr/>
            </p:nvSpPr>
            <p:spPr>
              <a:xfrm>
                <a:off x="5655707" y="3601162"/>
                <a:ext cx="923033" cy="226365"/>
              </a:xfrm>
              <a:custGeom>
                <a:avLst/>
                <a:gdLst/>
                <a:ahLst/>
                <a:cxnLst/>
                <a:rect l="l" t="t" r="r" b="b"/>
                <a:pathLst>
                  <a:path w="33510" h="8218" extrusionOk="0">
                    <a:moveTo>
                      <a:pt x="19466" y="1"/>
                    </a:moveTo>
                    <a:cubicBezTo>
                      <a:pt x="17089" y="1"/>
                      <a:pt x="14569" y="294"/>
                      <a:pt x="12281" y="1400"/>
                    </a:cubicBezTo>
                    <a:cubicBezTo>
                      <a:pt x="11529" y="1776"/>
                      <a:pt x="11128" y="2202"/>
                      <a:pt x="11053" y="2728"/>
                    </a:cubicBezTo>
                    <a:cubicBezTo>
                      <a:pt x="10953" y="3505"/>
                      <a:pt x="11680" y="4082"/>
                      <a:pt x="12106" y="4332"/>
                    </a:cubicBezTo>
                    <a:cubicBezTo>
                      <a:pt x="13362" y="5105"/>
                      <a:pt x="14866" y="5485"/>
                      <a:pt x="16665" y="5485"/>
                    </a:cubicBezTo>
                    <a:cubicBezTo>
                      <a:pt x="17666" y="5485"/>
                      <a:pt x="18759" y="5367"/>
                      <a:pt x="19951" y="5134"/>
                    </a:cubicBezTo>
                    <a:cubicBezTo>
                      <a:pt x="20753" y="4959"/>
                      <a:pt x="21555" y="4758"/>
                      <a:pt x="22357" y="4558"/>
                    </a:cubicBezTo>
                    <a:cubicBezTo>
                      <a:pt x="24086" y="4132"/>
                      <a:pt x="25865" y="3706"/>
                      <a:pt x="27645" y="3656"/>
                    </a:cubicBezTo>
                    <a:cubicBezTo>
                      <a:pt x="27770" y="3656"/>
                      <a:pt x="27870" y="3555"/>
                      <a:pt x="27870" y="3430"/>
                    </a:cubicBezTo>
                    <a:cubicBezTo>
                      <a:pt x="27845" y="3330"/>
                      <a:pt x="27770" y="3230"/>
                      <a:pt x="27645" y="3230"/>
                    </a:cubicBezTo>
                    <a:cubicBezTo>
                      <a:pt x="25815" y="3280"/>
                      <a:pt x="23986" y="3731"/>
                      <a:pt x="22256" y="4157"/>
                    </a:cubicBezTo>
                    <a:cubicBezTo>
                      <a:pt x="21454" y="4357"/>
                      <a:pt x="20652" y="4558"/>
                      <a:pt x="19850" y="4708"/>
                    </a:cubicBezTo>
                    <a:cubicBezTo>
                      <a:pt x="18671" y="4948"/>
                      <a:pt x="17594" y="5069"/>
                      <a:pt x="16610" y="5069"/>
                    </a:cubicBezTo>
                    <a:cubicBezTo>
                      <a:pt x="14918" y="5069"/>
                      <a:pt x="13504" y="4711"/>
                      <a:pt x="12331" y="3981"/>
                    </a:cubicBezTo>
                    <a:cubicBezTo>
                      <a:pt x="12056" y="3806"/>
                      <a:pt x="11404" y="3330"/>
                      <a:pt x="11479" y="2778"/>
                    </a:cubicBezTo>
                    <a:cubicBezTo>
                      <a:pt x="11504" y="2403"/>
                      <a:pt x="11830" y="2077"/>
                      <a:pt x="12457" y="1776"/>
                    </a:cubicBezTo>
                    <a:cubicBezTo>
                      <a:pt x="14700" y="683"/>
                      <a:pt x="17192" y="412"/>
                      <a:pt x="19530" y="412"/>
                    </a:cubicBezTo>
                    <a:cubicBezTo>
                      <a:pt x="20248" y="412"/>
                      <a:pt x="20952" y="437"/>
                      <a:pt x="21630" y="473"/>
                    </a:cubicBezTo>
                    <a:cubicBezTo>
                      <a:pt x="25113" y="673"/>
                      <a:pt x="28597" y="1149"/>
                      <a:pt x="31981" y="1951"/>
                    </a:cubicBezTo>
                    <a:cubicBezTo>
                      <a:pt x="32357" y="2052"/>
                      <a:pt x="32833" y="2252"/>
                      <a:pt x="33008" y="2553"/>
                    </a:cubicBezTo>
                    <a:cubicBezTo>
                      <a:pt x="33058" y="2653"/>
                      <a:pt x="33083" y="2753"/>
                      <a:pt x="33058" y="2854"/>
                    </a:cubicBezTo>
                    <a:cubicBezTo>
                      <a:pt x="32983" y="3104"/>
                      <a:pt x="32682" y="3255"/>
                      <a:pt x="32432" y="3355"/>
                    </a:cubicBezTo>
                    <a:cubicBezTo>
                      <a:pt x="30753" y="4057"/>
                      <a:pt x="28873" y="4282"/>
                      <a:pt x="27068" y="4508"/>
                    </a:cubicBezTo>
                    <a:cubicBezTo>
                      <a:pt x="24738" y="4809"/>
                      <a:pt x="22332" y="5134"/>
                      <a:pt x="20326" y="6362"/>
                    </a:cubicBezTo>
                    <a:cubicBezTo>
                      <a:pt x="20101" y="6513"/>
                      <a:pt x="19900" y="6638"/>
                      <a:pt x="19700" y="6789"/>
                    </a:cubicBezTo>
                    <a:cubicBezTo>
                      <a:pt x="19174" y="7139"/>
                      <a:pt x="18672" y="7490"/>
                      <a:pt x="18071" y="7666"/>
                    </a:cubicBezTo>
                    <a:cubicBezTo>
                      <a:pt x="17757" y="7756"/>
                      <a:pt x="17426" y="7791"/>
                      <a:pt x="17097" y="7791"/>
                    </a:cubicBezTo>
                    <a:cubicBezTo>
                      <a:pt x="16507" y="7791"/>
                      <a:pt x="15922" y="7678"/>
                      <a:pt x="15439" y="7565"/>
                    </a:cubicBezTo>
                    <a:cubicBezTo>
                      <a:pt x="14161" y="7240"/>
                      <a:pt x="12908" y="6763"/>
                      <a:pt x="11730" y="6162"/>
                    </a:cubicBezTo>
                    <a:cubicBezTo>
                      <a:pt x="11304" y="5936"/>
                      <a:pt x="10903" y="5686"/>
                      <a:pt x="10477" y="5460"/>
                    </a:cubicBezTo>
                    <a:cubicBezTo>
                      <a:pt x="9299" y="4758"/>
                      <a:pt x="8071" y="4057"/>
                      <a:pt x="6692" y="3806"/>
                    </a:cubicBezTo>
                    <a:cubicBezTo>
                      <a:pt x="6271" y="3734"/>
                      <a:pt x="5846" y="3709"/>
                      <a:pt x="5422" y="3709"/>
                    </a:cubicBezTo>
                    <a:cubicBezTo>
                      <a:pt x="4811" y="3709"/>
                      <a:pt x="4201" y="3762"/>
                      <a:pt x="3610" y="3806"/>
                    </a:cubicBezTo>
                    <a:cubicBezTo>
                      <a:pt x="3008" y="3864"/>
                      <a:pt x="2391" y="3923"/>
                      <a:pt x="1782" y="3923"/>
                    </a:cubicBezTo>
                    <a:cubicBezTo>
                      <a:pt x="1605" y="3923"/>
                      <a:pt x="1429" y="3918"/>
                      <a:pt x="1254" y="3906"/>
                    </a:cubicBezTo>
                    <a:cubicBezTo>
                      <a:pt x="1078" y="3881"/>
                      <a:pt x="903" y="3856"/>
                      <a:pt x="752" y="3781"/>
                    </a:cubicBezTo>
                    <a:cubicBezTo>
                      <a:pt x="477" y="3606"/>
                      <a:pt x="452" y="3154"/>
                      <a:pt x="627" y="2879"/>
                    </a:cubicBezTo>
                    <a:cubicBezTo>
                      <a:pt x="803" y="2528"/>
                      <a:pt x="1153" y="2302"/>
                      <a:pt x="1504" y="2102"/>
                    </a:cubicBezTo>
                    <a:cubicBezTo>
                      <a:pt x="3322" y="1102"/>
                      <a:pt x="5428" y="555"/>
                      <a:pt x="7487" y="555"/>
                    </a:cubicBezTo>
                    <a:cubicBezTo>
                      <a:pt x="7699" y="555"/>
                      <a:pt x="7910" y="561"/>
                      <a:pt x="8121" y="573"/>
                    </a:cubicBezTo>
                    <a:cubicBezTo>
                      <a:pt x="8134" y="576"/>
                      <a:pt x="8147" y="577"/>
                      <a:pt x="8159" y="577"/>
                    </a:cubicBezTo>
                    <a:cubicBezTo>
                      <a:pt x="8266" y="577"/>
                      <a:pt x="8346" y="485"/>
                      <a:pt x="8346" y="372"/>
                    </a:cubicBezTo>
                    <a:cubicBezTo>
                      <a:pt x="8346" y="272"/>
                      <a:pt x="8271" y="172"/>
                      <a:pt x="8146" y="172"/>
                    </a:cubicBezTo>
                    <a:cubicBezTo>
                      <a:pt x="7892" y="156"/>
                      <a:pt x="7636" y="148"/>
                      <a:pt x="7381" y="148"/>
                    </a:cubicBezTo>
                    <a:cubicBezTo>
                      <a:pt x="5269" y="148"/>
                      <a:pt x="3137" y="697"/>
                      <a:pt x="1304" y="1726"/>
                    </a:cubicBezTo>
                    <a:cubicBezTo>
                      <a:pt x="903" y="1976"/>
                      <a:pt x="477" y="2252"/>
                      <a:pt x="251" y="2678"/>
                    </a:cubicBezTo>
                    <a:cubicBezTo>
                      <a:pt x="1" y="3129"/>
                      <a:pt x="51" y="3806"/>
                      <a:pt x="527" y="4132"/>
                    </a:cubicBezTo>
                    <a:cubicBezTo>
                      <a:pt x="752" y="4282"/>
                      <a:pt x="1003" y="4307"/>
                      <a:pt x="1229" y="4307"/>
                    </a:cubicBezTo>
                    <a:cubicBezTo>
                      <a:pt x="1453" y="4321"/>
                      <a:pt x="1677" y="4327"/>
                      <a:pt x="1901" y="4327"/>
                    </a:cubicBezTo>
                    <a:cubicBezTo>
                      <a:pt x="2479" y="4327"/>
                      <a:pt x="3057" y="4286"/>
                      <a:pt x="3635" y="4232"/>
                    </a:cubicBezTo>
                    <a:cubicBezTo>
                      <a:pt x="4214" y="4173"/>
                      <a:pt x="4812" y="4122"/>
                      <a:pt x="5406" y="4122"/>
                    </a:cubicBezTo>
                    <a:cubicBezTo>
                      <a:pt x="5813" y="4122"/>
                      <a:pt x="6219" y="4146"/>
                      <a:pt x="6617" y="4207"/>
                    </a:cubicBezTo>
                    <a:cubicBezTo>
                      <a:pt x="7920" y="4458"/>
                      <a:pt x="9123" y="5134"/>
                      <a:pt x="10276" y="5811"/>
                    </a:cubicBezTo>
                    <a:cubicBezTo>
                      <a:pt x="10677" y="6062"/>
                      <a:pt x="11103" y="6312"/>
                      <a:pt x="11529" y="6513"/>
                    </a:cubicBezTo>
                    <a:cubicBezTo>
                      <a:pt x="12732" y="7164"/>
                      <a:pt x="14011" y="7641"/>
                      <a:pt x="15339" y="7966"/>
                    </a:cubicBezTo>
                    <a:cubicBezTo>
                      <a:pt x="15840" y="8092"/>
                      <a:pt x="16467" y="8217"/>
                      <a:pt x="17093" y="8217"/>
                    </a:cubicBezTo>
                    <a:cubicBezTo>
                      <a:pt x="17444" y="8217"/>
                      <a:pt x="17820" y="8167"/>
                      <a:pt x="18196" y="8067"/>
                    </a:cubicBezTo>
                    <a:cubicBezTo>
                      <a:pt x="18848" y="7866"/>
                      <a:pt x="19399" y="7490"/>
                      <a:pt x="19925" y="7114"/>
                    </a:cubicBezTo>
                    <a:cubicBezTo>
                      <a:pt x="20126" y="6989"/>
                      <a:pt x="20326" y="6864"/>
                      <a:pt x="20527" y="6738"/>
                    </a:cubicBezTo>
                    <a:cubicBezTo>
                      <a:pt x="22482" y="5535"/>
                      <a:pt x="24738" y="5235"/>
                      <a:pt x="27119" y="4934"/>
                    </a:cubicBezTo>
                    <a:cubicBezTo>
                      <a:pt x="28948" y="4708"/>
                      <a:pt x="30853" y="4458"/>
                      <a:pt x="32582" y="3756"/>
                    </a:cubicBezTo>
                    <a:cubicBezTo>
                      <a:pt x="32933" y="3606"/>
                      <a:pt x="33334" y="3405"/>
                      <a:pt x="33459" y="2979"/>
                    </a:cubicBezTo>
                    <a:cubicBezTo>
                      <a:pt x="33510" y="2753"/>
                      <a:pt x="33484" y="2528"/>
                      <a:pt x="33359" y="2327"/>
                    </a:cubicBezTo>
                    <a:cubicBezTo>
                      <a:pt x="33058" y="1826"/>
                      <a:pt x="32307" y="1601"/>
                      <a:pt x="32081" y="1550"/>
                    </a:cubicBezTo>
                    <a:cubicBezTo>
                      <a:pt x="28672" y="748"/>
                      <a:pt x="25164" y="247"/>
                      <a:pt x="21655" y="72"/>
                    </a:cubicBezTo>
                    <a:cubicBezTo>
                      <a:pt x="20947" y="30"/>
                      <a:pt x="20213" y="1"/>
                      <a:pt x="19466" y="1"/>
                    </a:cubicBezTo>
                    <a:close/>
                  </a:path>
                </a:pathLst>
              </a:custGeom>
              <a:solidFill>
                <a:srgbClr val="CB88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2180;p37">
                <a:extLst>
                  <a:ext uri="{FF2B5EF4-FFF2-40B4-BE49-F238E27FC236}">
                    <a16:creationId xmlns:a16="http://schemas.microsoft.com/office/drawing/2014/main" id="{64D4A357-2ECC-4493-9888-117FF813F062}"/>
                  </a:ext>
                </a:extLst>
              </p:cNvPr>
              <p:cNvSpPr/>
              <p:nvPr/>
            </p:nvSpPr>
            <p:spPr>
              <a:xfrm>
                <a:off x="5746824" y="3057683"/>
                <a:ext cx="166399" cy="175296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6364" extrusionOk="0">
                    <a:moveTo>
                      <a:pt x="5039" y="0"/>
                    </a:moveTo>
                    <a:cubicBezTo>
                      <a:pt x="4793" y="0"/>
                      <a:pt x="4535" y="108"/>
                      <a:pt x="4312" y="229"/>
                    </a:cubicBezTo>
                    <a:cubicBezTo>
                      <a:pt x="3284" y="780"/>
                      <a:pt x="2357" y="1532"/>
                      <a:pt x="1605" y="2434"/>
                    </a:cubicBezTo>
                    <a:cubicBezTo>
                      <a:pt x="928" y="3261"/>
                      <a:pt x="1" y="4414"/>
                      <a:pt x="427" y="5542"/>
                    </a:cubicBezTo>
                    <a:cubicBezTo>
                      <a:pt x="527" y="5843"/>
                      <a:pt x="703" y="6093"/>
                      <a:pt x="978" y="6244"/>
                    </a:cubicBezTo>
                    <a:cubicBezTo>
                      <a:pt x="1132" y="6328"/>
                      <a:pt x="1349" y="6363"/>
                      <a:pt x="1591" y="6363"/>
                    </a:cubicBezTo>
                    <a:cubicBezTo>
                      <a:pt x="2138" y="6363"/>
                      <a:pt x="2811" y="6184"/>
                      <a:pt x="3159" y="5993"/>
                    </a:cubicBezTo>
                    <a:cubicBezTo>
                      <a:pt x="3460" y="5843"/>
                      <a:pt x="3710" y="5542"/>
                      <a:pt x="3936" y="5266"/>
                    </a:cubicBezTo>
                    <a:cubicBezTo>
                      <a:pt x="4462" y="4590"/>
                      <a:pt x="4913" y="3863"/>
                      <a:pt x="5314" y="3111"/>
                    </a:cubicBezTo>
                    <a:cubicBezTo>
                      <a:pt x="5715" y="2334"/>
                      <a:pt x="6041" y="1407"/>
                      <a:pt x="5740" y="580"/>
                    </a:cubicBezTo>
                    <a:cubicBezTo>
                      <a:pt x="5665" y="379"/>
                      <a:pt x="5540" y="179"/>
                      <a:pt x="5364" y="78"/>
                    </a:cubicBezTo>
                    <a:cubicBezTo>
                      <a:pt x="5262" y="23"/>
                      <a:pt x="5152" y="0"/>
                      <a:pt x="5039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2181;p37">
                <a:extLst>
                  <a:ext uri="{FF2B5EF4-FFF2-40B4-BE49-F238E27FC236}">
                    <a16:creationId xmlns:a16="http://schemas.microsoft.com/office/drawing/2014/main" id="{676FE49D-0439-447F-B7D7-AF53E2DE81E0}"/>
                  </a:ext>
                </a:extLst>
              </p:cNvPr>
              <p:cNvSpPr/>
              <p:nvPr/>
            </p:nvSpPr>
            <p:spPr>
              <a:xfrm>
                <a:off x="6202464" y="2856499"/>
                <a:ext cx="755256" cy="777788"/>
              </a:xfrm>
              <a:custGeom>
                <a:avLst/>
                <a:gdLst/>
                <a:ahLst/>
                <a:cxnLst/>
                <a:rect l="l" t="t" r="r" b="b"/>
                <a:pathLst>
                  <a:path w="27419" h="28237" extrusionOk="0">
                    <a:moveTo>
                      <a:pt x="18988" y="0"/>
                    </a:moveTo>
                    <a:cubicBezTo>
                      <a:pt x="16221" y="0"/>
                      <a:pt x="13583" y="1379"/>
                      <a:pt x="11830" y="3823"/>
                    </a:cubicBezTo>
                    <a:cubicBezTo>
                      <a:pt x="10126" y="6229"/>
                      <a:pt x="9349" y="9162"/>
                      <a:pt x="8697" y="12044"/>
                    </a:cubicBezTo>
                    <a:cubicBezTo>
                      <a:pt x="8271" y="13999"/>
                      <a:pt x="7720" y="15929"/>
                      <a:pt x="7243" y="17859"/>
                    </a:cubicBezTo>
                    <a:cubicBezTo>
                      <a:pt x="6968" y="18961"/>
                      <a:pt x="7018" y="20114"/>
                      <a:pt x="6767" y="21192"/>
                    </a:cubicBezTo>
                    <a:cubicBezTo>
                      <a:pt x="6116" y="23899"/>
                      <a:pt x="2883" y="25628"/>
                      <a:pt x="301" y="25828"/>
                    </a:cubicBezTo>
                    <a:cubicBezTo>
                      <a:pt x="0" y="25854"/>
                      <a:pt x="1980" y="27483"/>
                      <a:pt x="2356" y="27608"/>
                    </a:cubicBezTo>
                    <a:cubicBezTo>
                      <a:pt x="3559" y="28034"/>
                      <a:pt x="4837" y="28235"/>
                      <a:pt x="6116" y="28235"/>
                    </a:cubicBezTo>
                    <a:cubicBezTo>
                      <a:pt x="6191" y="28236"/>
                      <a:pt x="6266" y="28237"/>
                      <a:pt x="6342" y="28237"/>
                    </a:cubicBezTo>
                    <a:cubicBezTo>
                      <a:pt x="8974" y="28237"/>
                      <a:pt x="11616" y="27388"/>
                      <a:pt x="13760" y="25828"/>
                    </a:cubicBezTo>
                    <a:cubicBezTo>
                      <a:pt x="15063" y="24901"/>
                      <a:pt x="16066" y="23748"/>
                      <a:pt x="16868" y="22495"/>
                    </a:cubicBezTo>
                    <a:cubicBezTo>
                      <a:pt x="18321" y="20139"/>
                      <a:pt x="19023" y="17357"/>
                      <a:pt x="19274" y="14550"/>
                    </a:cubicBezTo>
                    <a:cubicBezTo>
                      <a:pt x="19399" y="13297"/>
                      <a:pt x="19374" y="11994"/>
                      <a:pt x="19825" y="10816"/>
                    </a:cubicBezTo>
                    <a:cubicBezTo>
                      <a:pt x="20280" y="9691"/>
                      <a:pt x="21305" y="8704"/>
                      <a:pt x="22488" y="8704"/>
                    </a:cubicBezTo>
                    <a:cubicBezTo>
                      <a:pt x="22544" y="8704"/>
                      <a:pt x="22600" y="8706"/>
                      <a:pt x="22657" y="8711"/>
                    </a:cubicBezTo>
                    <a:cubicBezTo>
                      <a:pt x="21354" y="9287"/>
                      <a:pt x="20276" y="11217"/>
                      <a:pt x="21629" y="12270"/>
                    </a:cubicBezTo>
                    <a:cubicBezTo>
                      <a:pt x="22096" y="12645"/>
                      <a:pt x="22675" y="12814"/>
                      <a:pt x="23265" y="12814"/>
                    </a:cubicBezTo>
                    <a:cubicBezTo>
                      <a:pt x="23976" y="12814"/>
                      <a:pt x="24702" y="12569"/>
                      <a:pt x="25264" y="12144"/>
                    </a:cubicBezTo>
                    <a:cubicBezTo>
                      <a:pt x="26316" y="11342"/>
                      <a:pt x="26868" y="10039"/>
                      <a:pt x="27018" y="8736"/>
                    </a:cubicBezTo>
                    <a:cubicBezTo>
                      <a:pt x="27419" y="5678"/>
                      <a:pt x="25740" y="2445"/>
                      <a:pt x="23033" y="1016"/>
                    </a:cubicBezTo>
                    <a:cubicBezTo>
                      <a:pt x="21712" y="327"/>
                      <a:pt x="20335" y="0"/>
                      <a:pt x="18988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2182;p37">
                <a:extLst>
                  <a:ext uri="{FF2B5EF4-FFF2-40B4-BE49-F238E27FC236}">
                    <a16:creationId xmlns:a16="http://schemas.microsoft.com/office/drawing/2014/main" id="{ABCDA039-157B-4A74-BD5D-598E159854A0}"/>
                  </a:ext>
                </a:extLst>
              </p:cNvPr>
              <p:cNvSpPr/>
              <p:nvPr/>
            </p:nvSpPr>
            <p:spPr>
              <a:xfrm>
                <a:off x="5762717" y="2954997"/>
                <a:ext cx="687606" cy="770351"/>
              </a:xfrm>
              <a:custGeom>
                <a:avLst/>
                <a:gdLst/>
                <a:ahLst/>
                <a:cxnLst/>
                <a:rect l="l" t="t" r="r" b="b"/>
                <a:pathLst>
                  <a:path w="24963" h="27967" extrusionOk="0">
                    <a:moveTo>
                      <a:pt x="11943" y="0"/>
                    </a:moveTo>
                    <a:cubicBezTo>
                      <a:pt x="11253" y="0"/>
                      <a:pt x="10523" y="79"/>
                      <a:pt x="9750" y="247"/>
                    </a:cubicBezTo>
                    <a:cubicBezTo>
                      <a:pt x="4136" y="1475"/>
                      <a:pt x="2331" y="8042"/>
                      <a:pt x="1905" y="13080"/>
                    </a:cubicBezTo>
                    <a:cubicBezTo>
                      <a:pt x="1730" y="14859"/>
                      <a:pt x="1805" y="16663"/>
                      <a:pt x="2106" y="18418"/>
                    </a:cubicBezTo>
                    <a:cubicBezTo>
                      <a:pt x="2406" y="20072"/>
                      <a:pt x="2807" y="22002"/>
                      <a:pt x="3885" y="23305"/>
                    </a:cubicBezTo>
                    <a:cubicBezTo>
                      <a:pt x="3233" y="23606"/>
                      <a:pt x="2607" y="23957"/>
                      <a:pt x="1980" y="24308"/>
                    </a:cubicBezTo>
                    <a:cubicBezTo>
                      <a:pt x="1304" y="24659"/>
                      <a:pt x="627" y="25085"/>
                      <a:pt x="226" y="25736"/>
                    </a:cubicBezTo>
                    <a:cubicBezTo>
                      <a:pt x="101" y="25962"/>
                      <a:pt x="0" y="26212"/>
                      <a:pt x="50" y="26488"/>
                    </a:cubicBezTo>
                    <a:cubicBezTo>
                      <a:pt x="151" y="27014"/>
                      <a:pt x="827" y="27190"/>
                      <a:pt x="1379" y="27215"/>
                    </a:cubicBezTo>
                    <a:cubicBezTo>
                      <a:pt x="1484" y="27218"/>
                      <a:pt x="1590" y="27220"/>
                      <a:pt x="1696" y="27220"/>
                    </a:cubicBezTo>
                    <a:cubicBezTo>
                      <a:pt x="3169" y="27220"/>
                      <a:pt x="4632" y="26896"/>
                      <a:pt x="5965" y="26288"/>
                    </a:cubicBezTo>
                    <a:lnTo>
                      <a:pt x="5965" y="26288"/>
                    </a:lnTo>
                    <a:cubicBezTo>
                      <a:pt x="5815" y="26563"/>
                      <a:pt x="5815" y="26939"/>
                      <a:pt x="6015" y="27190"/>
                    </a:cubicBezTo>
                    <a:cubicBezTo>
                      <a:pt x="6463" y="27843"/>
                      <a:pt x="7912" y="27926"/>
                      <a:pt x="9005" y="27926"/>
                    </a:cubicBezTo>
                    <a:cubicBezTo>
                      <a:pt x="9380" y="27926"/>
                      <a:pt x="9713" y="27917"/>
                      <a:pt x="9950" y="27917"/>
                    </a:cubicBezTo>
                    <a:cubicBezTo>
                      <a:pt x="10552" y="27917"/>
                      <a:pt x="11178" y="27917"/>
                      <a:pt x="11805" y="27942"/>
                    </a:cubicBezTo>
                    <a:cubicBezTo>
                      <a:pt x="12247" y="27959"/>
                      <a:pt x="12689" y="27967"/>
                      <a:pt x="13129" y="27967"/>
                    </a:cubicBezTo>
                    <a:cubicBezTo>
                      <a:pt x="14610" y="27967"/>
                      <a:pt x="16082" y="27876"/>
                      <a:pt x="17569" y="27741"/>
                    </a:cubicBezTo>
                    <a:cubicBezTo>
                      <a:pt x="19324" y="27591"/>
                      <a:pt x="20301" y="27315"/>
                      <a:pt x="21579" y="26062"/>
                    </a:cubicBezTo>
                    <a:cubicBezTo>
                      <a:pt x="24963" y="22729"/>
                      <a:pt x="24913" y="16989"/>
                      <a:pt x="23409" y="12729"/>
                    </a:cubicBezTo>
                    <a:cubicBezTo>
                      <a:pt x="21392" y="7041"/>
                      <a:pt x="18453" y="0"/>
                      <a:pt x="11943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2183;p37">
                <a:extLst>
                  <a:ext uri="{FF2B5EF4-FFF2-40B4-BE49-F238E27FC236}">
                    <a16:creationId xmlns:a16="http://schemas.microsoft.com/office/drawing/2014/main" id="{6097096E-EFF0-47ED-B0BE-4802652D09F4}"/>
                  </a:ext>
                </a:extLst>
              </p:cNvPr>
              <p:cNvSpPr/>
              <p:nvPr/>
            </p:nvSpPr>
            <p:spPr>
              <a:xfrm>
                <a:off x="5853834" y="3188134"/>
                <a:ext cx="256141" cy="423119"/>
              </a:xfrm>
              <a:custGeom>
                <a:avLst/>
                <a:gdLst/>
                <a:ahLst/>
                <a:cxnLst/>
                <a:rect l="l" t="t" r="r" b="b"/>
                <a:pathLst>
                  <a:path w="9299" h="15361" extrusionOk="0">
                    <a:moveTo>
                      <a:pt x="4372" y="0"/>
                    </a:moveTo>
                    <a:cubicBezTo>
                      <a:pt x="4034" y="0"/>
                      <a:pt x="3699" y="97"/>
                      <a:pt x="3384" y="255"/>
                    </a:cubicBezTo>
                    <a:cubicBezTo>
                      <a:pt x="2356" y="706"/>
                      <a:pt x="1554" y="1608"/>
                      <a:pt x="1053" y="2610"/>
                    </a:cubicBezTo>
                    <a:cubicBezTo>
                      <a:pt x="552" y="3638"/>
                      <a:pt x="326" y="4766"/>
                      <a:pt x="226" y="5894"/>
                    </a:cubicBezTo>
                    <a:cubicBezTo>
                      <a:pt x="1" y="9027"/>
                      <a:pt x="702" y="13413"/>
                      <a:pt x="3785" y="15017"/>
                    </a:cubicBezTo>
                    <a:cubicBezTo>
                      <a:pt x="4243" y="15254"/>
                      <a:pt x="4705" y="15360"/>
                      <a:pt x="5154" y="15360"/>
                    </a:cubicBezTo>
                    <a:cubicBezTo>
                      <a:pt x="6696" y="15360"/>
                      <a:pt x="8090" y="14111"/>
                      <a:pt x="8672" y="12636"/>
                    </a:cubicBezTo>
                    <a:cubicBezTo>
                      <a:pt x="9098" y="11608"/>
                      <a:pt x="9199" y="10480"/>
                      <a:pt x="9249" y="9352"/>
                    </a:cubicBezTo>
                    <a:cubicBezTo>
                      <a:pt x="9299" y="7598"/>
                      <a:pt x="9224" y="5819"/>
                      <a:pt x="8622" y="4164"/>
                    </a:cubicBezTo>
                    <a:cubicBezTo>
                      <a:pt x="8046" y="2510"/>
                      <a:pt x="6893" y="1006"/>
                      <a:pt x="5314" y="255"/>
                    </a:cubicBezTo>
                    <a:cubicBezTo>
                      <a:pt x="5063" y="129"/>
                      <a:pt x="4788" y="29"/>
                      <a:pt x="4487" y="4"/>
                    </a:cubicBezTo>
                    <a:cubicBezTo>
                      <a:pt x="4448" y="1"/>
                      <a:pt x="4410" y="0"/>
                      <a:pt x="4372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2184;p37">
                <a:extLst>
                  <a:ext uri="{FF2B5EF4-FFF2-40B4-BE49-F238E27FC236}">
                    <a16:creationId xmlns:a16="http://schemas.microsoft.com/office/drawing/2014/main" id="{1E6A830A-BDBC-4160-BC94-AF33B2FC0FE0}"/>
                  </a:ext>
                </a:extLst>
              </p:cNvPr>
              <p:cNvSpPr/>
              <p:nvPr/>
            </p:nvSpPr>
            <p:spPr>
              <a:xfrm>
                <a:off x="5812407" y="2955108"/>
                <a:ext cx="479145" cy="420227"/>
              </a:xfrm>
              <a:custGeom>
                <a:avLst/>
                <a:gdLst/>
                <a:ahLst/>
                <a:cxnLst/>
                <a:rect l="l" t="t" r="r" b="b"/>
                <a:pathLst>
                  <a:path w="17395" h="15256" extrusionOk="0">
                    <a:moveTo>
                      <a:pt x="10124" y="1"/>
                    </a:moveTo>
                    <a:cubicBezTo>
                      <a:pt x="9438" y="1"/>
                      <a:pt x="8713" y="78"/>
                      <a:pt x="7946" y="243"/>
                    </a:cubicBezTo>
                    <a:cubicBezTo>
                      <a:pt x="2332" y="1471"/>
                      <a:pt x="527" y="8038"/>
                      <a:pt x="101" y="13076"/>
                    </a:cubicBezTo>
                    <a:cubicBezTo>
                      <a:pt x="26" y="13802"/>
                      <a:pt x="1" y="14529"/>
                      <a:pt x="26" y="15256"/>
                    </a:cubicBezTo>
                    <a:cubicBezTo>
                      <a:pt x="427" y="14980"/>
                      <a:pt x="753" y="14629"/>
                      <a:pt x="1028" y="14228"/>
                    </a:cubicBezTo>
                    <a:cubicBezTo>
                      <a:pt x="2487" y="14896"/>
                      <a:pt x="4083" y="15218"/>
                      <a:pt x="5685" y="15218"/>
                    </a:cubicBezTo>
                    <a:cubicBezTo>
                      <a:pt x="9011" y="15218"/>
                      <a:pt x="12363" y="13833"/>
                      <a:pt x="14562" y="11296"/>
                    </a:cubicBezTo>
                    <a:cubicBezTo>
                      <a:pt x="12307" y="9416"/>
                      <a:pt x="8622" y="9492"/>
                      <a:pt x="6993" y="7060"/>
                    </a:cubicBezTo>
                    <a:lnTo>
                      <a:pt x="6993" y="7060"/>
                    </a:lnTo>
                    <a:cubicBezTo>
                      <a:pt x="7844" y="7266"/>
                      <a:pt x="8717" y="7366"/>
                      <a:pt x="9589" y="7366"/>
                    </a:cubicBezTo>
                    <a:cubicBezTo>
                      <a:pt x="11698" y="7366"/>
                      <a:pt x="13807" y="6781"/>
                      <a:pt x="15615" y="5682"/>
                    </a:cubicBezTo>
                    <a:cubicBezTo>
                      <a:pt x="16292" y="5256"/>
                      <a:pt x="16968" y="4705"/>
                      <a:pt x="17394" y="4028"/>
                    </a:cubicBezTo>
                    <a:cubicBezTo>
                      <a:pt x="15623" y="1659"/>
                      <a:pt x="13292" y="1"/>
                      <a:pt x="10124" y="1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2185;p37">
                <a:extLst>
                  <a:ext uri="{FF2B5EF4-FFF2-40B4-BE49-F238E27FC236}">
                    <a16:creationId xmlns:a16="http://schemas.microsoft.com/office/drawing/2014/main" id="{3F303B91-E54B-4C2A-B2BF-63E3C8516482}"/>
                  </a:ext>
                </a:extLst>
              </p:cNvPr>
              <p:cNvSpPr/>
              <p:nvPr/>
            </p:nvSpPr>
            <p:spPr>
              <a:xfrm>
                <a:off x="5792410" y="3098724"/>
                <a:ext cx="170531" cy="196231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7124" extrusionOk="0">
                    <a:moveTo>
                      <a:pt x="2995" y="1"/>
                    </a:moveTo>
                    <a:cubicBezTo>
                      <a:pt x="2748" y="1"/>
                      <a:pt x="2500" y="23"/>
                      <a:pt x="2256" y="67"/>
                    </a:cubicBezTo>
                    <a:cubicBezTo>
                      <a:pt x="1930" y="142"/>
                      <a:pt x="1604" y="242"/>
                      <a:pt x="1328" y="418"/>
                    </a:cubicBezTo>
                    <a:cubicBezTo>
                      <a:pt x="827" y="694"/>
                      <a:pt x="451" y="1145"/>
                      <a:pt x="251" y="1646"/>
                    </a:cubicBezTo>
                    <a:cubicBezTo>
                      <a:pt x="0" y="2222"/>
                      <a:pt x="0" y="2699"/>
                      <a:pt x="150" y="3300"/>
                    </a:cubicBezTo>
                    <a:cubicBezTo>
                      <a:pt x="301" y="4002"/>
                      <a:pt x="576" y="4679"/>
                      <a:pt x="977" y="5280"/>
                    </a:cubicBezTo>
                    <a:cubicBezTo>
                      <a:pt x="1228" y="5681"/>
                      <a:pt x="1604" y="6032"/>
                      <a:pt x="2005" y="6283"/>
                    </a:cubicBezTo>
                    <a:cubicBezTo>
                      <a:pt x="2553" y="6653"/>
                      <a:pt x="3548" y="7124"/>
                      <a:pt x="4395" y="7124"/>
                    </a:cubicBezTo>
                    <a:cubicBezTo>
                      <a:pt x="4750" y="7124"/>
                      <a:pt x="5079" y="7041"/>
                      <a:pt x="5338" y="6834"/>
                    </a:cubicBezTo>
                    <a:cubicBezTo>
                      <a:pt x="5990" y="6333"/>
                      <a:pt x="6065" y="5155"/>
                      <a:pt x="6115" y="4403"/>
                    </a:cubicBezTo>
                    <a:cubicBezTo>
                      <a:pt x="6191" y="3476"/>
                      <a:pt x="6015" y="2573"/>
                      <a:pt x="5689" y="1696"/>
                    </a:cubicBezTo>
                    <a:cubicBezTo>
                      <a:pt x="5564" y="1370"/>
                      <a:pt x="5389" y="1019"/>
                      <a:pt x="5138" y="744"/>
                    </a:cubicBezTo>
                    <a:cubicBezTo>
                      <a:pt x="4937" y="518"/>
                      <a:pt x="4662" y="368"/>
                      <a:pt x="4361" y="242"/>
                    </a:cubicBezTo>
                    <a:cubicBezTo>
                      <a:pt x="3920" y="79"/>
                      <a:pt x="3458" y="1"/>
                      <a:pt x="2995" y="1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2186;p37">
                <a:extLst>
                  <a:ext uri="{FF2B5EF4-FFF2-40B4-BE49-F238E27FC236}">
                    <a16:creationId xmlns:a16="http://schemas.microsoft.com/office/drawing/2014/main" id="{69FBF63E-13B7-4603-A81A-98A07BD929A2}"/>
                  </a:ext>
                </a:extLst>
              </p:cNvPr>
              <p:cNvSpPr/>
              <p:nvPr/>
            </p:nvSpPr>
            <p:spPr>
              <a:xfrm>
                <a:off x="5778583" y="3037879"/>
                <a:ext cx="174690" cy="172074"/>
              </a:xfrm>
              <a:custGeom>
                <a:avLst/>
                <a:gdLst/>
                <a:ahLst/>
                <a:cxnLst/>
                <a:rect l="l" t="t" r="r" b="b"/>
                <a:pathLst>
                  <a:path w="6342" h="6247" extrusionOk="0">
                    <a:moveTo>
                      <a:pt x="1347" y="0"/>
                    </a:moveTo>
                    <a:cubicBezTo>
                      <a:pt x="1301" y="0"/>
                      <a:pt x="1246" y="28"/>
                      <a:pt x="1179" y="96"/>
                    </a:cubicBezTo>
                    <a:cubicBezTo>
                      <a:pt x="903" y="396"/>
                      <a:pt x="903" y="1023"/>
                      <a:pt x="1028" y="1399"/>
                    </a:cubicBezTo>
                    <a:cubicBezTo>
                      <a:pt x="1028" y="1424"/>
                      <a:pt x="1053" y="1424"/>
                      <a:pt x="1053" y="1449"/>
                    </a:cubicBezTo>
                    <a:cubicBezTo>
                      <a:pt x="1129" y="1674"/>
                      <a:pt x="1279" y="1900"/>
                      <a:pt x="1454" y="2075"/>
                    </a:cubicBezTo>
                    <a:cubicBezTo>
                      <a:pt x="753" y="2552"/>
                      <a:pt x="226" y="3404"/>
                      <a:pt x="101" y="4231"/>
                    </a:cubicBezTo>
                    <a:cubicBezTo>
                      <a:pt x="1" y="4883"/>
                      <a:pt x="226" y="5810"/>
                      <a:pt x="903" y="6086"/>
                    </a:cubicBezTo>
                    <a:cubicBezTo>
                      <a:pt x="1167" y="6202"/>
                      <a:pt x="1458" y="6247"/>
                      <a:pt x="1755" y="6247"/>
                    </a:cubicBezTo>
                    <a:cubicBezTo>
                      <a:pt x="2162" y="6247"/>
                      <a:pt x="2581" y="6162"/>
                      <a:pt x="2958" y="6060"/>
                    </a:cubicBezTo>
                    <a:cubicBezTo>
                      <a:pt x="3735" y="5860"/>
                      <a:pt x="4462" y="5409"/>
                      <a:pt x="5114" y="4883"/>
                    </a:cubicBezTo>
                    <a:cubicBezTo>
                      <a:pt x="5665" y="4431"/>
                      <a:pt x="6342" y="3780"/>
                      <a:pt x="5966" y="2978"/>
                    </a:cubicBezTo>
                    <a:cubicBezTo>
                      <a:pt x="5865" y="2727"/>
                      <a:pt x="5640" y="2527"/>
                      <a:pt x="5414" y="2351"/>
                    </a:cubicBezTo>
                    <a:cubicBezTo>
                      <a:pt x="5038" y="2050"/>
                      <a:pt x="4562" y="1850"/>
                      <a:pt x="4061" y="1725"/>
                    </a:cubicBezTo>
                    <a:cubicBezTo>
                      <a:pt x="3758" y="1652"/>
                      <a:pt x="3432" y="1609"/>
                      <a:pt x="3105" y="1609"/>
                    </a:cubicBezTo>
                    <a:cubicBezTo>
                      <a:pt x="2755" y="1609"/>
                      <a:pt x="2405" y="1658"/>
                      <a:pt x="2081" y="1775"/>
                    </a:cubicBezTo>
                    <a:cubicBezTo>
                      <a:pt x="1931" y="1599"/>
                      <a:pt x="1830" y="1399"/>
                      <a:pt x="1755" y="1173"/>
                    </a:cubicBezTo>
                    <a:cubicBezTo>
                      <a:pt x="1680" y="923"/>
                      <a:pt x="1630" y="622"/>
                      <a:pt x="1555" y="346"/>
                    </a:cubicBezTo>
                    <a:cubicBezTo>
                      <a:pt x="1518" y="200"/>
                      <a:pt x="1468" y="0"/>
                      <a:pt x="1347" y="0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2187;p37">
                <a:extLst>
                  <a:ext uri="{FF2B5EF4-FFF2-40B4-BE49-F238E27FC236}">
                    <a16:creationId xmlns:a16="http://schemas.microsoft.com/office/drawing/2014/main" id="{B7A39F22-CB27-4B5F-8A5A-4CFC6E63366A}"/>
                  </a:ext>
                </a:extLst>
              </p:cNvPr>
              <p:cNvSpPr/>
              <p:nvPr/>
            </p:nvSpPr>
            <p:spPr>
              <a:xfrm>
                <a:off x="5913908" y="3120650"/>
                <a:ext cx="331394" cy="222288"/>
              </a:xfrm>
              <a:custGeom>
                <a:avLst/>
                <a:gdLst/>
                <a:ahLst/>
                <a:cxnLst/>
                <a:rect l="l" t="t" r="r" b="b"/>
                <a:pathLst>
                  <a:path w="12031" h="8070" extrusionOk="0">
                    <a:moveTo>
                      <a:pt x="1618" y="0"/>
                    </a:moveTo>
                    <a:cubicBezTo>
                      <a:pt x="1547" y="0"/>
                      <a:pt x="1476" y="7"/>
                      <a:pt x="1404" y="23"/>
                    </a:cubicBezTo>
                    <a:cubicBezTo>
                      <a:pt x="1103" y="73"/>
                      <a:pt x="877" y="324"/>
                      <a:pt x="702" y="599"/>
                    </a:cubicBezTo>
                    <a:cubicBezTo>
                      <a:pt x="0" y="1727"/>
                      <a:pt x="326" y="3256"/>
                      <a:pt x="1028" y="4409"/>
                    </a:cubicBezTo>
                    <a:cubicBezTo>
                      <a:pt x="2202" y="6415"/>
                      <a:pt x="5086" y="8069"/>
                      <a:pt x="7620" y="8069"/>
                    </a:cubicBezTo>
                    <a:cubicBezTo>
                      <a:pt x="9360" y="8069"/>
                      <a:pt x="10935" y="7290"/>
                      <a:pt x="11679" y="5311"/>
                    </a:cubicBezTo>
                    <a:cubicBezTo>
                      <a:pt x="12030" y="4409"/>
                      <a:pt x="12030" y="3331"/>
                      <a:pt x="11479" y="2529"/>
                    </a:cubicBezTo>
                    <a:cubicBezTo>
                      <a:pt x="11079" y="1929"/>
                      <a:pt x="10407" y="1584"/>
                      <a:pt x="9719" y="1584"/>
                    </a:cubicBezTo>
                    <a:cubicBezTo>
                      <a:pt x="9545" y="1584"/>
                      <a:pt x="9370" y="1606"/>
                      <a:pt x="9198" y="1652"/>
                    </a:cubicBezTo>
                    <a:cubicBezTo>
                      <a:pt x="8722" y="1783"/>
                      <a:pt x="8262" y="1840"/>
                      <a:pt x="7798" y="1840"/>
                    </a:cubicBezTo>
                    <a:cubicBezTo>
                      <a:pt x="7286" y="1840"/>
                      <a:pt x="6768" y="1770"/>
                      <a:pt x="6216" y="1652"/>
                    </a:cubicBezTo>
                    <a:cubicBezTo>
                      <a:pt x="4887" y="1326"/>
                      <a:pt x="3634" y="800"/>
                      <a:pt x="2406" y="223"/>
                    </a:cubicBezTo>
                    <a:cubicBezTo>
                      <a:pt x="2147" y="104"/>
                      <a:pt x="1889" y="0"/>
                      <a:pt x="1618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2188;p37">
                <a:extLst>
                  <a:ext uri="{FF2B5EF4-FFF2-40B4-BE49-F238E27FC236}">
                    <a16:creationId xmlns:a16="http://schemas.microsoft.com/office/drawing/2014/main" id="{BBC89396-DB0D-471E-AC74-9473AE0745EE}"/>
                  </a:ext>
                </a:extLst>
              </p:cNvPr>
              <p:cNvSpPr/>
              <p:nvPr/>
            </p:nvSpPr>
            <p:spPr>
              <a:xfrm>
                <a:off x="5743381" y="3148277"/>
                <a:ext cx="104285" cy="166950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6061" extrusionOk="0">
                    <a:moveTo>
                      <a:pt x="1575" y="1"/>
                    </a:moveTo>
                    <a:cubicBezTo>
                      <a:pt x="1407" y="1"/>
                      <a:pt x="1233" y="39"/>
                      <a:pt x="1053" y="123"/>
                    </a:cubicBezTo>
                    <a:cubicBezTo>
                      <a:pt x="326" y="474"/>
                      <a:pt x="251" y="1651"/>
                      <a:pt x="126" y="2353"/>
                    </a:cubicBezTo>
                    <a:cubicBezTo>
                      <a:pt x="1" y="3080"/>
                      <a:pt x="26" y="3857"/>
                      <a:pt x="326" y="4534"/>
                    </a:cubicBezTo>
                    <a:cubicBezTo>
                      <a:pt x="648" y="5242"/>
                      <a:pt x="1503" y="6061"/>
                      <a:pt x="2372" y="6061"/>
                    </a:cubicBezTo>
                    <a:cubicBezTo>
                      <a:pt x="2518" y="6061"/>
                      <a:pt x="2664" y="6038"/>
                      <a:pt x="2808" y="5987"/>
                    </a:cubicBezTo>
                    <a:cubicBezTo>
                      <a:pt x="3259" y="5837"/>
                      <a:pt x="3459" y="5336"/>
                      <a:pt x="3559" y="4910"/>
                    </a:cubicBezTo>
                    <a:cubicBezTo>
                      <a:pt x="3710" y="4358"/>
                      <a:pt x="3785" y="3782"/>
                      <a:pt x="3785" y="3205"/>
                    </a:cubicBezTo>
                    <a:cubicBezTo>
                      <a:pt x="3760" y="2629"/>
                      <a:pt x="3459" y="1626"/>
                      <a:pt x="2933" y="900"/>
                    </a:cubicBezTo>
                    <a:cubicBezTo>
                      <a:pt x="2571" y="385"/>
                      <a:pt x="2107" y="1"/>
                      <a:pt x="1575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2189;p37">
                <a:extLst>
                  <a:ext uri="{FF2B5EF4-FFF2-40B4-BE49-F238E27FC236}">
                    <a16:creationId xmlns:a16="http://schemas.microsoft.com/office/drawing/2014/main" id="{455F9FE5-F697-4098-B82E-083C0BAF47F3}"/>
                  </a:ext>
                </a:extLst>
              </p:cNvPr>
              <p:cNvSpPr/>
              <p:nvPr/>
            </p:nvSpPr>
            <p:spPr>
              <a:xfrm>
                <a:off x="5762717" y="3319383"/>
                <a:ext cx="441849" cy="385382"/>
              </a:xfrm>
              <a:custGeom>
                <a:avLst/>
                <a:gdLst/>
                <a:ahLst/>
                <a:cxnLst/>
                <a:rect l="l" t="t" r="r" b="b"/>
                <a:pathLst>
                  <a:path w="16041" h="13991" extrusionOk="0">
                    <a:moveTo>
                      <a:pt x="16040" y="1"/>
                    </a:moveTo>
                    <a:cubicBezTo>
                      <a:pt x="16035" y="4"/>
                      <a:pt x="16029" y="6"/>
                      <a:pt x="16023" y="9"/>
                    </a:cubicBezTo>
                    <a:lnTo>
                      <a:pt x="16023" y="9"/>
                    </a:lnTo>
                    <a:cubicBezTo>
                      <a:pt x="16029" y="6"/>
                      <a:pt x="16035" y="4"/>
                      <a:pt x="16040" y="1"/>
                    </a:cubicBezTo>
                    <a:close/>
                    <a:moveTo>
                      <a:pt x="16023" y="9"/>
                    </a:moveTo>
                    <a:cubicBezTo>
                      <a:pt x="12975" y="1491"/>
                      <a:pt x="10777" y="4619"/>
                      <a:pt x="10451" y="7971"/>
                    </a:cubicBezTo>
                    <a:cubicBezTo>
                      <a:pt x="9173" y="8021"/>
                      <a:pt x="7895" y="8297"/>
                      <a:pt x="6717" y="8748"/>
                    </a:cubicBezTo>
                    <a:cubicBezTo>
                      <a:pt x="5890" y="9074"/>
                      <a:pt x="5113" y="9500"/>
                      <a:pt x="4236" y="9625"/>
                    </a:cubicBezTo>
                    <a:cubicBezTo>
                      <a:pt x="4104" y="9654"/>
                      <a:pt x="3980" y="9667"/>
                      <a:pt x="3855" y="9667"/>
                    </a:cubicBezTo>
                    <a:cubicBezTo>
                      <a:pt x="3767" y="9667"/>
                      <a:pt x="3678" y="9660"/>
                      <a:pt x="3584" y="9650"/>
                    </a:cubicBezTo>
                    <a:lnTo>
                      <a:pt x="3584" y="9650"/>
                    </a:lnTo>
                    <a:cubicBezTo>
                      <a:pt x="3685" y="9800"/>
                      <a:pt x="3785" y="9951"/>
                      <a:pt x="3885" y="10076"/>
                    </a:cubicBezTo>
                    <a:cubicBezTo>
                      <a:pt x="3233" y="10377"/>
                      <a:pt x="2607" y="10728"/>
                      <a:pt x="1980" y="11079"/>
                    </a:cubicBezTo>
                    <a:cubicBezTo>
                      <a:pt x="1304" y="11430"/>
                      <a:pt x="627" y="11856"/>
                      <a:pt x="226" y="12507"/>
                    </a:cubicBezTo>
                    <a:cubicBezTo>
                      <a:pt x="101" y="12733"/>
                      <a:pt x="0" y="12983"/>
                      <a:pt x="50" y="13259"/>
                    </a:cubicBezTo>
                    <a:cubicBezTo>
                      <a:pt x="151" y="13785"/>
                      <a:pt x="827" y="13961"/>
                      <a:pt x="1379" y="13986"/>
                    </a:cubicBezTo>
                    <a:cubicBezTo>
                      <a:pt x="1484" y="13989"/>
                      <a:pt x="1590" y="13991"/>
                      <a:pt x="1696" y="13991"/>
                    </a:cubicBezTo>
                    <a:cubicBezTo>
                      <a:pt x="3169" y="13991"/>
                      <a:pt x="4632" y="13667"/>
                      <a:pt x="5965" y="13059"/>
                    </a:cubicBezTo>
                    <a:lnTo>
                      <a:pt x="5965" y="13059"/>
                    </a:lnTo>
                    <a:cubicBezTo>
                      <a:pt x="5890" y="13184"/>
                      <a:pt x="5840" y="13359"/>
                      <a:pt x="5865" y="13535"/>
                    </a:cubicBezTo>
                    <a:cubicBezTo>
                      <a:pt x="6015" y="13034"/>
                      <a:pt x="6066" y="12507"/>
                      <a:pt x="6391" y="12081"/>
                    </a:cubicBezTo>
                    <a:cubicBezTo>
                      <a:pt x="6542" y="11881"/>
                      <a:pt x="6717" y="11730"/>
                      <a:pt x="6893" y="11580"/>
                    </a:cubicBezTo>
                    <a:cubicBezTo>
                      <a:pt x="7369" y="11229"/>
                      <a:pt x="7920" y="11079"/>
                      <a:pt x="8522" y="10928"/>
                    </a:cubicBezTo>
                    <a:cubicBezTo>
                      <a:pt x="10201" y="10552"/>
                      <a:pt x="11880" y="10327"/>
                      <a:pt x="13584" y="10277"/>
                    </a:cubicBezTo>
                    <a:cubicBezTo>
                      <a:pt x="11930" y="8171"/>
                      <a:pt x="13033" y="4888"/>
                      <a:pt x="14161" y="2808"/>
                    </a:cubicBezTo>
                    <a:cubicBezTo>
                      <a:pt x="14436" y="2257"/>
                      <a:pt x="14812" y="1730"/>
                      <a:pt x="15113" y="1204"/>
                    </a:cubicBezTo>
                    <a:cubicBezTo>
                      <a:pt x="15336" y="783"/>
                      <a:pt x="15559" y="240"/>
                      <a:pt x="16023" y="9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2190;p37">
                <a:extLst>
                  <a:ext uri="{FF2B5EF4-FFF2-40B4-BE49-F238E27FC236}">
                    <a16:creationId xmlns:a16="http://schemas.microsoft.com/office/drawing/2014/main" id="{C9B3DDBA-237D-43B1-A92A-836CD8125821}"/>
                  </a:ext>
                </a:extLst>
              </p:cNvPr>
              <p:cNvSpPr/>
              <p:nvPr/>
            </p:nvSpPr>
            <p:spPr>
              <a:xfrm>
                <a:off x="5806210" y="2598407"/>
                <a:ext cx="136706" cy="143923"/>
              </a:xfrm>
              <a:custGeom>
                <a:avLst/>
                <a:gdLst/>
                <a:ahLst/>
                <a:cxnLst/>
                <a:rect l="l" t="t" r="r" b="b"/>
                <a:pathLst>
                  <a:path w="4963" h="5225" extrusionOk="0">
                    <a:moveTo>
                      <a:pt x="1239" y="1"/>
                    </a:moveTo>
                    <a:cubicBezTo>
                      <a:pt x="1185" y="1"/>
                      <a:pt x="1132" y="4"/>
                      <a:pt x="1078" y="10"/>
                    </a:cubicBezTo>
                    <a:cubicBezTo>
                      <a:pt x="877" y="10"/>
                      <a:pt x="677" y="86"/>
                      <a:pt x="527" y="211"/>
                    </a:cubicBezTo>
                    <a:cubicBezTo>
                      <a:pt x="226" y="411"/>
                      <a:pt x="75" y="812"/>
                      <a:pt x="50" y="1188"/>
                    </a:cubicBezTo>
                    <a:cubicBezTo>
                      <a:pt x="0" y="2241"/>
                      <a:pt x="351" y="3218"/>
                      <a:pt x="702" y="4171"/>
                    </a:cubicBezTo>
                    <a:cubicBezTo>
                      <a:pt x="850" y="4589"/>
                      <a:pt x="1166" y="5224"/>
                      <a:pt x="1651" y="5224"/>
                    </a:cubicBezTo>
                    <a:cubicBezTo>
                      <a:pt x="1661" y="5224"/>
                      <a:pt x="1670" y="5224"/>
                      <a:pt x="1679" y="5223"/>
                    </a:cubicBezTo>
                    <a:cubicBezTo>
                      <a:pt x="2005" y="5223"/>
                      <a:pt x="2281" y="5048"/>
                      <a:pt x="2532" y="4873"/>
                    </a:cubicBezTo>
                    <a:cubicBezTo>
                      <a:pt x="3283" y="4346"/>
                      <a:pt x="4211" y="3569"/>
                      <a:pt x="4562" y="2717"/>
                    </a:cubicBezTo>
                    <a:cubicBezTo>
                      <a:pt x="4963" y="1765"/>
                      <a:pt x="3283" y="1038"/>
                      <a:pt x="2682" y="637"/>
                    </a:cubicBezTo>
                    <a:cubicBezTo>
                      <a:pt x="2356" y="411"/>
                      <a:pt x="2030" y="186"/>
                      <a:pt x="1654" y="60"/>
                    </a:cubicBezTo>
                    <a:cubicBezTo>
                      <a:pt x="1526" y="24"/>
                      <a:pt x="1384" y="1"/>
                      <a:pt x="1239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2191;p37">
                <a:extLst>
                  <a:ext uri="{FF2B5EF4-FFF2-40B4-BE49-F238E27FC236}">
                    <a16:creationId xmlns:a16="http://schemas.microsoft.com/office/drawing/2014/main" id="{FE963AB9-2403-4D57-B30E-4FA6053A72B0}"/>
                  </a:ext>
                </a:extLst>
              </p:cNvPr>
              <p:cNvSpPr/>
              <p:nvPr/>
            </p:nvSpPr>
            <p:spPr>
              <a:xfrm>
                <a:off x="5828300" y="2638154"/>
                <a:ext cx="60076" cy="63409"/>
              </a:xfrm>
              <a:custGeom>
                <a:avLst/>
                <a:gdLst/>
                <a:ahLst/>
                <a:cxnLst/>
                <a:rect l="l" t="t" r="r" b="b"/>
                <a:pathLst>
                  <a:path w="2181" h="2302" extrusionOk="0">
                    <a:moveTo>
                      <a:pt x="337" y="1"/>
                    </a:moveTo>
                    <a:cubicBezTo>
                      <a:pt x="245" y="1"/>
                      <a:pt x="160" y="22"/>
                      <a:pt x="101" y="96"/>
                    </a:cubicBezTo>
                    <a:cubicBezTo>
                      <a:pt x="50" y="171"/>
                      <a:pt x="25" y="272"/>
                      <a:pt x="25" y="372"/>
                    </a:cubicBezTo>
                    <a:cubicBezTo>
                      <a:pt x="0" y="1023"/>
                      <a:pt x="151" y="1625"/>
                      <a:pt x="451" y="2176"/>
                    </a:cubicBezTo>
                    <a:cubicBezTo>
                      <a:pt x="451" y="2227"/>
                      <a:pt x="476" y="2277"/>
                      <a:pt x="527" y="2277"/>
                    </a:cubicBezTo>
                    <a:cubicBezTo>
                      <a:pt x="577" y="2302"/>
                      <a:pt x="602" y="2302"/>
                      <a:pt x="652" y="2302"/>
                    </a:cubicBezTo>
                    <a:cubicBezTo>
                      <a:pt x="903" y="2252"/>
                      <a:pt x="1128" y="1951"/>
                      <a:pt x="1329" y="1775"/>
                    </a:cubicBezTo>
                    <a:cubicBezTo>
                      <a:pt x="1604" y="1575"/>
                      <a:pt x="1855" y="1349"/>
                      <a:pt x="2080" y="1099"/>
                    </a:cubicBezTo>
                    <a:cubicBezTo>
                      <a:pt x="2131" y="1049"/>
                      <a:pt x="2181" y="973"/>
                      <a:pt x="2181" y="898"/>
                    </a:cubicBezTo>
                    <a:cubicBezTo>
                      <a:pt x="2181" y="823"/>
                      <a:pt x="2131" y="773"/>
                      <a:pt x="2055" y="723"/>
                    </a:cubicBezTo>
                    <a:cubicBezTo>
                      <a:pt x="1604" y="347"/>
                      <a:pt x="1078" y="121"/>
                      <a:pt x="527" y="21"/>
                    </a:cubicBezTo>
                    <a:cubicBezTo>
                      <a:pt x="465" y="11"/>
                      <a:pt x="400" y="1"/>
                      <a:pt x="337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2192;p37">
                <a:extLst>
                  <a:ext uri="{FF2B5EF4-FFF2-40B4-BE49-F238E27FC236}">
                    <a16:creationId xmlns:a16="http://schemas.microsoft.com/office/drawing/2014/main" id="{DAC04320-BF76-4BBB-BB52-D215DC3406C9}"/>
                  </a:ext>
                </a:extLst>
              </p:cNvPr>
              <p:cNvSpPr/>
              <p:nvPr/>
            </p:nvSpPr>
            <p:spPr>
              <a:xfrm>
                <a:off x="6154812" y="2598407"/>
                <a:ext cx="136733" cy="143923"/>
              </a:xfrm>
              <a:custGeom>
                <a:avLst/>
                <a:gdLst/>
                <a:ahLst/>
                <a:cxnLst/>
                <a:rect l="l" t="t" r="r" b="b"/>
                <a:pathLst>
                  <a:path w="4964" h="5225" extrusionOk="0">
                    <a:moveTo>
                      <a:pt x="3725" y="1"/>
                    </a:moveTo>
                    <a:cubicBezTo>
                      <a:pt x="3580" y="1"/>
                      <a:pt x="3438" y="24"/>
                      <a:pt x="3309" y="60"/>
                    </a:cubicBezTo>
                    <a:cubicBezTo>
                      <a:pt x="2933" y="186"/>
                      <a:pt x="2608" y="411"/>
                      <a:pt x="2282" y="637"/>
                    </a:cubicBezTo>
                    <a:cubicBezTo>
                      <a:pt x="1680" y="1038"/>
                      <a:pt x="1" y="1765"/>
                      <a:pt x="377" y="2717"/>
                    </a:cubicBezTo>
                    <a:cubicBezTo>
                      <a:pt x="728" y="3569"/>
                      <a:pt x="1680" y="4346"/>
                      <a:pt x="2432" y="4873"/>
                    </a:cubicBezTo>
                    <a:cubicBezTo>
                      <a:pt x="2683" y="5048"/>
                      <a:pt x="2958" y="5223"/>
                      <a:pt x="3259" y="5223"/>
                    </a:cubicBezTo>
                    <a:cubicBezTo>
                      <a:pt x="3269" y="5224"/>
                      <a:pt x="3279" y="5224"/>
                      <a:pt x="3289" y="5224"/>
                    </a:cubicBezTo>
                    <a:cubicBezTo>
                      <a:pt x="3798" y="5224"/>
                      <a:pt x="4114" y="4589"/>
                      <a:pt x="4262" y="4171"/>
                    </a:cubicBezTo>
                    <a:cubicBezTo>
                      <a:pt x="4613" y="3218"/>
                      <a:pt x="4963" y="2241"/>
                      <a:pt x="4913" y="1188"/>
                    </a:cubicBezTo>
                    <a:cubicBezTo>
                      <a:pt x="4888" y="812"/>
                      <a:pt x="4738" y="411"/>
                      <a:pt x="4437" y="211"/>
                    </a:cubicBezTo>
                    <a:cubicBezTo>
                      <a:pt x="4262" y="86"/>
                      <a:pt x="4086" y="10"/>
                      <a:pt x="3886" y="10"/>
                    </a:cubicBezTo>
                    <a:cubicBezTo>
                      <a:pt x="3832" y="4"/>
                      <a:pt x="3778" y="1"/>
                      <a:pt x="3725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2193;p37">
                <a:extLst>
                  <a:ext uri="{FF2B5EF4-FFF2-40B4-BE49-F238E27FC236}">
                    <a16:creationId xmlns:a16="http://schemas.microsoft.com/office/drawing/2014/main" id="{B0C8BE08-96DD-4D4E-BE64-DC3A3950BC05}"/>
                  </a:ext>
                </a:extLst>
              </p:cNvPr>
              <p:cNvSpPr/>
              <p:nvPr/>
            </p:nvSpPr>
            <p:spPr>
              <a:xfrm>
                <a:off x="6208661" y="2638154"/>
                <a:ext cx="60792" cy="63409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302" extrusionOk="0">
                    <a:moveTo>
                      <a:pt x="1861" y="1"/>
                    </a:moveTo>
                    <a:cubicBezTo>
                      <a:pt x="1803" y="1"/>
                      <a:pt x="1741" y="11"/>
                      <a:pt x="1680" y="21"/>
                    </a:cubicBezTo>
                    <a:cubicBezTo>
                      <a:pt x="1129" y="121"/>
                      <a:pt x="577" y="347"/>
                      <a:pt x="151" y="723"/>
                    </a:cubicBezTo>
                    <a:cubicBezTo>
                      <a:pt x="76" y="773"/>
                      <a:pt x="26" y="823"/>
                      <a:pt x="26" y="898"/>
                    </a:cubicBezTo>
                    <a:cubicBezTo>
                      <a:pt x="1" y="973"/>
                      <a:pt x="76" y="1049"/>
                      <a:pt x="126" y="1099"/>
                    </a:cubicBezTo>
                    <a:cubicBezTo>
                      <a:pt x="352" y="1349"/>
                      <a:pt x="602" y="1575"/>
                      <a:pt x="878" y="1775"/>
                    </a:cubicBezTo>
                    <a:cubicBezTo>
                      <a:pt x="1079" y="1951"/>
                      <a:pt x="1304" y="2252"/>
                      <a:pt x="1555" y="2302"/>
                    </a:cubicBezTo>
                    <a:cubicBezTo>
                      <a:pt x="1580" y="2302"/>
                      <a:pt x="1630" y="2302"/>
                      <a:pt x="1680" y="2277"/>
                    </a:cubicBezTo>
                    <a:cubicBezTo>
                      <a:pt x="1705" y="2277"/>
                      <a:pt x="1730" y="2227"/>
                      <a:pt x="1755" y="2176"/>
                    </a:cubicBezTo>
                    <a:cubicBezTo>
                      <a:pt x="2056" y="1625"/>
                      <a:pt x="2206" y="1023"/>
                      <a:pt x="2181" y="372"/>
                    </a:cubicBezTo>
                    <a:cubicBezTo>
                      <a:pt x="2181" y="272"/>
                      <a:pt x="2156" y="171"/>
                      <a:pt x="2081" y="96"/>
                    </a:cubicBezTo>
                    <a:cubicBezTo>
                      <a:pt x="2022" y="22"/>
                      <a:pt x="1945" y="1"/>
                      <a:pt x="1861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2194;p37">
                <a:extLst>
                  <a:ext uri="{FF2B5EF4-FFF2-40B4-BE49-F238E27FC236}">
                    <a16:creationId xmlns:a16="http://schemas.microsoft.com/office/drawing/2014/main" id="{2B4A43C6-AB0A-460A-BB7A-8A4850176BF0}"/>
                  </a:ext>
                </a:extLst>
              </p:cNvPr>
              <p:cNvSpPr/>
              <p:nvPr/>
            </p:nvSpPr>
            <p:spPr>
              <a:xfrm>
                <a:off x="5779271" y="2614548"/>
                <a:ext cx="550239" cy="494681"/>
              </a:xfrm>
              <a:custGeom>
                <a:avLst/>
                <a:gdLst/>
                <a:ahLst/>
                <a:cxnLst/>
                <a:rect l="l" t="t" r="r" b="b"/>
                <a:pathLst>
                  <a:path w="19976" h="17959" extrusionOk="0">
                    <a:moveTo>
                      <a:pt x="10207" y="0"/>
                    </a:moveTo>
                    <a:cubicBezTo>
                      <a:pt x="9526" y="0"/>
                      <a:pt x="8842" y="71"/>
                      <a:pt x="8171" y="176"/>
                    </a:cubicBezTo>
                    <a:cubicBezTo>
                      <a:pt x="3560" y="878"/>
                      <a:pt x="1429" y="4713"/>
                      <a:pt x="427" y="8923"/>
                    </a:cubicBezTo>
                    <a:cubicBezTo>
                      <a:pt x="51" y="10477"/>
                      <a:pt x="1" y="12131"/>
                      <a:pt x="527" y="13635"/>
                    </a:cubicBezTo>
                    <a:cubicBezTo>
                      <a:pt x="1530" y="16392"/>
                      <a:pt x="4487" y="17444"/>
                      <a:pt x="7144" y="17720"/>
                    </a:cubicBezTo>
                    <a:cubicBezTo>
                      <a:pt x="8341" y="17850"/>
                      <a:pt x="9538" y="17958"/>
                      <a:pt x="10729" y="17958"/>
                    </a:cubicBezTo>
                    <a:cubicBezTo>
                      <a:pt x="11382" y="17958"/>
                      <a:pt x="12034" y="17925"/>
                      <a:pt x="12683" y="17845"/>
                    </a:cubicBezTo>
                    <a:cubicBezTo>
                      <a:pt x="14312" y="17620"/>
                      <a:pt x="16793" y="17119"/>
                      <a:pt x="17871" y="15765"/>
                    </a:cubicBezTo>
                    <a:cubicBezTo>
                      <a:pt x="18497" y="14963"/>
                      <a:pt x="18898" y="13986"/>
                      <a:pt x="19124" y="12983"/>
                    </a:cubicBezTo>
                    <a:cubicBezTo>
                      <a:pt x="19976" y="9324"/>
                      <a:pt x="18572" y="5590"/>
                      <a:pt x="16166" y="2833"/>
                    </a:cubicBezTo>
                    <a:cubicBezTo>
                      <a:pt x="15064" y="1580"/>
                      <a:pt x="13685" y="602"/>
                      <a:pt x="12031" y="201"/>
                    </a:cubicBezTo>
                    <a:cubicBezTo>
                      <a:pt x="11435" y="58"/>
                      <a:pt x="10823" y="0"/>
                      <a:pt x="10207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2195;p37">
                <a:extLst>
                  <a:ext uri="{FF2B5EF4-FFF2-40B4-BE49-F238E27FC236}">
                    <a16:creationId xmlns:a16="http://schemas.microsoft.com/office/drawing/2014/main" id="{3BE8C47C-5525-4F5F-BD35-036D5845B745}"/>
                  </a:ext>
                </a:extLst>
              </p:cNvPr>
              <p:cNvSpPr/>
              <p:nvPr/>
            </p:nvSpPr>
            <p:spPr>
              <a:xfrm>
                <a:off x="5929774" y="2857518"/>
                <a:ext cx="38701" cy="58506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2124" extrusionOk="0">
                    <a:moveTo>
                      <a:pt x="701" y="1"/>
                    </a:moveTo>
                    <a:cubicBezTo>
                      <a:pt x="365" y="1"/>
                      <a:pt x="149" y="460"/>
                      <a:pt x="76" y="729"/>
                    </a:cubicBezTo>
                    <a:cubicBezTo>
                      <a:pt x="1" y="1080"/>
                      <a:pt x="76" y="1456"/>
                      <a:pt x="226" y="1781"/>
                    </a:cubicBezTo>
                    <a:cubicBezTo>
                      <a:pt x="301" y="1907"/>
                      <a:pt x="402" y="2057"/>
                      <a:pt x="552" y="2107"/>
                    </a:cubicBezTo>
                    <a:cubicBezTo>
                      <a:pt x="585" y="2118"/>
                      <a:pt x="619" y="2123"/>
                      <a:pt x="654" y="2123"/>
                    </a:cubicBezTo>
                    <a:cubicBezTo>
                      <a:pt x="777" y="2123"/>
                      <a:pt x="905" y="2060"/>
                      <a:pt x="1003" y="1982"/>
                    </a:cubicBezTo>
                    <a:cubicBezTo>
                      <a:pt x="1128" y="1857"/>
                      <a:pt x="1204" y="1706"/>
                      <a:pt x="1254" y="1556"/>
                    </a:cubicBezTo>
                    <a:cubicBezTo>
                      <a:pt x="1404" y="1105"/>
                      <a:pt x="1404" y="578"/>
                      <a:pt x="1103" y="227"/>
                    </a:cubicBezTo>
                    <a:cubicBezTo>
                      <a:pt x="1003" y="127"/>
                      <a:pt x="878" y="27"/>
                      <a:pt x="727" y="2"/>
                    </a:cubicBezTo>
                    <a:cubicBezTo>
                      <a:pt x="718" y="1"/>
                      <a:pt x="710" y="1"/>
                      <a:pt x="701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2196;p37">
                <a:extLst>
                  <a:ext uri="{FF2B5EF4-FFF2-40B4-BE49-F238E27FC236}">
                    <a16:creationId xmlns:a16="http://schemas.microsoft.com/office/drawing/2014/main" id="{A799FCFE-EBA4-4A5D-AB49-AEC1AAD5A51A}"/>
                  </a:ext>
                </a:extLst>
              </p:cNvPr>
              <p:cNvSpPr/>
              <p:nvPr/>
            </p:nvSpPr>
            <p:spPr>
              <a:xfrm>
                <a:off x="6127901" y="2857518"/>
                <a:ext cx="38701" cy="58506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2124" extrusionOk="0">
                    <a:moveTo>
                      <a:pt x="701" y="1"/>
                    </a:moveTo>
                    <a:cubicBezTo>
                      <a:pt x="365" y="1"/>
                      <a:pt x="150" y="460"/>
                      <a:pt x="101" y="729"/>
                    </a:cubicBezTo>
                    <a:cubicBezTo>
                      <a:pt x="1" y="1080"/>
                      <a:pt x="76" y="1456"/>
                      <a:pt x="226" y="1781"/>
                    </a:cubicBezTo>
                    <a:cubicBezTo>
                      <a:pt x="301" y="1907"/>
                      <a:pt x="402" y="2057"/>
                      <a:pt x="552" y="2107"/>
                    </a:cubicBezTo>
                    <a:cubicBezTo>
                      <a:pt x="590" y="2118"/>
                      <a:pt x="629" y="2123"/>
                      <a:pt x="667" y="2123"/>
                    </a:cubicBezTo>
                    <a:cubicBezTo>
                      <a:pt x="802" y="2123"/>
                      <a:pt x="930" y="2060"/>
                      <a:pt x="1028" y="1982"/>
                    </a:cubicBezTo>
                    <a:cubicBezTo>
                      <a:pt x="1153" y="1857"/>
                      <a:pt x="1204" y="1706"/>
                      <a:pt x="1254" y="1556"/>
                    </a:cubicBezTo>
                    <a:cubicBezTo>
                      <a:pt x="1404" y="1105"/>
                      <a:pt x="1404" y="578"/>
                      <a:pt x="1128" y="227"/>
                    </a:cubicBezTo>
                    <a:cubicBezTo>
                      <a:pt x="1028" y="127"/>
                      <a:pt x="878" y="27"/>
                      <a:pt x="727" y="2"/>
                    </a:cubicBezTo>
                    <a:cubicBezTo>
                      <a:pt x="718" y="1"/>
                      <a:pt x="710" y="1"/>
                      <a:pt x="701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2197;p37">
                <a:extLst>
                  <a:ext uri="{FF2B5EF4-FFF2-40B4-BE49-F238E27FC236}">
                    <a16:creationId xmlns:a16="http://schemas.microsoft.com/office/drawing/2014/main" id="{653B7144-2C46-4595-A26E-0C869FE272C4}"/>
                  </a:ext>
                </a:extLst>
              </p:cNvPr>
              <p:cNvSpPr/>
              <p:nvPr/>
            </p:nvSpPr>
            <p:spPr>
              <a:xfrm>
                <a:off x="6011581" y="2941060"/>
                <a:ext cx="71479" cy="45174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1640" extrusionOk="0">
                    <a:moveTo>
                      <a:pt x="1424" y="1"/>
                    </a:moveTo>
                    <a:cubicBezTo>
                      <a:pt x="899" y="1"/>
                      <a:pt x="0" y="39"/>
                      <a:pt x="88" y="678"/>
                    </a:cubicBezTo>
                    <a:cubicBezTo>
                      <a:pt x="138" y="904"/>
                      <a:pt x="264" y="1104"/>
                      <a:pt x="414" y="1255"/>
                    </a:cubicBezTo>
                    <a:cubicBezTo>
                      <a:pt x="718" y="1515"/>
                      <a:pt x="1017" y="1639"/>
                      <a:pt x="1304" y="1639"/>
                    </a:cubicBezTo>
                    <a:cubicBezTo>
                      <a:pt x="1679" y="1639"/>
                      <a:pt x="2031" y="1427"/>
                      <a:pt x="2344" y="1029"/>
                    </a:cubicBezTo>
                    <a:cubicBezTo>
                      <a:pt x="2469" y="854"/>
                      <a:pt x="2594" y="678"/>
                      <a:pt x="2569" y="453"/>
                    </a:cubicBezTo>
                    <a:cubicBezTo>
                      <a:pt x="2544" y="277"/>
                      <a:pt x="2369" y="127"/>
                      <a:pt x="2193" y="52"/>
                    </a:cubicBezTo>
                    <a:cubicBezTo>
                      <a:pt x="2018" y="1"/>
                      <a:pt x="1817" y="1"/>
                      <a:pt x="1617" y="1"/>
                    </a:cubicBezTo>
                    <a:cubicBezTo>
                      <a:pt x="1562" y="1"/>
                      <a:pt x="1497" y="1"/>
                      <a:pt x="1424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2198;p37">
                <a:extLst>
                  <a:ext uri="{FF2B5EF4-FFF2-40B4-BE49-F238E27FC236}">
                    <a16:creationId xmlns:a16="http://schemas.microsoft.com/office/drawing/2014/main" id="{D140C69C-A3B1-4B7A-8E77-A909DF748458}"/>
                  </a:ext>
                </a:extLst>
              </p:cNvPr>
              <p:cNvSpPr/>
              <p:nvPr/>
            </p:nvSpPr>
            <p:spPr>
              <a:xfrm>
                <a:off x="6015382" y="2971469"/>
                <a:ext cx="36607" cy="6283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2281" extrusionOk="0">
                    <a:moveTo>
                      <a:pt x="1128" y="0"/>
                    </a:moveTo>
                    <a:cubicBezTo>
                      <a:pt x="1053" y="25"/>
                      <a:pt x="1003" y="75"/>
                      <a:pt x="1003" y="151"/>
                    </a:cubicBezTo>
                    <a:cubicBezTo>
                      <a:pt x="1053" y="476"/>
                      <a:pt x="1078" y="802"/>
                      <a:pt x="1078" y="1128"/>
                    </a:cubicBezTo>
                    <a:cubicBezTo>
                      <a:pt x="1078" y="1329"/>
                      <a:pt x="1078" y="1504"/>
                      <a:pt x="1028" y="1679"/>
                    </a:cubicBezTo>
                    <a:cubicBezTo>
                      <a:pt x="953" y="1830"/>
                      <a:pt x="852" y="1980"/>
                      <a:pt x="727" y="2005"/>
                    </a:cubicBezTo>
                    <a:cubicBezTo>
                      <a:pt x="696" y="2012"/>
                      <a:pt x="664" y="2015"/>
                      <a:pt x="634" y="2015"/>
                    </a:cubicBezTo>
                    <a:cubicBezTo>
                      <a:pt x="542" y="2015"/>
                      <a:pt x="458" y="1986"/>
                      <a:pt x="401" y="1930"/>
                    </a:cubicBezTo>
                    <a:cubicBezTo>
                      <a:pt x="301" y="1855"/>
                      <a:pt x="251" y="1730"/>
                      <a:pt x="276" y="1604"/>
                    </a:cubicBezTo>
                    <a:cubicBezTo>
                      <a:pt x="301" y="1554"/>
                      <a:pt x="251" y="1479"/>
                      <a:pt x="176" y="1454"/>
                    </a:cubicBezTo>
                    <a:cubicBezTo>
                      <a:pt x="101" y="1454"/>
                      <a:pt x="50" y="1504"/>
                      <a:pt x="25" y="1554"/>
                    </a:cubicBezTo>
                    <a:cubicBezTo>
                      <a:pt x="0" y="1780"/>
                      <a:pt x="75" y="1980"/>
                      <a:pt x="226" y="2131"/>
                    </a:cubicBezTo>
                    <a:cubicBezTo>
                      <a:pt x="326" y="2231"/>
                      <a:pt x="476" y="2281"/>
                      <a:pt x="627" y="2281"/>
                    </a:cubicBezTo>
                    <a:cubicBezTo>
                      <a:pt x="677" y="2281"/>
                      <a:pt x="727" y="2281"/>
                      <a:pt x="802" y="2256"/>
                    </a:cubicBezTo>
                    <a:cubicBezTo>
                      <a:pt x="1003" y="2181"/>
                      <a:pt x="1178" y="2005"/>
                      <a:pt x="1253" y="1755"/>
                    </a:cubicBezTo>
                    <a:cubicBezTo>
                      <a:pt x="1329" y="1554"/>
                      <a:pt x="1329" y="1329"/>
                      <a:pt x="1329" y="1128"/>
                    </a:cubicBezTo>
                    <a:cubicBezTo>
                      <a:pt x="1329" y="802"/>
                      <a:pt x="1304" y="451"/>
                      <a:pt x="1278" y="126"/>
                    </a:cubicBezTo>
                    <a:cubicBezTo>
                      <a:pt x="1253" y="50"/>
                      <a:pt x="1203" y="0"/>
                      <a:pt x="1128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2199;p37">
                <a:extLst>
                  <a:ext uri="{FF2B5EF4-FFF2-40B4-BE49-F238E27FC236}">
                    <a16:creationId xmlns:a16="http://schemas.microsoft.com/office/drawing/2014/main" id="{C0DD5C0D-61A3-4B7E-A816-D2F7F3929A47}"/>
                  </a:ext>
                </a:extLst>
              </p:cNvPr>
              <p:cNvSpPr/>
              <p:nvPr/>
            </p:nvSpPr>
            <p:spPr>
              <a:xfrm>
                <a:off x="6044359" y="3001851"/>
                <a:ext cx="39389" cy="33853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29" extrusionOk="0">
                    <a:moveTo>
                      <a:pt x="1304" y="0"/>
                    </a:moveTo>
                    <a:cubicBezTo>
                      <a:pt x="1229" y="25"/>
                      <a:pt x="1179" y="50"/>
                      <a:pt x="1179" y="125"/>
                    </a:cubicBezTo>
                    <a:cubicBezTo>
                      <a:pt x="1154" y="201"/>
                      <a:pt x="1154" y="276"/>
                      <a:pt x="1154" y="351"/>
                    </a:cubicBezTo>
                    <a:cubicBezTo>
                      <a:pt x="1179" y="426"/>
                      <a:pt x="1179" y="501"/>
                      <a:pt x="1154" y="551"/>
                    </a:cubicBezTo>
                    <a:cubicBezTo>
                      <a:pt x="1154" y="702"/>
                      <a:pt x="1104" y="802"/>
                      <a:pt x="1054" y="877"/>
                    </a:cubicBezTo>
                    <a:cubicBezTo>
                      <a:pt x="989" y="926"/>
                      <a:pt x="914" y="953"/>
                      <a:pt x="828" y="953"/>
                    </a:cubicBezTo>
                    <a:cubicBezTo>
                      <a:pt x="781" y="953"/>
                      <a:pt x="731" y="945"/>
                      <a:pt x="678" y="927"/>
                    </a:cubicBezTo>
                    <a:cubicBezTo>
                      <a:pt x="552" y="902"/>
                      <a:pt x="452" y="777"/>
                      <a:pt x="377" y="652"/>
                    </a:cubicBezTo>
                    <a:cubicBezTo>
                      <a:pt x="327" y="526"/>
                      <a:pt x="277" y="376"/>
                      <a:pt x="277" y="175"/>
                    </a:cubicBezTo>
                    <a:cubicBezTo>
                      <a:pt x="252" y="100"/>
                      <a:pt x="201" y="75"/>
                      <a:pt x="126" y="75"/>
                    </a:cubicBezTo>
                    <a:cubicBezTo>
                      <a:pt x="51" y="75"/>
                      <a:pt x="1" y="125"/>
                      <a:pt x="1" y="201"/>
                    </a:cubicBezTo>
                    <a:cubicBezTo>
                      <a:pt x="26" y="426"/>
                      <a:pt x="76" y="602"/>
                      <a:pt x="151" y="752"/>
                    </a:cubicBezTo>
                    <a:cubicBezTo>
                      <a:pt x="252" y="952"/>
                      <a:pt x="427" y="1103"/>
                      <a:pt x="602" y="1178"/>
                    </a:cubicBezTo>
                    <a:cubicBezTo>
                      <a:pt x="678" y="1203"/>
                      <a:pt x="753" y="1228"/>
                      <a:pt x="828" y="1228"/>
                    </a:cubicBezTo>
                    <a:cubicBezTo>
                      <a:pt x="978" y="1228"/>
                      <a:pt x="1129" y="1153"/>
                      <a:pt x="1229" y="1053"/>
                    </a:cubicBezTo>
                    <a:cubicBezTo>
                      <a:pt x="1329" y="952"/>
                      <a:pt x="1404" y="777"/>
                      <a:pt x="1430" y="576"/>
                    </a:cubicBezTo>
                    <a:cubicBezTo>
                      <a:pt x="1430" y="501"/>
                      <a:pt x="1430" y="426"/>
                      <a:pt x="1430" y="351"/>
                    </a:cubicBezTo>
                    <a:cubicBezTo>
                      <a:pt x="1430" y="276"/>
                      <a:pt x="1430" y="226"/>
                      <a:pt x="1430" y="150"/>
                    </a:cubicBezTo>
                    <a:cubicBezTo>
                      <a:pt x="1430" y="75"/>
                      <a:pt x="1379" y="25"/>
                      <a:pt x="1304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2200;p37">
                <a:extLst>
                  <a:ext uri="{FF2B5EF4-FFF2-40B4-BE49-F238E27FC236}">
                    <a16:creationId xmlns:a16="http://schemas.microsoft.com/office/drawing/2014/main" id="{BC42896F-BE53-4D76-B901-2CA0042D17C0}"/>
                  </a:ext>
                </a:extLst>
              </p:cNvPr>
              <p:cNvSpPr/>
              <p:nvPr/>
            </p:nvSpPr>
            <p:spPr>
              <a:xfrm>
                <a:off x="5826923" y="2907621"/>
                <a:ext cx="122217" cy="115992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4211" extrusionOk="0">
                    <a:moveTo>
                      <a:pt x="2206" y="0"/>
                    </a:moveTo>
                    <a:cubicBezTo>
                      <a:pt x="1147" y="0"/>
                      <a:pt x="243" y="815"/>
                      <a:pt x="125" y="1892"/>
                    </a:cubicBezTo>
                    <a:cubicBezTo>
                      <a:pt x="0" y="3070"/>
                      <a:pt x="852" y="4098"/>
                      <a:pt x="2030" y="4198"/>
                    </a:cubicBezTo>
                    <a:cubicBezTo>
                      <a:pt x="2106" y="4206"/>
                      <a:pt x="2181" y="4210"/>
                      <a:pt x="2255" y="4210"/>
                    </a:cubicBezTo>
                    <a:cubicBezTo>
                      <a:pt x="3314" y="4210"/>
                      <a:pt x="4219" y="3396"/>
                      <a:pt x="4336" y="2318"/>
                    </a:cubicBezTo>
                    <a:cubicBezTo>
                      <a:pt x="4436" y="1165"/>
                      <a:pt x="3584" y="113"/>
                      <a:pt x="2431" y="12"/>
                    </a:cubicBezTo>
                    <a:cubicBezTo>
                      <a:pt x="2356" y="4"/>
                      <a:pt x="2281" y="0"/>
                      <a:pt x="2206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2201;p37">
                <a:extLst>
                  <a:ext uri="{FF2B5EF4-FFF2-40B4-BE49-F238E27FC236}">
                    <a16:creationId xmlns:a16="http://schemas.microsoft.com/office/drawing/2014/main" id="{6EF1DFF6-C761-47F1-BE4E-6EC1827C4989}"/>
                  </a:ext>
                </a:extLst>
              </p:cNvPr>
              <p:cNvSpPr/>
              <p:nvPr/>
            </p:nvSpPr>
            <p:spPr>
              <a:xfrm>
                <a:off x="6165857" y="2897264"/>
                <a:ext cx="122245" cy="115992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4211" extrusionOk="0">
                    <a:moveTo>
                      <a:pt x="2207" y="0"/>
                    </a:moveTo>
                    <a:cubicBezTo>
                      <a:pt x="1145" y="0"/>
                      <a:pt x="220" y="815"/>
                      <a:pt x="126" y="1892"/>
                    </a:cubicBezTo>
                    <a:cubicBezTo>
                      <a:pt x="1" y="3045"/>
                      <a:pt x="853" y="4098"/>
                      <a:pt x="2006" y="4198"/>
                    </a:cubicBezTo>
                    <a:cubicBezTo>
                      <a:pt x="2083" y="4206"/>
                      <a:pt x="2160" y="4210"/>
                      <a:pt x="2236" y="4210"/>
                    </a:cubicBezTo>
                    <a:cubicBezTo>
                      <a:pt x="3315" y="4210"/>
                      <a:pt x="4218" y="3396"/>
                      <a:pt x="4312" y="2318"/>
                    </a:cubicBezTo>
                    <a:cubicBezTo>
                      <a:pt x="4437" y="1165"/>
                      <a:pt x="3585" y="113"/>
                      <a:pt x="2432" y="13"/>
                    </a:cubicBezTo>
                    <a:cubicBezTo>
                      <a:pt x="2356" y="4"/>
                      <a:pt x="2281" y="0"/>
                      <a:pt x="2207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76"/>
    </mc:Choice>
    <mc:Fallback xmlns="">
      <p:transition spd="slow" advTm="24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" numSld="1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 isNarration="1">
              <p:cMediaNode vol="80303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3" grpId="0"/>
    </p:bldLst>
  </p:timing>
  <p:extLst>
    <p:ext uri="{E180D4A7-C9FB-4DFB-919C-405C955672EB}">
      <p14:showEvtLst xmlns:p14="http://schemas.microsoft.com/office/powerpoint/2010/main">
        <p14:playEvt time="362" objId="5"/>
        <p14:pauseEvt time="1140" objId="5"/>
        <p14:seekEvt time="1140" objId="5" seek="366"/>
        <p14:resumeEvt time="1142" objId="5"/>
        <p14:pauseEvt time="24676" objId="5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F4D9C71-3283-4C2B-A1FA-F5E0927C8C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68028" y="2379546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2AD41A-9B95-4993-9106-86938F7B46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604" y="585963"/>
            <a:ext cx="6258798" cy="6287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B76C13F-C616-4997-9B48-4F768F818027}"/>
              </a:ext>
            </a:extLst>
          </p:cNvPr>
          <p:cNvSpPr/>
          <p:nvPr/>
        </p:nvSpPr>
        <p:spPr>
          <a:xfrm>
            <a:off x="3579524" y="5393884"/>
            <a:ext cx="5973628" cy="834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- </a:t>
            </a:r>
            <a:r>
              <a:rPr lang="en-US" sz="2800" b="1" dirty="0" err="1">
                <a:solidFill>
                  <a:schemeClr val="tx1"/>
                </a:solidFill>
              </a:rPr>
              <a:t>Xung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quanh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em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có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vật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gì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màu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đỏ</a:t>
            </a:r>
            <a:r>
              <a:rPr lang="en-US" sz="2800" b="1" dirty="0">
                <a:solidFill>
                  <a:schemeClr val="tx1"/>
                </a:solidFill>
              </a:rPr>
              <a:t>?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- </a:t>
            </a:r>
            <a:r>
              <a:rPr lang="en-US" sz="2800" b="1" dirty="0" err="1">
                <a:solidFill>
                  <a:schemeClr val="tx1"/>
                </a:solidFill>
              </a:rPr>
              <a:t>Từ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màu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đỏ</a:t>
            </a:r>
            <a:r>
              <a:rPr lang="en-US" sz="2800" b="1" dirty="0">
                <a:solidFill>
                  <a:schemeClr val="tx1"/>
                </a:solidFill>
              </a:rPr>
              <a:t>, </a:t>
            </a:r>
            <a:r>
              <a:rPr lang="en-US" sz="2800" b="1" dirty="0" err="1">
                <a:solidFill>
                  <a:schemeClr val="tx1"/>
                </a:solidFill>
              </a:rPr>
              <a:t>em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liên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tưởng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đến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vật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gì</a:t>
            </a:r>
            <a:r>
              <a:rPr lang="en-US" sz="2800" b="1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7" name="Picture 2" descr="Tập tin:Disc Plain red.svg – Wikipedia tiếng Việt">
            <a:extLst>
              <a:ext uri="{FF2B5EF4-FFF2-40B4-BE49-F238E27FC236}">
                <a16:creationId xmlns:a16="http://schemas.microsoft.com/office/drawing/2014/main" id="{87A36DBD-C536-485A-A44F-CD181F0E2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3223" y="1701987"/>
            <a:ext cx="3165554" cy="316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FB60F5F-DCE9-488E-8129-2548534F815F}"/>
              </a:ext>
            </a:extLst>
          </p:cNvPr>
          <p:cNvGrpSpPr/>
          <p:nvPr/>
        </p:nvGrpSpPr>
        <p:grpSpPr>
          <a:xfrm>
            <a:off x="10265317" y="900332"/>
            <a:ext cx="1951795" cy="5970785"/>
            <a:chOff x="7471219" y="695687"/>
            <a:chExt cx="1672773" cy="3437871"/>
          </a:xfrm>
        </p:grpSpPr>
        <p:grpSp>
          <p:nvGrpSpPr>
            <p:cNvPr id="9" name="Google Shape;2061;p37">
              <a:extLst>
                <a:ext uri="{FF2B5EF4-FFF2-40B4-BE49-F238E27FC236}">
                  <a16:creationId xmlns:a16="http://schemas.microsoft.com/office/drawing/2014/main" id="{A10043E4-0A8C-47A1-98FA-8E6DF83592BB}"/>
                </a:ext>
              </a:extLst>
            </p:cNvPr>
            <p:cNvGrpSpPr/>
            <p:nvPr/>
          </p:nvGrpSpPr>
          <p:grpSpPr>
            <a:xfrm flipH="1">
              <a:off x="8554650" y="2134709"/>
              <a:ext cx="151241" cy="137891"/>
              <a:chOff x="1474943" y="3859420"/>
              <a:chExt cx="118956" cy="108456"/>
            </a:xfrm>
          </p:grpSpPr>
          <p:sp>
            <p:nvSpPr>
              <p:cNvPr id="48" name="Google Shape;2062;p37">
                <a:extLst>
                  <a:ext uri="{FF2B5EF4-FFF2-40B4-BE49-F238E27FC236}">
                    <a16:creationId xmlns:a16="http://schemas.microsoft.com/office/drawing/2014/main" id="{18EDB73B-E760-464A-80AA-82FC0EC9FD68}"/>
                  </a:ext>
                </a:extLst>
              </p:cNvPr>
              <p:cNvSpPr/>
              <p:nvPr/>
            </p:nvSpPr>
            <p:spPr>
              <a:xfrm>
                <a:off x="1474943" y="3931517"/>
                <a:ext cx="46859" cy="36359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347" extrusionOk="0">
                    <a:moveTo>
                      <a:pt x="868" y="0"/>
                    </a:moveTo>
                    <a:cubicBezTo>
                      <a:pt x="1" y="0"/>
                      <a:pt x="1" y="1347"/>
                      <a:pt x="868" y="1347"/>
                    </a:cubicBezTo>
                    <a:cubicBezTo>
                      <a:pt x="1736" y="1347"/>
                      <a:pt x="1736" y="0"/>
                      <a:pt x="8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2063;p37">
                <a:extLst>
                  <a:ext uri="{FF2B5EF4-FFF2-40B4-BE49-F238E27FC236}">
                    <a16:creationId xmlns:a16="http://schemas.microsoft.com/office/drawing/2014/main" id="{40A5011C-88B0-4280-9CBA-3BB22D58EF14}"/>
                  </a:ext>
                </a:extLst>
              </p:cNvPr>
              <p:cNvSpPr/>
              <p:nvPr/>
            </p:nvSpPr>
            <p:spPr>
              <a:xfrm>
                <a:off x="1511302" y="3859420"/>
                <a:ext cx="46238" cy="35765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325" extrusionOk="0">
                    <a:moveTo>
                      <a:pt x="868" y="1"/>
                    </a:moveTo>
                    <a:cubicBezTo>
                      <a:pt x="0" y="1"/>
                      <a:pt x="0" y="1324"/>
                      <a:pt x="868" y="1324"/>
                    </a:cubicBezTo>
                    <a:cubicBezTo>
                      <a:pt x="1712" y="1324"/>
                      <a:pt x="1712" y="1"/>
                      <a:pt x="8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2064;p37">
                <a:extLst>
                  <a:ext uri="{FF2B5EF4-FFF2-40B4-BE49-F238E27FC236}">
                    <a16:creationId xmlns:a16="http://schemas.microsoft.com/office/drawing/2014/main" id="{F632FAAD-1615-406B-89F1-BC3DA805BCD5}"/>
                  </a:ext>
                </a:extLst>
              </p:cNvPr>
              <p:cNvSpPr/>
              <p:nvPr/>
            </p:nvSpPr>
            <p:spPr>
              <a:xfrm>
                <a:off x="1547040" y="3931517"/>
                <a:ext cx="46859" cy="36359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347" extrusionOk="0">
                    <a:moveTo>
                      <a:pt x="868" y="0"/>
                    </a:moveTo>
                    <a:cubicBezTo>
                      <a:pt x="0" y="0"/>
                      <a:pt x="0" y="1347"/>
                      <a:pt x="868" y="1347"/>
                    </a:cubicBezTo>
                    <a:cubicBezTo>
                      <a:pt x="1735" y="1347"/>
                      <a:pt x="1735" y="0"/>
                      <a:pt x="8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2065;p37">
              <a:extLst>
                <a:ext uri="{FF2B5EF4-FFF2-40B4-BE49-F238E27FC236}">
                  <a16:creationId xmlns:a16="http://schemas.microsoft.com/office/drawing/2014/main" id="{F34269DF-6545-4477-AB58-C5707D31DB30}"/>
                </a:ext>
              </a:extLst>
            </p:cNvPr>
            <p:cNvSpPr/>
            <p:nvPr/>
          </p:nvSpPr>
          <p:spPr>
            <a:xfrm flipH="1">
              <a:off x="8746540" y="1496781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066;p37">
              <a:extLst>
                <a:ext uri="{FF2B5EF4-FFF2-40B4-BE49-F238E27FC236}">
                  <a16:creationId xmlns:a16="http://schemas.microsoft.com/office/drawing/2014/main" id="{F9F7B384-B321-47A2-936C-8DA6CD28AF39}"/>
                </a:ext>
              </a:extLst>
            </p:cNvPr>
            <p:cNvSpPr/>
            <p:nvPr/>
          </p:nvSpPr>
          <p:spPr>
            <a:xfrm flipH="1">
              <a:off x="8690476" y="1384654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067;p37">
              <a:extLst>
                <a:ext uri="{FF2B5EF4-FFF2-40B4-BE49-F238E27FC236}">
                  <a16:creationId xmlns:a16="http://schemas.microsoft.com/office/drawing/2014/main" id="{EDE17E6C-9274-48B7-AF25-41072ED252B8}"/>
                </a:ext>
              </a:extLst>
            </p:cNvPr>
            <p:cNvSpPr/>
            <p:nvPr/>
          </p:nvSpPr>
          <p:spPr>
            <a:xfrm flipH="1">
              <a:off x="8634413" y="1496781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068;p37">
              <a:extLst>
                <a:ext uri="{FF2B5EF4-FFF2-40B4-BE49-F238E27FC236}">
                  <a16:creationId xmlns:a16="http://schemas.microsoft.com/office/drawing/2014/main" id="{F6467156-08AD-4648-8657-3C6DD2AF0CBA}"/>
                </a:ext>
              </a:extLst>
            </p:cNvPr>
            <p:cNvSpPr/>
            <p:nvPr/>
          </p:nvSpPr>
          <p:spPr>
            <a:xfrm flipH="1">
              <a:off x="8293912" y="2304607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069;p37">
              <a:extLst>
                <a:ext uri="{FF2B5EF4-FFF2-40B4-BE49-F238E27FC236}">
                  <a16:creationId xmlns:a16="http://schemas.microsoft.com/office/drawing/2014/main" id="{A3CFC084-5294-472B-BFB4-0EEBFEF37252}"/>
                </a:ext>
              </a:extLst>
            </p:cNvPr>
            <p:cNvSpPr/>
            <p:nvPr/>
          </p:nvSpPr>
          <p:spPr>
            <a:xfrm flipH="1">
              <a:off x="9051608" y="2750809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070;p37">
              <a:extLst>
                <a:ext uri="{FF2B5EF4-FFF2-40B4-BE49-F238E27FC236}">
                  <a16:creationId xmlns:a16="http://schemas.microsoft.com/office/drawing/2014/main" id="{F8400027-3FBF-4B0F-9071-3C369C1AFA04}"/>
                </a:ext>
              </a:extLst>
            </p:cNvPr>
            <p:cNvSpPr/>
            <p:nvPr/>
          </p:nvSpPr>
          <p:spPr>
            <a:xfrm flipH="1">
              <a:off x="8560662" y="3011759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071;p37">
              <a:extLst>
                <a:ext uri="{FF2B5EF4-FFF2-40B4-BE49-F238E27FC236}">
                  <a16:creationId xmlns:a16="http://schemas.microsoft.com/office/drawing/2014/main" id="{64D06DA9-2188-418D-9481-BD8102E3304C}"/>
                </a:ext>
              </a:extLst>
            </p:cNvPr>
            <p:cNvSpPr/>
            <p:nvPr/>
          </p:nvSpPr>
          <p:spPr>
            <a:xfrm flipH="1">
              <a:off x="7792772" y="1122441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072;p37">
              <a:extLst>
                <a:ext uri="{FF2B5EF4-FFF2-40B4-BE49-F238E27FC236}">
                  <a16:creationId xmlns:a16="http://schemas.microsoft.com/office/drawing/2014/main" id="{3DD431F7-C71C-405F-A9D9-FDAF803C411F}"/>
                </a:ext>
              </a:extLst>
            </p:cNvPr>
            <p:cNvSpPr/>
            <p:nvPr/>
          </p:nvSpPr>
          <p:spPr>
            <a:xfrm flipH="1">
              <a:off x="8056400" y="1263490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073;p37">
              <a:extLst>
                <a:ext uri="{FF2B5EF4-FFF2-40B4-BE49-F238E27FC236}">
                  <a16:creationId xmlns:a16="http://schemas.microsoft.com/office/drawing/2014/main" id="{6D988BA2-1AE8-421D-AC30-7611657787C7}"/>
                </a:ext>
              </a:extLst>
            </p:cNvPr>
            <p:cNvSpPr/>
            <p:nvPr/>
          </p:nvSpPr>
          <p:spPr>
            <a:xfrm flipH="1">
              <a:off x="8521630" y="1699846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074;p37">
              <a:extLst>
                <a:ext uri="{FF2B5EF4-FFF2-40B4-BE49-F238E27FC236}">
                  <a16:creationId xmlns:a16="http://schemas.microsoft.com/office/drawing/2014/main" id="{F10FE252-FC7F-46B8-9A08-D5668065C429}"/>
                </a:ext>
              </a:extLst>
            </p:cNvPr>
            <p:cNvSpPr/>
            <p:nvPr/>
          </p:nvSpPr>
          <p:spPr>
            <a:xfrm flipH="1">
              <a:off x="8056147" y="1308481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75;p37">
              <a:extLst>
                <a:ext uri="{FF2B5EF4-FFF2-40B4-BE49-F238E27FC236}">
                  <a16:creationId xmlns:a16="http://schemas.microsoft.com/office/drawing/2014/main" id="{EEE5D4BB-342C-45B5-B393-AF83BB7FA70B}"/>
                </a:ext>
              </a:extLst>
            </p:cNvPr>
            <p:cNvSpPr/>
            <p:nvPr/>
          </p:nvSpPr>
          <p:spPr>
            <a:xfrm flipH="1">
              <a:off x="8267032" y="1569025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076;p37">
              <a:extLst>
                <a:ext uri="{FF2B5EF4-FFF2-40B4-BE49-F238E27FC236}">
                  <a16:creationId xmlns:a16="http://schemas.microsoft.com/office/drawing/2014/main" id="{5A733F93-2200-4B5E-8705-21F60287BDB8}"/>
                </a:ext>
              </a:extLst>
            </p:cNvPr>
            <p:cNvSpPr/>
            <p:nvPr/>
          </p:nvSpPr>
          <p:spPr>
            <a:xfrm flipH="1">
              <a:off x="8502833" y="1696037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077;p37">
              <a:extLst>
                <a:ext uri="{FF2B5EF4-FFF2-40B4-BE49-F238E27FC236}">
                  <a16:creationId xmlns:a16="http://schemas.microsoft.com/office/drawing/2014/main" id="{D7AE4780-141C-4378-8092-FBAE124B72AB}"/>
                </a:ext>
              </a:extLst>
            </p:cNvPr>
            <p:cNvSpPr/>
            <p:nvPr/>
          </p:nvSpPr>
          <p:spPr>
            <a:xfrm flipH="1">
              <a:off x="8910936" y="2026487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078;p37">
              <a:extLst>
                <a:ext uri="{FF2B5EF4-FFF2-40B4-BE49-F238E27FC236}">
                  <a16:creationId xmlns:a16="http://schemas.microsoft.com/office/drawing/2014/main" id="{4D82C558-CBE2-4AC8-91CB-63E133B6C3FF}"/>
                </a:ext>
              </a:extLst>
            </p:cNvPr>
            <p:cNvSpPr/>
            <p:nvPr/>
          </p:nvSpPr>
          <p:spPr>
            <a:xfrm flipH="1">
              <a:off x="7471219" y="6956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079;p37">
              <a:extLst>
                <a:ext uri="{FF2B5EF4-FFF2-40B4-BE49-F238E27FC236}">
                  <a16:creationId xmlns:a16="http://schemas.microsoft.com/office/drawing/2014/main" id="{9CB45F9C-8DED-41C3-A508-512505C5E409}"/>
                </a:ext>
              </a:extLst>
            </p:cNvPr>
            <p:cNvSpPr/>
            <p:nvPr/>
          </p:nvSpPr>
          <p:spPr>
            <a:xfrm flipH="1">
              <a:off x="8127644" y="12546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080;p37">
              <a:extLst>
                <a:ext uri="{FF2B5EF4-FFF2-40B4-BE49-F238E27FC236}">
                  <a16:creationId xmlns:a16="http://schemas.microsoft.com/office/drawing/2014/main" id="{082B6047-4246-4A47-AA78-A14B0BF49B6C}"/>
                </a:ext>
              </a:extLst>
            </p:cNvPr>
            <p:cNvSpPr/>
            <p:nvPr/>
          </p:nvSpPr>
          <p:spPr>
            <a:xfrm flipH="1">
              <a:off x="8747766" y="20238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081;p37">
              <a:extLst>
                <a:ext uri="{FF2B5EF4-FFF2-40B4-BE49-F238E27FC236}">
                  <a16:creationId xmlns:a16="http://schemas.microsoft.com/office/drawing/2014/main" id="{44B35667-664C-46D7-98E5-0B8EE560C8D1}"/>
                </a:ext>
              </a:extLst>
            </p:cNvPr>
            <p:cNvSpPr/>
            <p:nvPr/>
          </p:nvSpPr>
          <p:spPr>
            <a:xfrm flipH="1">
              <a:off x="8835551" y="23280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082;p37">
              <a:extLst>
                <a:ext uri="{FF2B5EF4-FFF2-40B4-BE49-F238E27FC236}">
                  <a16:creationId xmlns:a16="http://schemas.microsoft.com/office/drawing/2014/main" id="{DB7D6B22-C8CC-4DB4-A7EA-C3DFE29A7303}"/>
                </a:ext>
              </a:extLst>
            </p:cNvPr>
            <p:cNvSpPr/>
            <p:nvPr/>
          </p:nvSpPr>
          <p:spPr>
            <a:xfrm flipH="1">
              <a:off x="8937158" y="2494896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083;p37">
              <a:extLst>
                <a:ext uri="{FF2B5EF4-FFF2-40B4-BE49-F238E27FC236}">
                  <a16:creationId xmlns:a16="http://schemas.microsoft.com/office/drawing/2014/main" id="{DFC0297E-DA34-46BB-B3ED-F510CF4EF3F8}"/>
                </a:ext>
              </a:extLst>
            </p:cNvPr>
            <p:cNvSpPr/>
            <p:nvPr/>
          </p:nvSpPr>
          <p:spPr>
            <a:xfrm flipH="1">
              <a:off x="8917597" y="266878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084;p37">
              <a:extLst>
                <a:ext uri="{FF2B5EF4-FFF2-40B4-BE49-F238E27FC236}">
                  <a16:creationId xmlns:a16="http://schemas.microsoft.com/office/drawing/2014/main" id="{2A3DAACC-6A7F-479F-8020-4E117A5F7995}"/>
                </a:ext>
              </a:extLst>
            </p:cNvPr>
            <p:cNvSpPr/>
            <p:nvPr/>
          </p:nvSpPr>
          <p:spPr>
            <a:xfrm flipH="1">
              <a:off x="9040559" y="2780012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085;p37">
              <a:extLst>
                <a:ext uri="{FF2B5EF4-FFF2-40B4-BE49-F238E27FC236}">
                  <a16:creationId xmlns:a16="http://schemas.microsoft.com/office/drawing/2014/main" id="{B99CD5E8-3E18-477D-AC96-90C9128F37AA}"/>
                </a:ext>
              </a:extLst>
            </p:cNvPr>
            <p:cNvSpPr/>
            <p:nvPr/>
          </p:nvSpPr>
          <p:spPr>
            <a:xfrm flipH="1">
              <a:off x="9069214" y="308832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086;p37">
              <a:extLst>
                <a:ext uri="{FF2B5EF4-FFF2-40B4-BE49-F238E27FC236}">
                  <a16:creationId xmlns:a16="http://schemas.microsoft.com/office/drawing/2014/main" id="{CF1A2A0D-1E5A-40EC-9EA6-C8AD554E0D39}"/>
                </a:ext>
              </a:extLst>
            </p:cNvPr>
            <p:cNvSpPr/>
            <p:nvPr/>
          </p:nvSpPr>
          <p:spPr>
            <a:xfrm flipH="1">
              <a:off x="9078171" y="333998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087;p37">
              <a:extLst>
                <a:ext uri="{FF2B5EF4-FFF2-40B4-BE49-F238E27FC236}">
                  <a16:creationId xmlns:a16="http://schemas.microsoft.com/office/drawing/2014/main" id="{9E47DD3D-FBA1-4C6C-8EA6-9F84A30C42DE}"/>
                </a:ext>
              </a:extLst>
            </p:cNvPr>
            <p:cNvSpPr/>
            <p:nvPr/>
          </p:nvSpPr>
          <p:spPr>
            <a:xfrm flipH="1">
              <a:off x="8617736" y="15255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088;p37">
              <a:extLst>
                <a:ext uri="{FF2B5EF4-FFF2-40B4-BE49-F238E27FC236}">
                  <a16:creationId xmlns:a16="http://schemas.microsoft.com/office/drawing/2014/main" id="{03637E1E-CF34-4527-BCCE-1D0887FF8915}"/>
                </a:ext>
              </a:extLst>
            </p:cNvPr>
            <p:cNvSpPr/>
            <p:nvPr/>
          </p:nvSpPr>
          <p:spPr>
            <a:xfrm flipH="1">
              <a:off x="8389552" y="1721076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089;p37">
              <a:extLst>
                <a:ext uri="{FF2B5EF4-FFF2-40B4-BE49-F238E27FC236}">
                  <a16:creationId xmlns:a16="http://schemas.microsoft.com/office/drawing/2014/main" id="{1806008D-D225-431D-8888-A012D69DEE6F}"/>
                </a:ext>
              </a:extLst>
            </p:cNvPr>
            <p:cNvSpPr/>
            <p:nvPr/>
          </p:nvSpPr>
          <p:spPr>
            <a:xfrm flipH="1">
              <a:off x="8230233" y="2187852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090;p37">
              <a:extLst>
                <a:ext uri="{FF2B5EF4-FFF2-40B4-BE49-F238E27FC236}">
                  <a16:creationId xmlns:a16="http://schemas.microsoft.com/office/drawing/2014/main" id="{2BA4DF90-6926-4B1A-9B84-6583324A13C2}"/>
                </a:ext>
              </a:extLst>
            </p:cNvPr>
            <p:cNvSpPr/>
            <p:nvPr/>
          </p:nvSpPr>
          <p:spPr>
            <a:xfrm flipH="1">
              <a:off x="7972517" y="1938736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091;p37">
              <a:extLst>
                <a:ext uri="{FF2B5EF4-FFF2-40B4-BE49-F238E27FC236}">
                  <a16:creationId xmlns:a16="http://schemas.microsoft.com/office/drawing/2014/main" id="{41A34E21-D792-4ECD-9024-F411DA3ACCC3}"/>
                </a:ext>
              </a:extLst>
            </p:cNvPr>
            <p:cNvSpPr/>
            <p:nvPr/>
          </p:nvSpPr>
          <p:spPr>
            <a:xfrm flipH="1">
              <a:off x="8360269" y="2173747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092;p37">
              <a:extLst>
                <a:ext uri="{FF2B5EF4-FFF2-40B4-BE49-F238E27FC236}">
                  <a16:creationId xmlns:a16="http://schemas.microsoft.com/office/drawing/2014/main" id="{FAC622E7-8B39-4037-A553-14FC3AFB8C0E}"/>
                </a:ext>
              </a:extLst>
            </p:cNvPr>
            <p:cNvSpPr/>
            <p:nvPr/>
          </p:nvSpPr>
          <p:spPr>
            <a:xfrm flipH="1">
              <a:off x="8042238" y="1673970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093;p37">
              <a:extLst>
                <a:ext uri="{FF2B5EF4-FFF2-40B4-BE49-F238E27FC236}">
                  <a16:creationId xmlns:a16="http://schemas.microsoft.com/office/drawing/2014/main" id="{DB4DD559-9356-4203-BBF4-2A177F74482F}"/>
                </a:ext>
              </a:extLst>
            </p:cNvPr>
            <p:cNvSpPr/>
            <p:nvPr/>
          </p:nvSpPr>
          <p:spPr>
            <a:xfrm flipH="1">
              <a:off x="7597296" y="1428383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094;p37">
              <a:extLst>
                <a:ext uri="{FF2B5EF4-FFF2-40B4-BE49-F238E27FC236}">
                  <a16:creationId xmlns:a16="http://schemas.microsoft.com/office/drawing/2014/main" id="{2F25385F-D9C7-4C28-8C6E-1601A5829BC9}"/>
                </a:ext>
              </a:extLst>
            </p:cNvPr>
            <p:cNvSpPr/>
            <p:nvPr/>
          </p:nvSpPr>
          <p:spPr>
            <a:xfrm flipH="1">
              <a:off x="7845596" y="1767213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095;p37">
              <a:extLst>
                <a:ext uri="{FF2B5EF4-FFF2-40B4-BE49-F238E27FC236}">
                  <a16:creationId xmlns:a16="http://schemas.microsoft.com/office/drawing/2014/main" id="{755DAD18-484F-40BE-81FD-A8CF0C2D86DE}"/>
                </a:ext>
              </a:extLst>
            </p:cNvPr>
            <p:cNvSpPr/>
            <p:nvPr/>
          </p:nvSpPr>
          <p:spPr>
            <a:xfrm flipH="1">
              <a:off x="8220041" y="1359890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096;p37">
              <a:extLst>
                <a:ext uri="{FF2B5EF4-FFF2-40B4-BE49-F238E27FC236}">
                  <a16:creationId xmlns:a16="http://schemas.microsoft.com/office/drawing/2014/main" id="{52F6837B-65B2-43D8-B598-5652B2CA48AE}"/>
                </a:ext>
              </a:extLst>
            </p:cNvPr>
            <p:cNvSpPr/>
            <p:nvPr/>
          </p:nvSpPr>
          <p:spPr>
            <a:xfrm flipH="1">
              <a:off x="8029311" y="9360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097;p37">
              <a:extLst>
                <a:ext uri="{FF2B5EF4-FFF2-40B4-BE49-F238E27FC236}">
                  <a16:creationId xmlns:a16="http://schemas.microsoft.com/office/drawing/2014/main" id="{306953FB-2AB0-4665-B9F2-700BFF00F570}"/>
                </a:ext>
              </a:extLst>
            </p:cNvPr>
            <p:cNvSpPr/>
            <p:nvPr/>
          </p:nvSpPr>
          <p:spPr>
            <a:xfrm flipH="1">
              <a:off x="8116870" y="80310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098;p37">
              <a:extLst>
                <a:ext uri="{FF2B5EF4-FFF2-40B4-BE49-F238E27FC236}">
                  <a16:creationId xmlns:a16="http://schemas.microsoft.com/office/drawing/2014/main" id="{BF0BD6DF-1969-4196-9311-8E03B8F9E610}"/>
                </a:ext>
              </a:extLst>
            </p:cNvPr>
            <p:cNvSpPr/>
            <p:nvPr/>
          </p:nvSpPr>
          <p:spPr>
            <a:xfrm flipH="1">
              <a:off x="8847487" y="1064823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099;p37">
              <a:extLst>
                <a:ext uri="{FF2B5EF4-FFF2-40B4-BE49-F238E27FC236}">
                  <a16:creationId xmlns:a16="http://schemas.microsoft.com/office/drawing/2014/main" id="{18BF6FAF-A5EE-4CE3-AEFB-0303B4D6095B}"/>
                </a:ext>
              </a:extLst>
            </p:cNvPr>
            <p:cNvSpPr/>
            <p:nvPr/>
          </p:nvSpPr>
          <p:spPr>
            <a:xfrm flipH="1">
              <a:off x="8975935" y="1321487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100;p37">
              <a:extLst>
                <a:ext uri="{FF2B5EF4-FFF2-40B4-BE49-F238E27FC236}">
                  <a16:creationId xmlns:a16="http://schemas.microsoft.com/office/drawing/2014/main" id="{49485551-D5E0-4A6F-BD0A-0FDD601F20B2}"/>
                </a:ext>
              </a:extLst>
            </p:cNvPr>
            <p:cNvSpPr/>
            <p:nvPr/>
          </p:nvSpPr>
          <p:spPr>
            <a:xfrm flipH="1">
              <a:off x="8832615" y="1279647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101;p37">
              <a:extLst>
                <a:ext uri="{FF2B5EF4-FFF2-40B4-BE49-F238E27FC236}">
                  <a16:creationId xmlns:a16="http://schemas.microsoft.com/office/drawing/2014/main" id="{652C7EC1-549A-4BA4-81B7-B64049D443FC}"/>
                </a:ext>
              </a:extLst>
            </p:cNvPr>
            <p:cNvSpPr/>
            <p:nvPr/>
          </p:nvSpPr>
          <p:spPr>
            <a:xfrm flipH="1">
              <a:off x="8809120" y="1693566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102;p37">
              <a:extLst>
                <a:ext uri="{FF2B5EF4-FFF2-40B4-BE49-F238E27FC236}">
                  <a16:creationId xmlns:a16="http://schemas.microsoft.com/office/drawing/2014/main" id="{16B829BB-8753-4F84-9C61-E4E3D68C3956}"/>
                </a:ext>
              </a:extLst>
            </p:cNvPr>
            <p:cNvSpPr/>
            <p:nvPr/>
          </p:nvSpPr>
          <p:spPr>
            <a:xfrm flipH="1">
              <a:off x="8881937" y="1945016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097382C-61E0-4D86-82AB-283A746B16FA}"/>
              </a:ext>
            </a:extLst>
          </p:cNvPr>
          <p:cNvGrpSpPr/>
          <p:nvPr/>
        </p:nvGrpSpPr>
        <p:grpSpPr>
          <a:xfrm>
            <a:off x="74269" y="3917947"/>
            <a:ext cx="2080389" cy="2829941"/>
            <a:chOff x="74269" y="3917947"/>
            <a:chExt cx="2080389" cy="2829941"/>
          </a:xfrm>
        </p:grpSpPr>
        <p:grpSp>
          <p:nvGrpSpPr>
            <p:cNvPr id="52" name="Google Shape;2129;p37">
              <a:extLst>
                <a:ext uri="{FF2B5EF4-FFF2-40B4-BE49-F238E27FC236}">
                  <a16:creationId xmlns:a16="http://schemas.microsoft.com/office/drawing/2014/main" id="{AB46AAA7-19E6-4979-BDB3-B787F4D4AE52}"/>
                </a:ext>
              </a:extLst>
            </p:cNvPr>
            <p:cNvGrpSpPr/>
            <p:nvPr/>
          </p:nvGrpSpPr>
          <p:grpSpPr>
            <a:xfrm rot="17282975">
              <a:off x="186905" y="4059489"/>
              <a:ext cx="1389844" cy="1106759"/>
              <a:chOff x="8757948" y="1920174"/>
              <a:chExt cx="1090443" cy="865316"/>
            </a:xfrm>
          </p:grpSpPr>
          <p:sp>
            <p:nvSpPr>
              <p:cNvPr id="127" name="Google Shape;2130;p37">
                <a:extLst>
                  <a:ext uri="{FF2B5EF4-FFF2-40B4-BE49-F238E27FC236}">
                    <a16:creationId xmlns:a16="http://schemas.microsoft.com/office/drawing/2014/main" id="{EACA6A14-CA5E-4C44-BE01-5FB94C5820C7}"/>
                  </a:ext>
                </a:extLst>
              </p:cNvPr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2131;p37">
                <a:extLst>
                  <a:ext uri="{FF2B5EF4-FFF2-40B4-BE49-F238E27FC236}">
                    <a16:creationId xmlns:a16="http://schemas.microsoft.com/office/drawing/2014/main" id="{F67DD936-D612-4342-A871-69F1087339F0}"/>
                  </a:ext>
                </a:extLst>
              </p:cNvPr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2132;p37">
                <a:extLst>
                  <a:ext uri="{FF2B5EF4-FFF2-40B4-BE49-F238E27FC236}">
                    <a16:creationId xmlns:a16="http://schemas.microsoft.com/office/drawing/2014/main" id="{A23BE2DC-3AF2-4EC9-926E-536B88CBC517}"/>
                  </a:ext>
                </a:extLst>
              </p:cNvPr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2133;p37">
                <a:extLst>
                  <a:ext uri="{FF2B5EF4-FFF2-40B4-BE49-F238E27FC236}">
                    <a16:creationId xmlns:a16="http://schemas.microsoft.com/office/drawing/2014/main" id="{EB622E03-652E-416E-BC6E-DBD9AF469639}"/>
                  </a:ext>
                </a:extLst>
              </p:cNvPr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2134;p37">
                <a:extLst>
                  <a:ext uri="{FF2B5EF4-FFF2-40B4-BE49-F238E27FC236}">
                    <a16:creationId xmlns:a16="http://schemas.microsoft.com/office/drawing/2014/main" id="{762EAA4C-D363-407F-AED8-608ABEFECBF3}"/>
                  </a:ext>
                </a:extLst>
              </p:cNvPr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2135;p37">
                <a:extLst>
                  <a:ext uri="{FF2B5EF4-FFF2-40B4-BE49-F238E27FC236}">
                    <a16:creationId xmlns:a16="http://schemas.microsoft.com/office/drawing/2014/main" id="{151EBAE8-C89C-4F2E-88D8-970826552189}"/>
                  </a:ext>
                </a:extLst>
              </p:cNvPr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2136;p37">
                <a:extLst>
                  <a:ext uri="{FF2B5EF4-FFF2-40B4-BE49-F238E27FC236}">
                    <a16:creationId xmlns:a16="http://schemas.microsoft.com/office/drawing/2014/main" id="{091C214D-B9FE-42E8-82CA-AE833E210DAF}"/>
                  </a:ext>
                </a:extLst>
              </p:cNvPr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2137;p37">
                <a:extLst>
                  <a:ext uri="{FF2B5EF4-FFF2-40B4-BE49-F238E27FC236}">
                    <a16:creationId xmlns:a16="http://schemas.microsoft.com/office/drawing/2014/main" id="{9B361E3B-513A-44ED-935C-F764F40923C7}"/>
                  </a:ext>
                </a:extLst>
              </p:cNvPr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2138;p37">
                <a:extLst>
                  <a:ext uri="{FF2B5EF4-FFF2-40B4-BE49-F238E27FC236}">
                    <a16:creationId xmlns:a16="http://schemas.microsoft.com/office/drawing/2014/main" id="{F97AED79-ED5F-4688-94BA-66A93728734E}"/>
                  </a:ext>
                </a:extLst>
              </p:cNvPr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2139;p37">
                <a:extLst>
                  <a:ext uri="{FF2B5EF4-FFF2-40B4-BE49-F238E27FC236}">
                    <a16:creationId xmlns:a16="http://schemas.microsoft.com/office/drawing/2014/main" id="{8951CFCD-D04F-44FA-B2D2-ADB8E3D270CD}"/>
                  </a:ext>
                </a:extLst>
              </p:cNvPr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2140;p37">
                <a:extLst>
                  <a:ext uri="{FF2B5EF4-FFF2-40B4-BE49-F238E27FC236}">
                    <a16:creationId xmlns:a16="http://schemas.microsoft.com/office/drawing/2014/main" id="{2BEE4A6F-6000-4990-8898-079ED9396BA4}"/>
                  </a:ext>
                </a:extLst>
              </p:cNvPr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2141;p37">
                <a:extLst>
                  <a:ext uri="{FF2B5EF4-FFF2-40B4-BE49-F238E27FC236}">
                    <a16:creationId xmlns:a16="http://schemas.microsoft.com/office/drawing/2014/main" id="{988D1FB4-1C30-48CC-8D7C-CC6CA7365144}"/>
                  </a:ext>
                </a:extLst>
              </p:cNvPr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2142;p37">
                <a:extLst>
                  <a:ext uri="{FF2B5EF4-FFF2-40B4-BE49-F238E27FC236}">
                    <a16:creationId xmlns:a16="http://schemas.microsoft.com/office/drawing/2014/main" id="{AD88031F-37CE-4C5D-B288-ED5221C96DD2}"/>
                  </a:ext>
                </a:extLst>
              </p:cNvPr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2143;p37">
                <a:extLst>
                  <a:ext uri="{FF2B5EF4-FFF2-40B4-BE49-F238E27FC236}">
                    <a16:creationId xmlns:a16="http://schemas.microsoft.com/office/drawing/2014/main" id="{01B0F2BC-338C-4193-9E70-9CC97ADD656E}"/>
                  </a:ext>
                </a:extLst>
              </p:cNvPr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2144;p37">
                <a:extLst>
                  <a:ext uri="{FF2B5EF4-FFF2-40B4-BE49-F238E27FC236}">
                    <a16:creationId xmlns:a16="http://schemas.microsoft.com/office/drawing/2014/main" id="{DD051C5D-4C87-46A0-B9B1-60A956BC4502}"/>
                  </a:ext>
                </a:extLst>
              </p:cNvPr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2145;p37">
                <a:extLst>
                  <a:ext uri="{FF2B5EF4-FFF2-40B4-BE49-F238E27FC236}">
                    <a16:creationId xmlns:a16="http://schemas.microsoft.com/office/drawing/2014/main" id="{A4581061-5951-4FE5-8CA6-1A50C718A380}"/>
                  </a:ext>
                </a:extLst>
              </p:cNvPr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2146;p37">
                <a:extLst>
                  <a:ext uri="{FF2B5EF4-FFF2-40B4-BE49-F238E27FC236}">
                    <a16:creationId xmlns:a16="http://schemas.microsoft.com/office/drawing/2014/main" id="{31095240-3EB3-499A-89EA-66DA2753FF81}"/>
                  </a:ext>
                </a:extLst>
              </p:cNvPr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2147;p37">
                <a:extLst>
                  <a:ext uri="{FF2B5EF4-FFF2-40B4-BE49-F238E27FC236}">
                    <a16:creationId xmlns:a16="http://schemas.microsoft.com/office/drawing/2014/main" id="{CC09729A-B085-463C-A293-19B7341E10D4}"/>
                  </a:ext>
                </a:extLst>
              </p:cNvPr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2148;p37">
                <a:extLst>
                  <a:ext uri="{FF2B5EF4-FFF2-40B4-BE49-F238E27FC236}">
                    <a16:creationId xmlns:a16="http://schemas.microsoft.com/office/drawing/2014/main" id="{709B2C98-BD68-4999-996D-BAFD5E2EBB9B}"/>
                  </a:ext>
                </a:extLst>
              </p:cNvPr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2149;p37">
                <a:extLst>
                  <a:ext uri="{FF2B5EF4-FFF2-40B4-BE49-F238E27FC236}">
                    <a16:creationId xmlns:a16="http://schemas.microsoft.com/office/drawing/2014/main" id="{2EFE61BF-19CB-4B2E-B022-F5EDEA15BB8E}"/>
                  </a:ext>
                </a:extLst>
              </p:cNvPr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2150;p37">
                <a:extLst>
                  <a:ext uri="{FF2B5EF4-FFF2-40B4-BE49-F238E27FC236}">
                    <a16:creationId xmlns:a16="http://schemas.microsoft.com/office/drawing/2014/main" id="{4375FE6B-3D36-450F-9384-DFFA7366DB1A}"/>
                  </a:ext>
                </a:extLst>
              </p:cNvPr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2151;p37">
                <a:extLst>
                  <a:ext uri="{FF2B5EF4-FFF2-40B4-BE49-F238E27FC236}">
                    <a16:creationId xmlns:a16="http://schemas.microsoft.com/office/drawing/2014/main" id="{E53FED16-E422-4B5F-87D6-2E60AA32C640}"/>
                  </a:ext>
                </a:extLst>
              </p:cNvPr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" name="Google Shape;2103;p37">
              <a:extLst>
                <a:ext uri="{FF2B5EF4-FFF2-40B4-BE49-F238E27FC236}">
                  <a16:creationId xmlns:a16="http://schemas.microsoft.com/office/drawing/2014/main" id="{99E18B07-2E8F-4638-89FC-6939650176FB}"/>
                </a:ext>
              </a:extLst>
            </p:cNvPr>
            <p:cNvGrpSpPr/>
            <p:nvPr/>
          </p:nvGrpSpPr>
          <p:grpSpPr>
            <a:xfrm rot="16200000">
              <a:off x="-58118" y="4853918"/>
              <a:ext cx="1298435" cy="1033661"/>
              <a:chOff x="8757948" y="1920174"/>
              <a:chExt cx="1090443" cy="865316"/>
            </a:xfrm>
          </p:grpSpPr>
          <p:sp>
            <p:nvSpPr>
              <p:cNvPr id="109" name="Google Shape;2104;p37">
                <a:extLst>
                  <a:ext uri="{FF2B5EF4-FFF2-40B4-BE49-F238E27FC236}">
                    <a16:creationId xmlns:a16="http://schemas.microsoft.com/office/drawing/2014/main" id="{F330F301-2236-4A9D-BFED-33491408CDC6}"/>
                  </a:ext>
                </a:extLst>
              </p:cNvPr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2105;p37">
                <a:extLst>
                  <a:ext uri="{FF2B5EF4-FFF2-40B4-BE49-F238E27FC236}">
                    <a16:creationId xmlns:a16="http://schemas.microsoft.com/office/drawing/2014/main" id="{B0727807-D4AF-4ED7-B241-E6228F1850E6}"/>
                  </a:ext>
                </a:extLst>
              </p:cNvPr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2106;p37">
                <a:extLst>
                  <a:ext uri="{FF2B5EF4-FFF2-40B4-BE49-F238E27FC236}">
                    <a16:creationId xmlns:a16="http://schemas.microsoft.com/office/drawing/2014/main" id="{0A08EC40-8D2B-457E-BEA1-E6BFBF3F2CEA}"/>
                  </a:ext>
                </a:extLst>
              </p:cNvPr>
              <p:cNvSpPr/>
              <p:nvPr/>
            </p:nvSpPr>
            <p:spPr>
              <a:xfrm flipH="1">
                <a:off x="8831994" y="2476592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2107;p37">
                <a:extLst>
                  <a:ext uri="{FF2B5EF4-FFF2-40B4-BE49-F238E27FC236}">
                    <a16:creationId xmlns:a16="http://schemas.microsoft.com/office/drawing/2014/main" id="{B35098C6-8A95-4704-B020-AE6525C08E28}"/>
                  </a:ext>
                </a:extLst>
              </p:cNvPr>
              <p:cNvSpPr/>
              <p:nvPr/>
            </p:nvSpPr>
            <p:spPr>
              <a:xfrm flipH="1">
                <a:off x="8944010" y="2344672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2108;p37">
                <a:extLst>
                  <a:ext uri="{FF2B5EF4-FFF2-40B4-BE49-F238E27FC236}">
                    <a16:creationId xmlns:a16="http://schemas.microsoft.com/office/drawing/2014/main" id="{03BD496A-C59B-4DD1-894F-F560D65662C2}"/>
                  </a:ext>
                </a:extLst>
              </p:cNvPr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2109;p37">
                <a:extLst>
                  <a:ext uri="{FF2B5EF4-FFF2-40B4-BE49-F238E27FC236}">
                    <a16:creationId xmlns:a16="http://schemas.microsoft.com/office/drawing/2014/main" id="{E63260F4-8F11-49A0-978B-3A68897C4B2D}"/>
                  </a:ext>
                </a:extLst>
              </p:cNvPr>
              <p:cNvSpPr/>
              <p:nvPr/>
            </p:nvSpPr>
            <p:spPr>
              <a:xfrm flipH="1">
                <a:off x="9317732" y="2105609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2110;p37">
                <a:extLst>
                  <a:ext uri="{FF2B5EF4-FFF2-40B4-BE49-F238E27FC236}">
                    <a16:creationId xmlns:a16="http://schemas.microsoft.com/office/drawing/2014/main" id="{7E207B2F-0739-4EEA-B06B-C27C074106CF}"/>
                  </a:ext>
                </a:extLst>
              </p:cNvPr>
              <p:cNvSpPr/>
              <p:nvPr/>
            </p:nvSpPr>
            <p:spPr>
              <a:xfrm flipH="1">
                <a:off x="9470533" y="198069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2111;p37">
                <a:extLst>
                  <a:ext uri="{FF2B5EF4-FFF2-40B4-BE49-F238E27FC236}">
                    <a16:creationId xmlns:a16="http://schemas.microsoft.com/office/drawing/2014/main" id="{DA676F78-0BA0-4D3C-9535-9BF7A0FE1692}"/>
                  </a:ext>
                </a:extLst>
              </p:cNvPr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2112;p37">
                <a:extLst>
                  <a:ext uri="{FF2B5EF4-FFF2-40B4-BE49-F238E27FC236}">
                    <a16:creationId xmlns:a16="http://schemas.microsoft.com/office/drawing/2014/main" id="{5D4D0579-930F-4F78-ACA5-1E3DB3A29D5E}"/>
                  </a:ext>
                </a:extLst>
              </p:cNvPr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2113;p37">
                <a:extLst>
                  <a:ext uri="{FF2B5EF4-FFF2-40B4-BE49-F238E27FC236}">
                    <a16:creationId xmlns:a16="http://schemas.microsoft.com/office/drawing/2014/main" id="{9E70BA8F-0C1C-457C-B97D-019B92EFA62A}"/>
                  </a:ext>
                </a:extLst>
              </p:cNvPr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2114;p37">
                <a:extLst>
                  <a:ext uri="{FF2B5EF4-FFF2-40B4-BE49-F238E27FC236}">
                    <a16:creationId xmlns:a16="http://schemas.microsoft.com/office/drawing/2014/main" id="{0064DD40-4A2F-4BB0-A883-1BE848740669}"/>
                  </a:ext>
                </a:extLst>
              </p:cNvPr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2115;p37">
                <a:extLst>
                  <a:ext uri="{FF2B5EF4-FFF2-40B4-BE49-F238E27FC236}">
                    <a16:creationId xmlns:a16="http://schemas.microsoft.com/office/drawing/2014/main" id="{110B065F-EF77-4ACB-BBFC-9A34049B746C}"/>
                  </a:ext>
                </a:extLst>
              </p:cNvPr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2116;p37">
                <a:extLst>
                  <a:ext uri="{FF2B5EF4-FFF2-40B4-BE49-F238E27FC236}">
                    <a16:creationId xmlns:a16="http://schemas.microsoft.com/office/drawing/2014/main" id="{5C56670E-3423-48E2-A6FD-6F451A97CECB}"/>
                  </a:ext>
                </a:extLst>
              </p:cNvPr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2117;p37">
                <a:extLst>
                  <a:ext uri="{FF2B5EF4-FFF2-40B4-BE49-F238E27FC236}">
                    <a16:creationId xmlns:a16="http://schemas.microsoft.com/office/drawing/2014/main" id="{16703B4A-B513-4BCA-93A1-812EFE0EEB90}"/>
                  </a:ext>
                </a:extLst>
              </p:cNvPr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2118;p37">
                <a:extLst>
                  <a:ext uri="{FF2B5EF4-FFF2-40B4-BE49-F238E27FC236}">
                    <a16:creationId xmlns:a16="http://schemas.microsoft.com/office/drawing/2014/main" id="{2EF8924E-7E96-4456-BFE6-861D46AFEC3E}"/>
                  </a:ext>
                </a:extLst>
              </p:cNvPr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2119;p37">
                <a:extLst>
                  <a:ext uri="{FF2B5EF4-FFF2-40B4-BE49-F238E27FC236}">
                    <a16:creationId xmlns:a16="http://schemas.microsoft.com/office/drawing/2014/main" id="{1E0A5CD4-55A8-4234-9429-EF717C0168E6}"/>
                  </a:ext>
                </a:extLst>
              </p:cNvPr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2120;p37">
                <a:extLst>
                  <a:ext uri="{FF2B5EF4-FFF2-40B4-BE49-F238E27FC236}">
                    <a16:creationId xmlns:a16="http://schemas.microsoft.com/office/drawing/2014/main" id="{91974A6A-294F-4068-BA38-915FDC425FB6}"/>
                  </a:ext>
                </a:extLst>
              </p:cNvPr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2121;p37">
                <a:extLst>
                  <a:ext uri="{FF2B5EF4-FFF2-40B4-BE49-F238E27FC236}">
                    <a16:creationId xmlns:a16="http://schemas.microsoft.com/office/drawing/2014/main" id="{15A57ECE-A8FA-45D4-9AD6-C3EC5ECEDDCB}"/>
                  </a:ext>
                </a:extLst>
              </p:cNvPr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4" name="Google Shape;2122;p37">
              <a:extLst>
                <a:ext uri="{FF2B5EF4-FFF2-40B4-BE49-F238E27FC236}">
                  <a16:creationId xmlns:a16="http://schemas.microsoft.com/office/drawing/2014/main" id="{9A3D208B-8A4E-40D6-A65A-0BB03284C462}"/>
                </a:ext>
              </a:extLst>
            </p:cNvPr>
            <p:cNvGrpSpPr/>
            <p:nvPr/>
          </p:nvGrpSpPr>
          <p:grpSpPr>
            <a:xfrm rot="2298408">
              <a:off x="1368258" y="5521283"/>
              <a:ext cx="557783" cy="798476"/>
              <a:chOff x="80379" y="4370393"/>
              <a:chExt cx="545279" cy="773107"/>
            </a:xfrm>
          </p:grpSpPr>
          <p:sp>
            <p:nvSpPr>
              <p:cNvPr id="103" name="Google Shape;2123;p37">
                <a:extLst>
                  <a:ext uri="{FF2B5EF4-FFF2-40B4-BE49-F238E27FC236}">
                    <a16:creationId xmlns:a16="http://schemas.microsoft.com/office/drawing/2014/main" id="{CEF2FDF1-6A03-480D-98AB-6A6164172591}"/>
                  </a:ext>
                </a:extLst>
              </p:cNvPr>
              <p:cNvSpPr/>
              <p:nvPr/>
            </p:nvSpPr>
            <p:spPr>
              <a:xfrm flipH="1">
                <a:off x="367865" y="4592741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2124;p37">
                <a:extLst>
                  <a:ext uri="{FF2B5EF4-FFF2-40B4-BE49-F238E27FC236}">
                    <a16:creationId xmlns:a16="http://schemas.microsoft.com/office/drawing/2014/main" id="{06620C0B-5C6C-46BD-A433-995164395DB9}"/>
                  </a:ext>
                </a:extLst>
              </p:cNvPr>
              <p:cNvSpPr/>
              <p:nvPr/>
            </p:nvSpPr>
            <p:spPr>
              <a:xfrm flipH="1">
                <a:off x="352628" y="4370393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2125;p37">
                <a:extLst>
                  <a:ext uri="{FF2B5EF4-FFF2-40B4-BE49-F238E27FC236}">
                    <a16:creationId xmlns:a16="http://schemas.microsoft.com/office/drawing/2014/main" id="{E8AF69E5-099D-437D-8BD5-D67BC14E57E7}"/>
                  </a:ext>
                </a:extLst>
              </p:cNvPr>
              <p:cNvSpPr/>
              <p:nvPr/>
            </p:nvSpPr>
            <p:spPr>
              <a:xfrm flipH="1">
                <a:off x="80379" y="4483438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2126;p37">
                <a:extLst>
                  <a:ext uri="{FF2B5EF4-FFF2-40B4-BE49-F238E27FC236}">
                    <a16:creationId xmlns:a16="http://schemas.microsoft.com/office/drawing/2014/main" id="{4B17122B-AC65-48BD-AFE0-E4DE192CC760}"/>
                  </a:ext>
                </a:extLst>
              </p:cNvPr>
              <p:cNvSpPr/>
              <p:nvPr/>
            </p:nvSpPr>
            <p:spPr>
              <a:xfrm flipH="1">
                <a:off x="182204" y="4465283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2127;p37">
                <a:extLst>
                  <a:ext uri="{FF2B5EF4-FFF2-40B4-BE49-F238E27FC236}">
                    <a16:creationId xmlns:a16="http://schemas.microsoft.com/office/drawing/2014/main" id="{2C1A9E46-9254-4287-817A-AF911C13F8D9}"/>
                  </a:ext>
                </a:extLst>
              </p:cNvPr>
              <p:cNvSpPr/>
              <p:nvPr/>
            </p:nvSpPr>
            <p:spPr>
              <a:xfrm flipH="1">
                <a:off x="134430" y="4587422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2128;p37">
                <a:extLst>
                  <a:ext uri="{FF2B5EF4-FFF2-40B4-BE49-F238E27FC236}">
                    <a16:creationId xmlns:a16="http://schemas.microsoft.com/office/drawing/2014/main" id="{1A7A2AA9-048A-4A43-BCE2-1191B4FA27D3}"/>
                  </a:ext>
                </a:extLst>
              </p:cNvPr>
              <p:cNvSpPr/>
              <p:nvPr/>
            </p:nvSpPr>
            <p:spPr>
              <a:xfrm flipH="1">
                <a:off x="329221" y="4669374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5" name="Google Shape;2154;p37">
              <a:extLst>
                <a:ext uri="{FF2B5EF4-FFF2-40B4-BE49-F238E27FC236}">
                  <a16:creationId xmlns:a16="http://schemas.microsoft.com/office/drawing/2014/main" id="{FCBA3AC7-F1A1-4B1E-8374-63A3EC173F30}"/>
                </a:ext>
              </a:extLst>
            </p:cNvPr>
            <p:cNvGrpSpPr/>
            <p:nvPr/>
          </p:nvGrpSpPr>
          <p:grpSpPr>
            <a:xfrm flipH="1">
              <a:off x="505903" y="4806463"/>
              <a:ext cx="1648755" cy="1941425"/>
              <a:chOff x="5298125" y="2598407"/>
              <a:chExt cx="1724510" cy="2005604"/>
            </a:xfrm>
          </p:grpSpPr>
          <p:sp>
            <p:nvSpPr>
              <p:cNvPr id="56" name="Google Shape;2155;p37">
                <a:extLst>
                  <a:ext uri="{FF2B5EF4-FFF2-40B4-BE49-F238E27FC236}">
                    <a16:creationId xmlns:a16="http://schemas.microsoft.com/office/drawing/2014/main" id="{7A363BD4-E15C-40B4-B23B-354843C9C7B4}"/>
                  </a:ext>
                </a:extLst>
              </p:cNvPr>
              <p:cNvSpPr/>
              <p:nvPr/>
            </p:nvSpPr>
            <p:spPr>
              <a:xfrm>
                <a:off x="5298125" y="4059336"/>
                <a:ext cx="1703107" cy="544675"/>
              </a:xfrm>
              <a:custGeom>
                <a:avLst/>
                <a:gdLst/>
                <a:ahLst/>
                <a:cxnLst/>
                <a:rect l="l" t="t" r="r" b="b"/>
                <a:pathLst>
                  <a:path w="61830" h="19774" extrusionOk="0">
                    <a:moveTo>
                      <a:pt x="32603" y="0"/>
                    </a:moveTo>
                    <a:cubicBezTo>
                      <a:pt x="32029" y="0"/>
                      <a:pt x="31454" y="10"/>
                      <a:pt x="30877" y="29"/>
                    </a:cubicBezTo>
                    <a:cubicBezTo>
                      <a:pt x="25213" y="180"/>
                      <a:pt x="19674" y="1458"/>
                      <a:pt x="14161" y="2736"/>
                    </a:cubicBezTo>
                    <a:cubicBezTo>
                      <a:pt x="11729" y="3312"/>
                      <a:pt x="9123" y="3588"/>
                      <a:pt x="6993" y="4866"/>
                    </a:cubicBezTo>
                    <a:cubicBezTo>
                      <a:pt x="4887" y="6145"/>
                      <a:pt x="2682" y="7673"/>
                      <a:pt x="827" y="9328"/>
                    </a:cubicBezTo>
                    <a:cubicBezTo>
                      <a:pt x="426" y="9704"/>
                      <a:pt x="0" y="10305"/>
                      <a:pt x="326" y="10731"/>
                    </a:cubicBezTo>
                    <a:cubicBezTo>
                      <a:pt x="501" y="11007"/>
                      <a:pt x="852" y="11057"/>
                      <a:pt x="1153" y="11082"/>
                    </a:cubicBezTo>
                    <a:cubicBezTo>
                      <a:pt x="3276" y="11328"/>
                      <a:pt x="5423" y="11450"/>
                      <a:pt x="7561" y="11450"/>
                    </a:cubicBezTo>
                    <a:cubicBezTo>
                      <a:pt x="8477" y="11450"/>
                      <a:pt x="9391" y="11428"/>
                      <a:pt x="10301" y="11383"/>
                    </a:cubicBezTo>
                    <a:cubicBezTo>
                      <a:pt x="10386" y="11379"/>
                      <a:pt x="10474" y="11376"/>
                      <a:pt x="10564" y="11376"/>
                    </a:cubicBezTo>
                    <a:cubicBezTo>
                      <a:pt x="11052" y="11376"/>
                      <a:pt x="11575" y="11456"/>
                      <a:pt x="11830" y="11859"/>
                    </a:cubicBezTo>
                    <a:cubicBezTo>
                      <a:pt x="12005" y="12135"/>
                      <a:pt x="11980" y="12485"/>
                      <a:pt x="11955" y="12811"/>
                    </a:cubicBezTo>
                    <a:cubicBezTo>
                      <a:pt x="11830" y="14215"/>
                      <a:pt x="11729" y="15593"/>
                      <a:pt x="11604" y="16997"/>
                    </a:cubicBezTo>
                    <a:cubicBezTo>
                      <a:pt x="11579" y="17398"/>
                      <a:pt x="11554" y="17799"/>
                      <a:pt x="11679" y="18175"/>
                    </a:cubicBezTo>
                    <a:cubicBezTo>
                      <a:pt x="11880" y="18651"/>
                      <a:pt x="12306" y="18977"/>
                      <a:pt x="12732" y="19202"/>
                    </a:cubicBezTo>
                    <a:cubicBezTo>
                      <a:pt x="13516" y="19605"/>
                      <a:pt x="14374" y="19773"/>
                      <a:pt x="15247" y="19773"/>
                    </a:cubicBezTo>
                    <a:cubicBezTo>
                      <a:pt x="16329" y="19773"/>
                      <a:pt x="17434" y="19515"/>
                      <a:pt x="18446" y="19127"/>
                    </a:cubicBezTo>
                    <a:cubicBezTo>
                      <a:pt x="20276" y="18425"/>
                      <a:pt x="21930" y="17323"/>
                      <a:pt x="23735" y="16521"/>
                    </a:cubicBezTo>
                    <a:cubicBezTo>
                      <a:pt x="26466" y="15317"/>
                      <a:pt x="29364" y="14889"/>
                      <a:pt x="32330" y="14889"/>
                    </a:cubicBezTo>
                    <a:cubicBezTo>
                      <a:pt x="36712" y="14889"/>
                      <a:pt x="41240" y="15823"/>
                      <a:pt x="45589" y="16571"/>
                    </a:cubicBezTo>
                    <a:cubicBezTo>
                      <a:pt x="46583" y="16750"/>
                      <a:pt x="47616" y="16907"/>
                      <a:pt x="48625" y="16907"/>
                    </a:cubicBezTo>
                    <a:cubicBezTo>
                      <a:pt x="49727" y="16907"/>
                      <a:pt x="50799" y="16720"/>
                      <a:pt x="51755" y="16170"/>
                    </a:cubicBezTo>
                    <a:cubicBezTo>
                      <a:pt x="53584" y="15117"/>
                      <a:pt x="54361" y="12135"/>
                      <a:pt x="52632" y="10907"/>
                    </a:cubicBezTo>
                    <a:cubicBezTo>
                      <a:pt x="55514" y="10831"/>
                      <a:pt x="58497" y="10706"/>
                      <a:pt x="61028" y="9378"/>
                    </a:cubicBezTo>
                    <a:cubicBezTo>
                      <a:pt x="61404" y="9177"/>
                      <a:pt x="61830" y="8826"/>
                      <a:pt x="61780" y="8400"/>
                    </a:cubicBezTo>
                    <a:cubicBezTo>
                      <a:pt x="61730" y="8125"/>
                      <a:pt x="61504" y="7924"/>
                      <a:pt x="61279" y="7749"/>
                    </a:cubicBezTo>
                    <a:cubicBezTo>
                      <a:pt x="57519" y="4816"/>
                      <a:pt x="52507" y="3287"/>
                      <a:pt x="47995" y="2059"/>
                    </a:cubicBezTo>
                    <a:cubicBezTo>
                      <a:pt x="44537" y="1107"/>
                      <a:pt x="41028" y="505"/>
                      <a:pt x="37469" y="205"/>
                    </a:cubicBezTo>
                    <a:cubicBezTo>
                      <a:pt x="35840" y="75"/>
                      <a:pt x="34225" y="0"/>
                      <a:pt x="32603" y="0"/>
                    </a:cubicBezTo>
                    <a:close/>
                  </a:path>
                </a:pathLst>
              </a:custGeom>
              <a:solidFill>
                <a:srgbClr val="663D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2156;p37">
                <a:extLst>
                  <a:ext uri="{FF2B5EF4-FFF2-40B4-BE49-F238E27FC236}">
                    <a16:creationId xmlns:a16="http://schemas.microsoft.com/office/drawing/2014/main" id="{599F833F-BBC7-4913-AB92-D994DFBA9AC3}"/>
                  </a:ext>
                </a:extLst>
              </p:cNvPr>
              <p:cNvSpPr/>
              <p:nvPr/>
            </p:nvSpPr>
            <p:spPr>
              <a:xfrm>
                <a:off x="5311925" y="3586095"/>
                <a:ext cx="1710710" cy="959365"/>
              </a:xfrm>
              <a:custGeom>
                <a:avLst/>
                <a:gdLst/>
                <a:ahLst/>
                <a:cxnLst/>
                <a:rect l="l" t="t" r="r" b="b"/>
                <a:pathLst>
                  <a:path w="62106" h="34829" extrusionOk="0">
                    <a:moveTo>
                      <a:pt x="30750" y="1"/>
                    </a:moveTo>
                    <a:cubicBezTo>
                      <a:pt x="24785" y="1"/>
                      <a:pt x="18794" y="793"/>
                      <a:pt x="12858" y="2148"/>
                    </a:cubicBezTo>
                    <a:cubicBezTo>
                      <a:pt x="11805" y="2398"/>
                      <a:pt x="10401" y="2273"/>
                      <a:pt x="9424" y="2574"/>
                    </a:cubicBezTo>
                    <a:cubicBezTo>
                      <a:pt x="6993" y="3351"/>
                      <a:pt x="7770" y="6057"/>
                      <a:pt x="8045" y="8037"/>
                    </a:cubicBezTo>
                    <a:cubicBezTo>
                      <a:pt x="8421" y="10769"/>
                      <a:pt x="7569" y="13852"/>
                      <a:pt x="7043" y="16534"/>
                    </a:cubicBezTo>
                    <a:cubicBezTo>
                      <a:pt x="6817" y="17611"/>
                      <a:pt x="6567" y="18739"/>
                      <a:pt x="6015" y="19717"/>
                    </a:cubicBezTo>
                    <a:cubicBezTo>
                      <a:pt x="5439" y="20744"/>
                      <a:pt x="4537" y="21546"/>
                      <a:pt x="3685" y="22373"/>
                    </a:cubicBezTo>
                    <a:cubicBezTo>
                      <a:pt x="2557" y="23451"/>
                      <a:pt x="1479" y="24604"/>
                      <a:pt x="476" y="25807"/>
                    </a:cubicBezTo>
                    <a:cubicBezTo>
                      <a:pt x="276" y="26032"/>
                      <a:pt x="75" y="26283"/>
                      <a:pt x="50" y="26584"/>
                    </a:cubicBezTo>
                    <a:cubicBezTo>
                      <a:pt x="0" y="27336"/>
                      <a:pt x="953" y="27687"/>
                      <a:pt x="1680" y="27737"/>
                    </a:cubicBezTo>
                    <a:cubicBezTo>
                      <a:pt x="1871" y="27746"/>
                      <a:pt x="2061" y="27751"/>
                      <a:pt x="2251" y="27751"/>
                    </a:cubicBezTo>
                    <a:cubicBezTo>
                      <a:pt x="5076" y="27751"/>
                      <a:pt x="7779" y="26756"/>
                      <a:pt x="10527" y="26333"/>
                    </a:cubicBezTo>
                    <a:cubicBezTo>
                      <a:pt x="11197" y="26232"/>
                      <a:pt x="11963" y="26054"/>
                      <a:pt x="12634" y="26054"/>
                    </a:cubicBezTo>
                    <a:cubicBezTo>
                      <a:pt x="13294" y="26054"/>
                      <a:pt x="13863" y="26226"/>
                      <a:pt x="14161" y="26809"/>
                    </a:cubicBezTo>
                    <a:cubicBezTo>
                      <a:pt x="14787" y="27937"/>
                      <a:pt x="13910" y="30644"/>
                      <a:pt x="13534" y="31747"/>
                    </a:cubicBezTo>
                    <a:cubicBezTo>
                      <a:pt x="13309" y="32348"/>
                      <a:pt x="13058" y="33050"/>
                      <a:pt x="13359" y="33601"/>
                    </a:cubicBezTo>
                    <a:cubicBezTo>
                      <a:pt x="13534" y="33902"/>
                      <a:pt x="13835" y="34103"/>
                      <a:pt x="14136" y="34253"/>
                    </a:cubicBezTo>
                    <a:cubicBezTo>
                      <a:pt x="14933" y="34659"/>
                      <a:pt x="15780" y="34829"/>
                      <a:pt x="16645" y="34829"/>
                    </a:cubicBezTo>
                    <a:cubicBezTo>
                      <a:pt x="18608" y="34829"/>
                      <a:pt x="20665" y="33957"/>
                      <a:pt x="22457" y="33000"/>
                    </a:cubicBezTo>
                    <a:cubicBezTo>
                      <a:pt x="25401" y="31451"/>
                      <a:pt x="28148" y="30457"/>
                      <a:pt x="31115" y="30457"/>
                    </a:cubicBezTo>
                    <a:cubicBezTo>
                      <a:pt x="32518" y="30457"/>
                      <a:pt x="33970" y="30679"/>
                      <a:pt x="35514" y="31170"/>
                    </a:cubicBezTo>
                    <a:cubicBezTo>
                      <a:pt x="37820" y="31897"/>
                      <a:pt x="40176" y="32474"/>
                      <a:pt x="42557" y="32875"/>
                    </a:cubicBezTo>
                    <a:cubicBezTo>
                      <a:pt x="43788" y="33084"/>
                      <a:pt x="45054" y="33251"/>
                      <a:pt x="46304" y="33251"/>
                    </a:cubicBezTo>
                    <a:cubicBezTo>
                      <a:pt x="47600" y="33251"/>
                      <a:pt x="48877" y="33071"/>
                      <a:pt x="50076" y="32574"/>
                    </a:cubicBezTo>
                    <a:cubicBezTo>
                      <a:pt x="50803" y="32273"/>
                      <a:pt x="51580" y="31646"/>
                      <a:pt x="51404" y="30869"/>
                    </a:cubicBezTo>
                    <a:cubicBezTo>
                      <a:pt x="51304" y="30519"/>
                      <a:pt x="51028" y="30243"/>
                      <a:pt x="50727" y="30042"/>
                    </a:cubicBezTo>
                    <a:cubicBezTo>
                      <a:pt x="49625" y="29240"/>
                      <a:pt x="48221" y="28965"/>
                      <a:pt x="46918" y="28514"/>
                    </a:cubicBezTo>
                    <a:cubicBezTo>
                      <a:pt x="45615" y="28062"/>
                      <a:pt x="44286" y="27311"/>
                      <a:pt x="43810" y="26032"/>
                    </a:cubicBezTo>
                    <a:cubicBezTo>
                      <a:pt x="43774" y="25937"/>
                      <a:pt x="43973" y="25899"/>
                      <a:pt x="44300" y="25899"/>
                    </a:cubicBezTo>
                    <a:cubicBezTo>
                      <a:pt x="45341" y="25899"/>
                      <a:pt x="47680" y="26276"/>
                      <a:pt x="47870" y="26333"/>
                    </a:cubicBezTo>
                    <a:cubicBezTo>
                      <a:pt x="49274" y="26709"/>
                      <a:pt x="50677" y="26885"/>
                      <a:pt x="52081" y="27160"/>
                    </a:cubicBezTo>
                    <a:cubicBezTo>
                      <a:pt x="53256" y="27389"/>
                      <a:pt x="54494" y="27539"/>
                      <a:pt x="55730" y="27539"/>
                    </a:cubicBezTo>
                    <a:cubicBezTo>
                      <a:pt x="57604" y="27539"/>
                      <a:pt x="59472" y="27194"/>
                      <a:pt x="61103" y="26258"/>
                    </a:cubicBezTo>
                    <a:cubicBezTo>
                      <a:pt x="61504" y="26032"/>
                      <a:pt x="61905" y="25732"/>
                      <a:pt x="61981" y="25306"/>
                    </a:cubicBezTo>
                    <a:cubicBezTo>
                      <a:pt x="62106" y="24529"/>
                      <a:pt x="61254" y="24002"/>
                      <a:pt x="60552" y="23702"/>
                    </a:cubicBezTo>
                    <a:cubicBezTo>
                      <a:pt x="58873" y="22975"/>
                      <a:pt x="57294" y="22072"/>
                      <a:pt x="55815" y="21045"/>
                    </a:cubicBezTo>
                    <a:cubicBezTo>
                      <a:pt x="54712" y="20268"/>
                      <a:pt x="53635" y="19391"/>
                      <a:pt x="53033" y="18188"/>
                    </a:cubicBezTo>
                    <a:cubicBezTo>
                      <a:pt x="52482" y="17085"/>
                      <a:pt x="52407" y="15807"/>
                      <a:pt x="52306" y="14579"/>
                    </a:cubicBezTo>
                    <a:lnTo>
                      <a:pt x="51805" y="6534"/>
                    </a:lnTo>
                    <a:cubicBezTo>
                      <a:pt x="51755" y="5907"/>
                      <a:pt x="51705" y="5280"/>
                      <a:pt x="51479" y="4704"/>
                    </a:cubicBezTo>
                    <a:cubicBezTo>
                      <a:pt x="51078" y="3802"/>
                      <a:pt x="50001" y="3100"/>
                      <a:pt x="49098" y="2799"/>
                    </a:cubicBezTo>
                    <a:cubicBezTo>
                      <a:pt x="43069" y="849"/>
                      <a:pt x="36924" y="1"/>
                      <a:pt x="30750" y="1"/>
                    </a:cubicBezTo>
                    <a:close/>
                  </a:path>
                </a:pathLst>
              </a:custGeom>
              <a:solidFill>
                <a:srgbClr val="CB88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2157;p37">
                <a:extLst>
                  <a:ext uri="{FF2B5EF4-FFF2-40B4-BE49-F238E27FC236}">
                    <a16:creationId xmlns:a16="http://schemas.microsoft.com/office/drawing/2014/main" id="{F95D6003-0479-430C-B349-37A12255AC4D}"/>
                  </a:ext>
                </a:extLst>
              </p:cNvPr>
              <p:cNvSpPr/>
              <p:nvPr/>
            </p:nvSpPr>
            <p:spPr>
              <a:xfrm>
                <a:off x="5529388" y="3570671"/>
                <a:ext cx="1221951" cy="278260"/>
              </a:xfrm>
              <a:custGeom>
                <a:avLst/>
                <a:gdLst/>
                <a:ahLst/>
                <a:cxnLst/>
                <a:rect l="l" t="t" r="r" b="b"/>
                <a:pathLst>
                  <a:path w="44362" h="10102" extrusionOk="0">
                    <a:moveTo>
                      <a:pt x="24717" y="1"/>
                    </a:moveTo>
                    <a:cubicBezTo>
                      <a:pt x="22046" y="1"/>
                      <a:pt x="19374" y="162"/>
                      <a:pt x="16717" y="402"/>
                    </a:cubicBezTo>
                    <a:cubicBezTo>
                      <a:pt x="11504" y="853"/>
                      <a:pt x="6642" y="1354"/>
                      <a:pt x="1654" y="3159"/>
                    </a:cubicBezTo>
                    <a:cubicBezTo>
                      <a:pt x="902" y="3459"/>
                      <a:pt x="0" y="4111"/>
                      <a:pt x="326" y="4838"/>
                    </a:cubicBezTo>
                    <a:cubicBezTo>
                      <a:pt x="476" y="5214"/>
                      <a:pt x="902" y="5389"/>
                      <a:pt x="1278" y="5515"/>
                    </a:cubicBezTo>
                    <a:cubicBezTo>
                      <a:pt x="5539" y="6893"/>
                      <a:pt x="10251" y="6367"/>
                      <a:pt x="14486" y="7845"/>
                    </a:cubicBezTo>
                    <a:cubicBezTo>
                      <a:pt x="16842" y="8647"/>
                      <a:pt x="19073" y="10101"/>
                      <a:pt x="21579" y="10101"/>
                    </a:cubicBezTo>
                    <a:cubicBezTo>
                      <a:pt x="21606" y="10101"/>
                      <a:pt x="21632" y="10102"/>
                      <a:pt x="21659" y="10102"/>
                    </a:cubicBezTo>
                    <a:cubicBezTo>
                      <a:pt x="23634" y="10102"/>
                      <a:pt x="25489" y="9190"/>
                      <a:pt x="27344" y="8547"/>
                    </a:cubicBezTo>
                    <a:cubicBezTo>
                      <a:pt x="31930" y="6968"/>
                      <a:pt x="36893" y="6993"/>
                      <a:pt x="41604" y="5941"/>
                    </a:cubicBezTo>
                    <a:cubicBezTo>
                      <a:pt x="42306" y="5790"/>
                      <a:pt x="43083" y="5565"/>
                      <a:pt x="43434" y="4938"/>
                    </a:cubicBezTo>
                    <a:cubicBezTo>
                      <a:pt x="44361" y="3309"/>
                      <a:pt x="38622" y="1780"/>
                      <a:pt x="34537" y="953"/>
                    </a:cubicBezTo>
                    <a:cubicBezTo>
                      <a:pt x="32832" y="627"/>
                      <a:pt x="31404" y="402"/>
                      <a:pt x="30903" y="327"/>
                    </a:cubicBezTo>
                    <a:cubicBezTo>
                      <a:pt x="28847" y="97"/>
                      <a:pt x="26783" y="1"/>
                      <a:pt x="24717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2158;p37">
                <a:extLst>
                  <a:ext uri="{FF2B5EF4-FFF2-40B4-BE49-F238E27FC236}">
                    <a16:creationId xmlns:a16="http://schemas.microsoft.com/office/drawing/2014/main" id="{B8CE1CC2-34C6-42CD-8EC4-7D0CF08C44BE}"/>
                  </a:ext>
                </a:extLst>
              </p:cNvPr>
              <p:cNvSpPr/>
              <p:nvPr/>
            </p:nvSpPr>
            <p:spPr>
              <a:xfrm>
                <a:off x="5630173" y="3819782"/>
                <a:ext cx="78035" cy="102991"/>
              </a:xfrm>
              <a:custGeom>
                <a:avLst/>
                <a:gdLst/>
                <a:ahLst/>
                <a:cxnLst/>
                <a:rect l="l" t="t" r="r" b="b"/>
                <a:pathLst>
                  <a:path w="2833" h="3739" extrusionOk="0">
                    <a:moveTo>
                      <a:pt x="855" y="1"/>
                    </a:moveTo>
                    <a:cubicBezTo>
                      <a:pt x="797" y="1"/>
                      <a:pt x="742" y="26"/>
                      <a:pt x="702" y="80"/>
                    </a:cubicBezTo>
                    <a:cubicBezTo>
                      <a:pt x="176" y="806"/>
                      <a:pt x="101" y="1759"/>
                      <a:pt x="75" y="2511"/>
                    </a:cubicBezTo>
                    <a:cubicBezTo>
                      <a:pt x="50" y="2736"/>
                      <a:pt x="0" y="3438"/>
                      <a:pt x="502" y="3664"/>
                    </a:cubicBezTo>
                    <a:cubicBezTo>
                      <a:pt x="602" y="3714"/>
                      <a:pt x="702" y="3739"/>
                      <a:pt x="802" y="3739"/>
                    </a:cubicBezTo>
                    <a:cubicBezTo>
                      <a:pt x="1053" y="3739"/>
                      <a:pt x="1354" y="3588"/>
                      <a:pt x="1629" y="3313"/>
                    </a:cubicBezTo>
                    <a:cubicBezTo>
                      <a:pt x="2131" y="2786"/>
                      <a:pt x="2532" y="2185"/>
                      <a:pt x="2807" y="1508"/>
                    </a:cubicBezTo>
                    <a:cubicBezTo>
                      <a:pt x="2832" y="1408"/>
                      <a:pt x="2782" y="1283"/>
                      <a:pt x="2682" y="1232"/>
                    </a:cubicBezTo>
                    <a:cubicBezTo>
                      <a:pt x="2665" y="1228"/>
                      <a:pt x="2647" y="1226"/>
                      <a:pt x="2629" y="1226"/>
                    </a:cubicBezTo>
                    <a:cubicBezTo>
                      <a:pt x="2541" y="1226"/>
                      <a:pt x="2448" y="1275"/>
                      <a:pt x="2406" y="1358"/>
                    </a:cubicBezTo>
                    <a:cubicBezTo>
                      <a:pt x="2156" y="1959"/>
                      <a:pt x="1805" y="2536"/>
                      <a:pt x="1329" y="3012"/>
                    </a:cubicBezTo>
                    <a:cubicBezTo>
                      <a:pt x="1266" y="3095"/>
                      <a:pt x="1030" y="3318"/>
                      <a:pt x="808" y="3318"/>
                    </a:cubicBezTo>
                    <a:cubicBezTo>
                      <a:pt x="763" y="3318"/>
                      <a:pt x="719" y="3309"/>
                      <a:pt x="677" y="3288"/>
                    </a:cubicBezTo>
                    <a:cubicBezTo>
                      <a:pt x="527" y="3212"/>
                      <a:pt x="451" y="2962"/>
                      <a:pt x="476" y="2536"/>
                    </a:cubicBezTo>
                    <a:cubicBezTo>
                      <a:pt x="527" y="1834"/>
                      <a:pt x="577" y="957"/>
                      <a:pt x="1053" y="330"/>
                    </a:cubicBezTo>
                    <a:cubicBezTo>
                      <a:pt x="1128" y="230"/>
                      <a:pt x="1103" y="105"/>
                      <a:pt x="1003" y="55"/>
                    </a:cubicBezTo>
                    <a:cubicBezTo>
                      <a:pt x="956" y="20"/>
                      <a:pt x="904" y="1"/>
                      <a:pt x="855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2159;p37">
                <a:extLst>
                  <a:ext uri="{FF2B5EF4-FFF2-40B4-BE49-F238E27FC236}">
                    <a16:creationId xmlns:a16="http://schemas.microsoft.com/office/drawing/2014/main" id="{7A7381A5-FC2E-435D-B4CB-760E1643A385}"/>
                  </a:ext>
                </a:extLst>
              </p:cNvPr>
              <p:cNvSpPr/>
              <p:nvPr/>
            </p:nvSpPr>
            <p:spPr>
              <a:xfrm>
                <a:off x="5717847" y="3812841"/>
                <a:ext cx="138083" cy="667057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24217" extrusionOk="0">
                    <a:moveTo>
                      <a:pt x="3298" y="1"/>
                    </a:moveTo>
                    <a:cubicBezTo>
                      <a:pt x="3285" y="1"/>
                      <a:pt x="3271" y="3"/>
                      <a:pt x="3258" y="6"/>
                    </a:cubicBezTo>
                    <a:cubicBezTo>
                      <a:pt x="3133" y="31"/>
                      <a:pt x="3058" y="156"/>
                      <a:pt x="3083" y="256"/>
                    </a:cubicBezTo>
                    <a:cubicBezTo>
                      <a:pt x="4587" y="8201"/>
                      <a:pt x="3534" y="16597"/>
                      <a:pt x="50" y="23916"/>
                    </a:cubicBezTo>
                    <a:cubicBezTo>
                      <a:pt x="0" y="24016"/>
                      <a:pt x="50" y="24141"/>
                      <a:pt x="151" y="24191"/>
                    </a:cubicBezTo>
                    <a:cubicBezTo>
                      <a:pt x="176" y="24191"/>
                      <a:pt x="226" y="24216"/>
                      <a:pt x="251" y="24216"/>
                    </a:cubicBezTo>
                    <a:cubicBezTo>
                      <a:pt x="326" y="24216"/>
                      <a:pt x="401" y="24166"/>
                      <a:pt x="426" y="24091"/>
                    </a:cubicBezTo>
                    <a:cubicBezTo>
                      <a:pt x="3935" y="16698"/>
                      <a:pt x="5013" y="8201"/>
                      <a:pt x="3484" y="181"/>
                    </a:cubicBezTo>
                    <a:cubicBezTo>
                      <a:pt x="3484" y="72"/>
                      <a:pt x="3389" y="1"/>
                      <a:pt x="3298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2160;p37">
                <a:extLst>
                  <a:ext uri="{FF2B5EF4-FFF2-40B4-BE49-F238E27FC236}">
                    <a16:creationId xmlns:a16="http://schemas.microsoft.com/office/drawing/2014/main" id="{9D3E4580-667F-4C46-A0A5-2D8D62D75523}"/>
                  </a:ext>
                </a:extLst>
              </p:cNvPr>
              <p:cNvSpPr/>
              <p:nvPr/>
            </p:nvSpPr>
            <p:spPr>
              <a:xfrm>
                <a:off x="5842100" y="3832921"/>
                <a:ext cx="86326" cy="157502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5718" extrusionOk="0">
                    <a:moveTo>
                      <a:pt x="233" y="0"/>
                    </a:moveTo>
                    <a:cubicBezTo>
                      <a:pt x="223" y="0"/>
                      <a:pt x="212" y="1"/>
                      <a:pt x="201" y="4"/>
                    </a:cubicBezTo>
                    <a:cubicBezTo>
                      <a:pt x="101" y="4"/>
                      <a:pt x="1" y="104"/>
                      <a:pt x="1" y="229"/>
                    </a:cubicBezTo>
                    <a:cubicBezTo>
                      <a:pt x="76" y="1808"/>
                      <a:pt x="151" y="3588"/>
                      <a:pt x="878" y="5141"/>
                    </a:cubicBezTo>
                    <a:cubicBezTo>
                      <a:pt x="1103" y="5593"/>
                      <a:pt x="1354" y="5718"/>
                      <a:pt x="1554" y="5718"/>
                    </a:cubicBezTo>
                    <a:lnTo>
                      <a:pt x="1579" y="5718"/>
                    </a:lnTo>
                    <a:cubicBezTo>
                      <a:pt x="1930" y="5693"/>
                      <a:pt x="2131" y="5367"/>
                      <a:pt x="2181" y="5242"/>
                    </a:cubicBezTo>
                    <a:cubicBezTo>
                      <a:pt x="2908" y="4039"/>
                      <a:pt x="3008" y="2585"/>
                      <a:pt x="3108" y="1307"/>
                    </a:cubicBezTo>
                    <a:cubicBezTo>
                      <a:pt x="3133" y="1207"/>
                      <a:pt x="3133" y="856"/>
                      <a:pt x="2933" y="655"/>
                    </a:cubicBezTo>
                    <a:cubicBezTo>
                      <a:pt x="2858" y="580"/>
                      <a:pt x="2732" y="530"/>
                      <a:pt x="2632" y="530"/>
                    </a:cubicBezTo>
                    <a:cubicBezTo>
                      <a:pt x="2507" y="530"/>
                      <a:pt x="2407" y="630"/>
                      <a:pt x="2432" y="755"/>
                    </a:cubicBezTo>
                    <a:cubicBezTo>
                      <a:pt x="2432" y="856"/>
                      <a:pt x="2507" y="956"/>
                      <a:pt x="2632" y="956"/>
                    </a:cubicBezTo>
                    <a:cubicBezTo>
                      <a:pt x="2657" y="956"/>
                      <a:pt x="2707" y="1106"/>
                      <a:pt x="2707" y="1257"/>
                    </a:cubicBezTo>
                    <a:cubicBezTo>
                      <a:pt x="2607" y="2510"/>
                      <a:pt x="2482" y="3913"/>
                      <a:pt x="1830" y="5041"/>
                    </a:cubicBezTo>
                    <a:cubicBezTo>
                      <a:pt x="1730" y="5192"/>
                      <a:pt x="1630" y="5292"/>
                      <a:pt x="1554" y="5292"/>
                    </a:cubicBezTo>
                    <a:cubicBezTo>
                      <a:pt x="1479" y="5292"/>
                      <a:pt x="1354" y="5167"/>
                      <a:pt x="1254" y="4966"/>
                    </a:cubicBezTo>
                    <a:cubicBezTo>
                      <a:pt x="577" y="3487"/>
                      <a:pt x="502" y="1733"/>
                      <a:pt x="427" y="204"/>
                    </a:cubicBezTo>
                    <a:cubicBezTo>
                      <a:pt x="427" y="113"/>
                      <a:pt x="343" y="0"/>
                      <a:pt x="233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2161;p37">
                <a:extLst>
                  <a:ext uri="{FF2B5EF4-FFF2-40B4-BE49-F238E27FC236}">
                    <a16:creationId xmlns:a16="http://schemas.microsoft.com/office/drawing/2014/main" id="{7D18BADE-76B6-4A1B-8598-5621F61E26E6}"/>
                  </a:ext>
                </a:extLst>
              </p:cNvPr>
              <p:cNvSpPr/>
              <p:nvPr/>
            </p:nvSpPr>
            <p:spPr>
              <a:xfrm>
                <a:off x="5815878" y="3933651"/>
                <a:ext cx="146374" cy="544868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19781" extrusionOk="0">
                    <a:moveTo>
                      <a:pt x="4748" y="1"/>
                    </a:moveTo>
                    <a:cubicBezTo>
                      <a:pt x="4668" y="1"/>
                      <a:pt x="4608" y="66"/>
                      <a:pt x="4587" y="131"/>
                    </a:cubicBezTo>
                    <a:cubicBezTo>
                      <a:pt x="4386" y="657"/>
                      <a:pt x="4336" y="1184"/>
                      <a:pt x="4286" y="1710"/>
                    </a:cubicBezTo>
                    <a:cubicBezTo>
                      <a:pt x="4261" y="1986"/>
                      <a:pt x="4236" y="2261"/>
                      <a:pt x="4186" y="2512"/>
                    </a:cubicBezTo>
                    <a:cubicBezTo>
                      <a:pt x="4110" y="3038"/>
                      <a:pt x="3835" y="3966"/>
                      <a:pt x="3108" y="4292"/>
                    </a:cubicBezTo>
                    <a:cubicBezTo>
                      <a:pt x="2983" y="4349"/>
                      <a:pt x="2839" y="4377"/>
                      <a:pt x="2693" y="4377"/>
                    </a:cubicBezTo>
                    <a:cubicBezTo>
                      <a:pt x="2458" y="4377"/>
                      <a:pt x="2215" y="4305"/>
                      <a:pt x="2030" y="4166"/>
                    </a:cubicBezTo>
                    <a:cubicBezTo>
                      <a:pt x="1880" y="4066"/>
                      <a:pt x="1679" y="3865"/>
                      <a:pt x="1704" y="3540"/>
                    </a:cubicBezTo>
                    <a:cubicBezTo>
                      <a:pt x="1729" y="3439"/>
                      <a:pt x="1629" y="3339"/>
                      <a:pt x="1529" y="3314"/>
                    </a:cubicBezTo>
                    <a:cubicBezTo>
                      <a:pt x="1516" y="3311"/>
                      <a:pt x="1503" y="3310"/>
                      <a:pt x="1490" y="3310"/>
                    </a:cubicBezTo>
                    <a:cubicBezTo>
                      <a:pt x="1384" y="3310"/>
                      <a:pt x="1303" y="3400"/>
                      <a:pt x="1303" y="3489"/>
                    </a:cubicBezTo>
                    <a:cubicBezTo>
                      <a:pt x="1253" y="3891"/>
                      <a:pt x="1429" y="4266"/>
                      <a:pt x="1780" y="4517"/>
                    </a:cubicBezTo>
                    <a:cubicBezTo>
                      <a:pt x="2061" y="4705"/>
                      <a:pt x="2401" y="4804"/>
                      <a:pt x="2726" y="4804"/>
                    </a:cubicBezTo>
                    <a:cubicBezTo>
                      <a:pt x="2922" y="4804"/>
                      <a:pt x="3114" y="4768"/>
                      <a:pt x="3283" y="4693"/>
                    </a:cubicBezTo>
                    <a:cubicBezTo>
                      <a:pt x="4186" y="4266"/>
                      <a:pt x="4511" y="3189"/>
                      <a:pt x="4612" y="2587"/>
                    </a:cubicBezTo>
                    <a:cubicBezTo>
                      <a:pt x="4637" y="2312"/>
                      <a:pt x="4662" y="2036"/>
                      <a:pt x="4687" y="1760"/>
                    </a:cubicBezTo>
                    <a:lnTo>
                      <a:pt x="4687" y="1760"/>
                    </a:lnTo>
                    <a:cubicBezTo>
                      <a:pt x="4812" y="3941"/>
                      <a:pt x="4612" y="6121"/>
                      <a:pt x="4361" y="8327"/>
                    </a:cubicBezTo>
                    <a:cubicBezTo>
                      <a:pt x="4136" y="10407"/>
                      <a:pt x="3885" y="12437"/>
                      <a:pt x="3258" y="14342"/>
                    </a:cubicBezTo>
                    <a:cubicBezTo>
                      <a:pt x="2582" y="16497"/>
                      <a:pt x="1479" y="18226"/>
                      <a:pt x="100" y="19404"/>
                    </a:cubicBezTo>
                    <a:cubicBezTo>
                      <a:pt x="25" y="19480"/>
                      <a:pt x="0" y="19630"/>
                      <a:pt x="75" y="19705"/>
                    </a:cubicBezTo>
                    <a:cubicBezTo>
                      <a:pt x="125" y="19755"/>
                      <a:pt x="176" y="19780"/>
                      <a:pt x="251" y="19780"/>
                    </a:cubicBezTo>
                    <a:cubicBezTo>
                      <a:pt x="276" y="19780"/>
                      <a:pt x="326" y="19755"/>
                      <a:pt x="376" y="19730"/>
                    </a:cubicBezTo>
                    <a:cubicBezTo>
                      <a:pt x="1805" y="18502"/>
                      <a:pt x="2958" y="16698"/>
                      <a:pt x="3659" y="14467"/>
                    </a:cubicBezTo>
                    <a:cubicBezTo>
                      <a:pt x="4286" y="12537"/>
                      <a:pt x="4537" y="10482"/>
                      <a:pt x="4787" y="8377"/>
                    </a:cubicBezTo>
                    <a:cubicBezTo>
                      <a:pt x="5088" y="5595"/>
                      <a:pt x="5313" y="2888"/>
                      <a:pt x="4988" y="181"/>
                    </a:cubicBezTo>
                    <a:cubicBezTo>
                      <a:pt x="4963" y="81"/>
                      <a:pt x="4887" y="6"/>
                      <a:pt x="4787" y="6"/>
                    </a:cubicBezTo>
                    <a:cubicBezTo>
                      <a:pt x="4774" y="2"/>
                      <a:pt x="4761" y="1"/>
                      <a:pt x="4748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2162;p37">
                <a:extLst>
                  <a:ext uri="{FF2B5EF4-FFF2-40B4-BE49-F238E27FC236}">
                    <a16:creationId xmlns:a16="http://schemas.microsoft.com/office/drawing/2014/main" id="{97D62E76-2000-40D8-BB9C-7A467649F66D}"/>
                  </a:ext>
                </a:extLst>
              </p:cNvPr>
              <p:cNvSpPr/>
              <p:nvPr/>
            </p:nvSpPr>
            <p:spPr>
              <a:xfrm>
                <a:off x="5802050" y="4178879"/>
                <a:ext cx="84949" cy="245095"/>
              </a:xfrm>
              <a:custGeom>
                <a:avLst/>
                <a:gdLst/>
                <a:ahLst/>
                <a:cxnLst/>
                <a:rect l="l" t="t" r="r" b="b"/>
                <a:pathLst>
                  <a:path w="3084" h="8898" extrusionOk="0">
                    <a:moveTo>
                      <a:pt x="2708" y="0"/>
                    </a:moveTo>
                    <a:cubicBezTo>
                      <a:pt x="2607" y="25"/>
                      <a:pt x="2507" y="125"/>
                      <a:pt x="2532" y="226"/>
                    </a:cubicBezTo>
                    <a:cubicBezTo>
                      <a:pt x="2658" y="1353"/>
                      <a:pt x="2307" y="2481"/>
                      <a:pt x="1956" y="3559"/>
                    </a:cubicBezTo>
                    <a:cubicBezTo>
                      <a:pt x="1379" y="5263"/>
                      <a:pt x="703" y="6968"/>
                      <a:pt x="51" y="8647"/>
                    </a:cubicBezTo>
                    <a:cubicBezTo>
                      <a:pt x="1" y="8747"/>
                      <a:pt x="51" y="8847"/>
                      <a:pt x="176" y="8897"/>
                    </a:cubicBezTo>
                    <a:lnTo>
                      <a:pt x="226" y="8897"/>
                    </a:lnTo>
                    <a:cubicBezTo>
                      <a:pt x="327" y="8897"/>
                      <a:pt x="402" y="8847"/>
                      <a:pt x="452" y="8772"/>
                    </a:cubicBezTo>
                    <a:cubicBezTo>
                      <a:pt x="1104" y="7118"/>
                      <a:pt x="1780" y="5389"/>
                      <a:pt x="2357" y="3684"/>
                    </a:cubicBezTo>
                    <a:cubicBezTo>
                      <a:pt x="2733" y="2582"/>
                      <a:pt x="3084" y="1404"/>
                      <a:pt x="2933" y="201"/>
                    </a:cubicBezTo>
                    <a:cubicBezTo>
                      <a:pt x="2933" y="75"/>
                      <a:pt x="2833" y="0"/>
                      <a:pt x="2708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2163;p37">
                <a:extLst>
                  <a:ext uri="{FF2B5EF4-FFF2-40B4-BE49-F238E27FC236}">
                    <a16:creationId xmlns:a16="http://schemas.microsoft.com/office/drawing/2014/main" id="{ED1D9968-29A9-4E24-AC10-E7F7CBD3DD16}"/>
                  </a:ext>
                </a:extLst>
              </p:cNvPr>
              <p:cNvSpPr/>
              <p:nvPr/>
            </p:nvSpPr>
            <p:spPr>
              <a:xfrm>
                <a:off x="5926331" y="3890296"/>
                <a:ext cx="130508" cy="556464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0202" extrusionOk="0">
                    <a:moveTo>
                      <a:pt x="4186" y="1"/>
                    </a:moveTo>
                    <a:cubicBezTo>
                      <a:pt x="4060" y="1"/>
                      <a:pt x="3985" y="101"/>
                      <a:pt x="3985" y="226"/>
                    </a:cubicBezTo>
                    <a:cubicBezTo>
                      <a:pt x="4336" y="5690"/>
                      <a:pt x="3684" y="11104"/>
                      <a:pt x="2080" y="16342"/>
                    </a:cubicBezTo>
                    <a:cubicBezTo>
                      <a:pt x="1704" y="17595"/>
                      <a:pt x="1203" y="18998"/>
                      <a:pt x="100" y="19825"/>
                    </a:cubicBezTo>
                    <a:cubicBezTo>
                      <a:pt x="25" y="19901"/>
                      <a:pt x="0" y="20026"/>
                      <a:pt x="75" y="20126"/>
                    </a:cubicBezTo>
                    <a:cubicBezTo>
                      <a:pt x="100" y="20176"/>
                      <a:pt x="176" y="20201"/>
                      <a:pt x="226" y="20201"/>
                    </a:cubicBezTo>
                    <a:cubicBezTo>
                      <a:pt x="276" y="20201"/>
                      <a:pt x="326" y="20201"/>
                      <a:pt x="351" y="20176"/>
                    </a:cubicBezTo>
                    <a:cubicBezTo>
                      <a:pt x="1504" y="19299"/>
                      <a:pt x="2055" y="17871"/>
                      <a:pt x="2481" y="16467"/>
                    </a:cubicBezTo>
                    <a:cubicBezTo>
                      <a:pt x="4110" y="11179"/>
                      <a:pt x="4737" y="5715"/>
                      <a:pt x="4411" y="201"/>
                    </a:cubicBezTo>
                    <a:cubicBezTo>
                      <a:pt x="4386" y="76"/>
                      <a:pt x="4311" y="1"/>
                      <a:pt x="4186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2164;p37">
                <a:extLst>
                  <a:ext uri="{FF2B5EF4-FFF2-40B4-BE49-F238E27FC236}">
                    <a16:creationId xmlns:a16="http://schemas.microsoft.com/office/drawing/2014/main" id="{9850F242-D87A-40B8-BC16-04F50441DFF2}"/>
                  </a:ext>
                </a:extLst>
              </p:cNvPr>
              <p:cNvSpPr/>
              <p:nvPr/>
            </p:nvSpPr>
            <p:spPr>
              <a:xfrm>
                <a:off x="6128590" y="3892940"/>
                <a:ext cx="412872" cy="538642"/>
              </a:xfrm>
              <a:custGeom>
                <a:avLst/>
                <a:gdLst/>
                <a:ahLst/>
                <a:cxnLst/>
                <a:rect l="l" t="t" r="r" b="b"/>
                <a:pathLst>
                  <a:path w="14989" h="19555" extrusionOk="0">
                    <a:moveTo>
                      <a:pt x="241" y="0"/>
                    </a:moveTo>
                    <a:cubicBezTo>
                      <a:pt x="227" y="0"/>
                      <a:pt x="214" y="2"/>
                      <a:pt x="201" y="5"/>
                    </a:cubicBezTo>
                    <a:cubicBezTo>
                      <a:pt x="76" y="30"/>
                      <a:pt x="1" y="130"/>
                      <a:pt x="26" y="256"/>
                    </a:cubicBezTo>
                    <a:cubicBezTo>
                      <a:pt x="652" y="3589"/>
                      <a:pt x="1655" y="6847"/>
                      <a:pt x="3008" y="9980"/>
                    </a:cubicBezTo>
                    <a:cubicBezTo>
                      <a:pt x="3660" y="11509"/>
                      <a:pt x="4537" y="13238"/>
                      <a:pt x="5840" y="14617"/>
                    </a:cubicBezTo>
                    <a:cubicBezTo>
                      <a:pt x="6993" y="15795"/>
                      <a:pt x="8447" y="16647"/>
                      <a:pt x="9700" y="17298"/>
                    </a:cubicBezTo>
                    <a:cubicBezTo>
                      <a:pt x="11304" y="18151"/>
                      <a:pt x="12983" y="18902"/>
                      <a:pt x="14687" y="19529"/>
                    </a:cubicBezTo>
                    <a:cubicBezTo>
                      <a:pt x="14712" y="19554"/>
                      <a:pt x="14738" y="19554"/>
                      <a:pt x="14763" y="19554"/>
                    </a:cubicBezTo>
                    <a:cubicBezTo>
                      <a:pt x="14838" y="19554"/>
                      <a:pt x="14913" y="19504"/>
                      <a:pt x="14963" y="19404"/>
                    </a:cubicBezTo>
                    <a:cubicBezTo>
                      <a:pt x="14988" y="19303"/>
                      <a:pt x="14938" y="19178"/>
                      <a:pt x="14838" y="19153"/>
                    </a:cubicBezTo>
                    <a:cubicBezTo>
                      <a:pt x="13133" y="18526"/>
                      <a:pt x="11479" y="17775"/>
                      <a:pt x="9900" y="16948"/>
                    </a:cubicBezTo>
                    <a:cubicBezTo>
                      <a:pt x="8672" y="16296"/>
                      <a:pt x="7269" y="15469"/>
                      <a:pt x="6141" y="14316"/>
                    </a:cubicBezTo>
                    <a:cubicBezTo>
                      <a:pt x="4863" y="12988"/>
                      <a:pt x="4036" y="11308"/>
                      <a:pt x="3384" y="9805"/>
                    </a:cubicBezTo>
                    <a:cubicBezTo>
                      <a:pt x="2056" y="6722"/>
                      <a:pt x="1053" y="3489"/>
                      <a:pt x="427" y="181"/>
                    </a:cubicBezTo>
                    <a:cubicBezTo>
                      <a:pt x="427" y="71"/>
                      <a:pt x="332" y="0"/>
                      <a:pt x="241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2165;p37">
                <a:extLst>
                  <a:ext uri="{FF2B5EF4-FFF2-40B4-BE49-F238E27FC236}">
                    <a16:creationId xmlns:a16="http://schemas.microsoft.com/office/drawing/2014/main" id="{D1231730-CD62-43EA-81BF-CE35C497BAA9}"/>
                  </a:ext>
                </a:extLst>
              </p:cNvPr>
              <p:cNvSpPr/>
              <p:nvPr/>
            </p:nvSpPr>
            <p:spPr>
              <a:xfrm>
                <a:off x="6290138" y="4026311"/>
                <a:ext cx="153288" cy="274100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9951" extrusionOk="0">
                    <a:moveTo>
                      <a:pt x="1604" y="0"/>
                    </a:moveTo>
                    <a:cubicBezTo>
                      <a:pt x="1128" y="0"/>
                      <a:pt x="652" y="301"/>
                      <a:pt x="376" y="777"/>
                    </a:cubicBezTo>
                    <a:cubicBezTo>
                      <a:pt x="126" y="1228"/>
                      <a:pt x="75" y="1755"/>
                      <a:pt x="50" y="2105"/>
                    </a:cubicBezTo>
                    <a:cubicBezTo>
                      <a:pt x="0" y="3709"/>
                      <a:pt x="527" y="5364"/>
                      <a:pt x="1504" y="6767"/>
                    </a:cubicBezTo>
                    <a:cubicBezTo>
                      <a:pt x="2406" y="8045"/>
                      <a:pt x="3685" y="9123"/>
                      <a:pt x="5238" y="9925"/>
                    </a:cubicBezTo>
                    <a:cubicBezTo>
                      <a:pt x="5263" y="9950"/>
                      <a:pt x="5289" y="9950"/>
                      <a:pt x="5314" y="9950"/>
                    </a:cubicBezTo>
                    <a:cubicBezTo>
                      <a:pt x="5389" y="9950"/>
                      <a:pt x="5464" y="9925"/>
                      <a:pt x="5514" y="9850"/>
                    </a:cubicBezTo>
                    <a:cubicBezTo>
                      <a:pt x="5564" y="9750"/>
                      <a:pt x="5514" y="9624"/>
                      <a:pt x="5414" y="9574"/>
                    </a:cubicBezTo>
                    <a:cubicBezTo>
                      <a:pt x="3935" y="8797"/>
                      <a:pt x="2707" y="7745"/>
                      <a:pt x="1855" y="6542"/>
                    </a:cubicBezTo>
                    <a:cubicBezTo>
                      <a:pt x="903" y="5188"/>
                      <a:pt x="426" y="3634"/>
                      <a:pt x="476" y="2131"/>
                    </a:cubicBezTo>
                    <a:cubicBezTo>
                      <a:pt x="502" y="1805"/>
                      <a:pt x="527" y="1354"/>
                      <a:pt x="752" y="978"/>
                    </a:cubicBezTo>
                    <a:cubicBezTo>
                      <a:pt x="953" y="627"/>
                      <a:pt x="1278" y="401"/>
                      <a:pt x="1604" y="401"/>
                    </a:cubicBezTo>
                    <a:cubicBezTo>
                      <a:pt x="2106" y="401"/>
                      <a:pt x="2507" y="902"/>
                      <a:pt x="2707" y="1203"/>
                    </a:cubicBezTo>
                    <a:cubicBezTo>
                      <a:pt x="3409" y="2306"/>
                      <a:pt x="3659" y="3659"/>
                      <a:pt x="3384" y="4938"/>
                    </a:cubicBezTo>
                    <a:cubicBezTo>
                      <a:pt x="3359" y="5113"/>
                      <a:pt x="3284" y="5339"/>
                      <a:pt x="3133" y="5439"/>
                    </a:cubicBezTo>
                    <a:cubicBezTo>
                      <a:pt x="3089" y="5468"/>
                      <a:pt x="3036" y="5480"/>
                      <a:pt x="2985" y="5480"/>
                    </a:cubicBezTo>
                    <a:cubicBezTo>
                      <a:pt x="2949" y="5480"/>
                      <a:pt x="2914" y="5474"/>
                      <a:pt x="2882" y="5464"/>
                    </a:cubicBezTo>
                    <a:cubicBezTo>
                      <a:pt x="2682" y="5389"/>
                      <a:pt x="2431" y="5163"/>
                      <a:pt x="2281" y="4862"/>
                    </a:cubicBezTo>
                    <a:cubicBezTo>
                      <a:pt x="1930" y="4186"/>
                      <a:pt x="1705" y="3409"/>
                      <a:pt x="1654" y="2632"/>
                    </a:cubicBezTo>
                    <a:cubicBezTo>
                      <a:pt x="1654" y="2607"/>
                      <a:pt x="1679" y="2582"/>
                      <a:pt x="1679" y="2532"/>
                    </a:cubicBezTo>
                    <a:cubicBezTo>
                      <a:pt x="1700" y="2538"/>
                      <a:pt x="1720" y="2541"/>
                      <a:pt x="1739" y="2541"/>
                    </a:cubicBezTo>
                    <a:cubicBezTo>
                      <a:pt x="1793" y="2541"/>
                      <a:pt x="1843" y="2518"/>
                      <a:pt x="1880" y="2481"/>
                    </a:cubicBezTo>
                    <a:cubicBezTo>
                      <a:pt x="1955" y="2381"/>
                      <a:pt x="1955" y="2256"/>
                      <a:pt x="1855" y="2181"/>
                    </a:cubicBezTo>
                    <a:cubicBezTo>
                      <a:pt x="1790" y="2132"/>
                      <a:pt x="1715" y="2104"/>
                      <a:pt x="1636" y="2104"/>
                    </a:cubicBezTo>
                    <a:cubicBezTo>
                      <a:pt x="1593" y="2104"/>
                      <a:pt x="1548" y="2113"/>
                      <a:pt x="1504" y="2131"/>
                    </a:cubicBezTo>
                    <a:cubicBezTo>
                      <a:pt x="1329" y="2231"/>
                      <a:pt x="1228" y="2481"/>
                      <a:pt x="1253" y="2682"/>
                    </a:cubicBezTo>
                    <a:cubicBezTo>
                      <a:pt x="1304" y="3484"/>
                      <a:pt x="1529" y="4311"/>
                      <a:pt x="1905" y="5063"/>
                    </a:cubicBezTo>
                    <a:cubicBezTo>
                      <a:pt x="2080" y="5364"/>
                      <a:pt x="2381" y="5740"/>
                      <a:pt x="2757" y="5865"/>
                    </a:cubicBezTo>
                    <a:cubicBezTo>
                      <a:pt x="2828" y="5883"/>
                      <a:pt x="2899" y="5891"/>
                      <a:pt x="2969" y="5891"/>
                    </a:cubicBezTo>
                    <a:cubicBezTo>
                      <a:pt x="3097" y="5891"/>
                      <a:pt x="3220" y="5863"/>
                      <a:pt x="3334" y="5815"/>
                    </a:cubicBezTo>
                    <a:cubicBezTo>
                      <a:pt x="3634" y="5639"/>
                      <a:pt x="3735" y="5263"/>
                      <a:pt x="3785" y="5013"/>
                    </a:cubicBezTo>
                    <a:cubicBezTo>
                      <a:pt x="4086" y="3634"/>
                      <a:pt x="3810" y="2181"/>
                      <a:pt x="3058" y="978"/>
                    </a:cubicBezTo>
                    <a:cubicBezTo>
                      <a:pt x="2757" y="527"/>
                      <a:pt x="2281" y="0"/>
                      <a:pt x="1604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2166;p37">
                <a:extLst>
                  <a:ext uri="{FF2B5EF4-FFF2-40B4-BE49-F238E27FC236}">
                    <a16:creationId xmlns:a16="http://schemas.microsoft.com/office/drawing/2014/main" id="{560339CA-CF12-4D34-B87A-8516F3DD694E}"/>
                  </a:ext>
                </a:extLst>
              </p:cNvPr>
              <p:cNvSpPr/>
              <p:nvPr/>
            </p:nvSpPr>
            <p:spPr>
              <a:xfrm>
                <a:off x="6234911" y="3941997"/>
                <a:ext cx="189179" cy="234821"/>
              </a:xfrm>
              <a:custGeom>
                <a:avLst/>
                <a:gdLst/>
                <a:ahLst/>
                <a:cxnLst/>
                <a:rect l="l" t="t" r="r" b="b"/>
                <a:pathLst>
                  <a:path w="6868" h="8525" extrusionOk="0">
                    <a:moveTo>
                      <a:pt x="3452" y="0"/>
                    </a:moveTo>
                    <a:cubicBezTo>
                      <a:pt x="3050" y="0"/>
                      <a:pt x="2595" y="129"/>
                      <a:pt x="2181" y="405"/>
                    </a:cubicBezTo>
                    <a:cubicBezTo>
                      <a:pt x="1053" y="1106"/>
                      <a:pt x="301" y="2510"/>
                      <a:pt x="151" y="4139"/>
                    </a:cubicBezTo>
                    <a:cubicBezTo>
                      <a:pt x="0" y="5567"/>
                      <a:pt x="301" y="6996"/>
                      <a:pt x="602" y="8349"/>
                    </a:cubicBezTo>
                    <a:cubicBezTo>
                      <a:pt x="627" y="8450"/>
                      <a:pt x="727" y="8525"/>
                      <a:pt x="802" y="8525"/>
                    </a:cubicBezTo>
                    <a:lnTo>
                      <a:pt x="852" y="8525"/>
                    </a:lnTo>
                    <a:cubicBezTo>
                      <a:pt x="978" y="8500"/>
                      <a:pt x="1028" y="8374"/>
                      <a:pt x="1028" y="8274"/>
                    </a:cubicBezTo>
                    <a:cubicBezTo>
                      <a:pt x="727" y="6921"/>
                      <a:pt x="426" y="5542"/>
                      <a:pt x="552" y="4164"/>
                    </a:cubicBezTo>
                    <a:cubicBezTo>
                      <a:pt x="702" y="2685"/>
                      <a:pt x="1379" y="1407"/>
                      <a:pt x="2406" y="755"/>
                    </a:cubicBezTo>
                    <a:cubicBezTo>
                      <a:pt x="2630" y="599"/>
                      <a:pt x="2994" y="422"/>
                      <a:pt x="3374" y="422"/>
                    </a:cubicBezTo>
                    <a:cubicBezTo>
                      <a:pt x="3419" y="422"/>
                      <a:pt x="3464" y="424"/>
                      <a:pt x="3509" y="430"/>
                    </a:cubicBezTo>
                    <a:cubicBezTo>
                      <a:pt x="4035" y="480"/>
                      <a:pt x="4486" y="881"/>
                      <a:pt x="4988" y="1633"/>
                    </a:cubicBezTo>
                    <a:cubicBezTo>
                      <a:pt x="5664" y="2685"/>
                      <a:pt x="6141" y="3838"/>
                      <a:pt x="6441" y="5066"/>
                    </a:cubicBezTo>
                    <a:cubicBezTo>
                      <a:pt x="6462" y="5171"/>
                      <a:pt x="6535" y="5223"/>
                      <a:pt x="6632" y="5223"/>
                    </a:cubicBezTo>
                    <a:cubicBezTo>
                      <a:pt x="6651" y="5223"/>
                      <a:pt x="6671" y="5221"/>
                      <a:pt x="6692" y="5217"/>
                    </a:cubicBezTo>
                    <a:cubicBezTo>
                      <a:pt x="6792" y="5192"/>
                      <a:pt x="6867" y="5091"/>
                      <a:pt x="6842" y="4966"/>
                    </a:cubicBezTo>
                    <a:cubicBezTo>
                      <a:pt x="6542" y="3713"/>
                      <a:pt x="6040" y="2510"/>
                      <a:pt x="5339" y="1407"/>
                    </a:cubicBezTo>
                    <a:cubicBezTo>
                      <a:pt x="4988" y="856"/>
                      <a:pt x="4411" y="104"/>
                      <a:pt x="3559" y="4"/>
                    </a:cubicBezTo>
                    <a:cubicBezTo>
                      <a:pt x="3524" y="1"/>
                      <a:pt x="3488" y="0"/>
                      <a:pt x="3452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2167;p37">
                <a:extLst>
                  <a:ext uri="{FF2B5EF4-FFF2-40B4-BE49-F238E27FC236}">
                    <a16:creationId xmlns:a16="http://schemas.microsoft.com/office/drawing/2014/main" id="{53ABDD3D-6B79-401E-8A88-D8E6C0463FFE}"/>
                  </a:ext>
                </a:extLst>
              </p:cNvPr>
              <p:cNvSpPr/>
              <p:nvPr/>
            </p:nvSpPr>
            <p:spPr>
              <a:xfrm>
                <a:off x="6321896" y="3835235"/>
                <a:ext cx="109794" cy="130343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4732" extrusionOk="0">
                    <a:moveTo>
                      <a:pt x="245" y="0"/>
                    </a:moveTo>
                    <a:cubicBezTo>
                      <a:pt x="216" y="0"/>
                      <a:pt x="184" y="6"/>
                      <a:pt x="151" y="20"/>
                    </a:cubicBezTo>
                    <a:cubicBezTo>
                      <a:pt x="50" y="70"/>
                      <a:pt x="0" y="195"/>
                      <a:pt x="50" y="296"/>
                    </a:cubicBezTo>
                    <a:cubicBezTo>
                      <a:pt x="426" y="1173"/>
                      <a:pt x="827" y="2075"/>
                      <a:pt x="1404" y="2852"/>
                    </a:cubicBezTo>
                    <a:cubicBezTo>
                      <a:pt x="2055" y="3779"/>
                      <a:pt x="2832" y="4406"/>
                      <a:pt x="3684" y="4707"/>
                    </a:cubicBezTo>
                    <a:cubicBezTo>
                      <a:pt x="3709" y="4732"/>
                      <a:pt x="3735" y="4732"/>
                      <a:pt x="3760" y="4732"/>
                    </a:cubicBezTo>
                    <a:cubicBezTo>
                      <a:pt x="3835" y="4732"/>
                      <a:pt x="3935" y="4682"/>
                      <a:pt x="3960" y="4581"/>
                    </a:cubicBezTo>
                    <a:cubicBezTo>
                      <a:pt x="3985" y="4481"/>
                      <a:pt x="3935" y="4356"/>
                      <a:pt x="3835" y="4306"/>
                    </a:cubicBezTo>
                    <a:cubicBezTo>
                      <a:pt x="2857" y="3980"/>
                      <a:pt x="2156" y="3203"/>
                      <a:pt x="1729" y="2626"/>
                    </a:cubicBezTo>
                    <a:cubicBezTo>
                      <a:pt x="1203" y="1849"/>
                      <a:pt x="802" y="972"/>
                      <a:pt x="426" y="120"/>
                    </a:cubicBezTo>
                    <a:cubicBezTo>
                      <a:pt x="390" y="47"/>
                      <a:pt x="326" y="0"/>
                      <a:pt x="245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2168;p37">
                <a:extLst>
                  <a:ext uri="{FF2B5EF4-FFF2-40B4-BE49-F238E27FC236}">
                    <a16:creationId xmlns:a16="http://schemas.microsoft.com/office/drawing/2014/main" id="{F0424CDE-FF44-4678-A8D1-3BDC26B780AB}"/>
                  </a:ext>
                </a:extLst>
              </p:cNvPr>
              <p:cNvSpPr/>
              <p:nvPr/>
            </p:nvSpPr>
            <p:spPr>
              <a:xfrm>
                <a:off x="6189353" y="3840744"/>
                <a:ext cx="87703" cy="168327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6111" extrusionOk="0">
                    <a:moveTo>
                      <a:pt x="2938" y="1"/>
                    </a:moveTo>
                    <a:cubicBezTo>
                      <a:pt x="2857" y="1"/>
                      <a:pt x="2794" y="47"/>
                      <a:pt x="2757" y="121"/>
                    </a:cubicBezTo>
                    <a:cubicBezTo>
                      <a:pt x="2481" y="722"/>
                      <a:pt x="2055" y="1273"/>
                      <a:pt x="1629" y="1825"/>
                    </a:cubicBezTo>
                    <a:cubicBezTo>
                      <a:pt x="1178" y="2376"/>
                      <a:pt x="727" y="2978"/>
                      <a:pt x="426" y="3629"/>
                    </a:cubicBezTo>
                    <a:cubicBezTo>
                      <a:pt x="100" y="4381"/>
                      <a:pt x="0" y="5208"/>
                      <a:pt x="150" y="5935"/>
                    </a:cubicBezTo>
                    <a:cubicBezTo>
                      <a:pt x="176" y="6035"/>
                      <a:pt x="251" y="6111"/>
                      <a:pt x="351" y="6111"/>
                    </a:cubicBezTo>
                    <a:cubicBezTo>
                      <a:pt x="351" y="6111"/>
                      <a:pt x="376" y="6111"/>
                      <a:pt x="401" y="6086"/>
                    </a:cubicBezTo>
                    <a:cubicBezTo>
                      <a:pt x="501" y="6060"/>
                      <a:pt x="577" y="5960"/>
                      <a:pt x="551" y="5860"/>
                    </a:cubicBezTo>
                    <a:cubicBezTo>
                      <a:pt x="426" y="5208"/>
                      <a:pt x="526" y="4482"/>
                      <a:pt x="802" y="3805"/>
                    </a:cubicBezTo>
                    <a:cubicBezTo>
                      <a:pt x="1078" y="3178"/>
                      <a:pt x="1504" y="2652"/>
                      <a:pt x="1955" y="2076"/>
                    </a:cubicBezTo>
                    <a:cubicBezTo>
                      <a:pt x="2381" y="1524"/>
                      <a:pt x="2832" y="948"/>
                      <a:pt x="3133" y="296"/>
                    </a:cubicBezTo>
                    <a:cubicBezTo>
                      <a:pt x="3183" y="171"/>
                      <a:pt x="3133" y="45"/>
                      <a:pt x="3033" y="20"/>
                    </a:cubicBezTo>
                    <a:cubicBezTo>
                      <a:pt x="2999" y="7"/>
                      <a:pt x="2967" y="1"/>
                      <a:pt x="2938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2169;p37">
                <a:extLst>
                  <a:ext uri="{FF2B5EF4-FFF2-40B4-BE49-F238E27FC236}">
                    <a16:creationId xmlns:a16="http://schemas.microsoft.com/office/drawing/2014/main" id="{A9017B70-7D2E-4BA6-B99B-7BB18A9BDF96}"/>
                  </a:ext>
                </a:extLst>
              </p:cNvPr>
              <p:cNvSpPr/>
              <p:nvPr/>
            </p:nvSpPr>
            <p:spPr>
              <a:xfrm>
                <a:off x="6466863" y="3834216"/>
                <a:ext cx="158797" cy="437883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15897" extrusionOk="0">
                    <a:moveTo>
                      <a:pt x="252" y="0"/>
                    </a:moveTo>
                    <a:cubicBezTo>
                      <a:pt x="235" y="0"/>
                      <a:pt x="218" y="3"/>
                      <a:pt x="201" y="7"/>
                    </a:cubicBezTo>
                    <a:cubicBezTo>
                      <a:pt x="76" y="32"/>
                      <a:pt x="0" y="132"/>
                      <a:pt x="25" y="232"/>
                    </a:cubicBezTo>
                    <a:cubicBezTo>
                      <a:pt x="326" y="1661"/>
                      <a:pt x="477" y="3140"/>
                      <a:pt x="602" y="4568"/>
                    </a:cubicBezTo>
                    <a:cubicBezTo>
                      <a:pt x="802" y="6799"/>
                      <a:pt x="1003" y="9105"/>
                      <a:pt x="1880" y="11235"/>
                    </a:cubicBezTo>
                    <a:cubicBezTo>
                      <a:pt x="2632" y="13039"/>
                      <a:pt x="3835" y="14643"/>
                      <a:pt x="5389" y="15871"/>
                    </a:cubicBezTo>
                    <a:cubicBezTo>
                      <a:pt x="5439" y="15897"/>
                      <a:pt x="5489" y="15897"/>
                      <a:pt x="5514" y="15897"/>
                    </a:cubicBezTo>
                    <a:cubicBezTo>
                      <a:pt x="5589" y="15897"/>
                      <a:pt x="5639" y="15871"/>
                      <a:pt x="5690" y="15821"/>
                    </a:cubicBezTo>
                    <a:cubicBezTo>
                      <a:pt x="5765" y="15746"/>
                      <a:pt x="5740" y="15596"/>
                      <a:pt x="5665" y="15546"/>
                    </a:cubicBezTo>
                    <a:cubicBezTo>
                      <a:pt x="4161" y="14368"/>
                      <a:pt x="2983" y="12814"/>
                      <a:pt x="2256" y="11059"/>
                    </a:cubicBezTo>
                    <a:cubicBezTo>
                      <a:pt x="1429" y="9004"/>
                      <a:pt x="1203" y="6724"/>
                      <a:pt x="1003" y="4518"/>
                    </a:cubicBezTo>
                    <a:cubicBezTo>
                      <a:pt x="878" y="3089"/>
                      <a:pt x="752" y="1586"/>
                      <a:pt x="451" y="157"/>
                    </a:cubicBezTo>
                    <a:cubicBezTo>
                      <a:pt x="431" y="53"/>
                      <a:pt x="340" y="0"/>
                      <a:pt x="252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2170;p37">
                <a:extLst>
                  <a:ext uri="{FF2B5EF4-FFF2-40B4-BE49-F238E27FC236}">
                    <a16:creationId xmlns:a16="http://schemas.microsoft.com/office/drawing/2014/main" id="{4FBAB763-201A-4A88-9E70-D88DDB4F1692}"/>
                  </a:ext>
                </a:extLst>
              </p:cNvPr>
              <p:cNvSpPr/>
              <p:nvPr/>
            </p:nvSpPr>
            <p:spPr>
              <a:xfrm>
                <a:off x="6527598" y="3852918"/>
                <a:ext cx="234766" cy="425405"/>
              </a:xfrm>
              <a:custGeom>
                <a:avLst/>
                <a:gdLst/>
                <a:ahLst/>
                <a:cxnLst/>
                <a:rect l="l" t="t" r="r" b="b"/>
                <a:pathLst>
                  <a:path w="8523" h="15444" extrusionOk="0">
                    <a:moveTo>
                      <a:pt x="215" y="1"/>
                    </a:moveTo>
                    <a:cubicBezTo>
                      <a:pt x="202" y="1"/>
                      <a:pt x="190" y="2"/>
                      <a:pt x="176" y="4"/>
                    </a:cubicBezTo>
                    <a:cubicBezTo>
                      <a:pt x="76" y="29"/>
                      <a:pt x="1" y="130"/>
                      <a:pt x="1" y="255"/>
                    </a:cubicBezTo>
                    <a:cubicBezTo>
                      <a:pt x="878" y="5393"/>
                      <a:pt x="2156" y="10631"/>
                      <a:pt x="5690" y="14315"/>
                    </a:cubicBezTo>
                    <a:cubicBezTo>
                      <a:pt x="6141" y="14791"/>
                      <a:pt x="6843" y="15443"/>
                      <a:pt x="7695" y="15443"/>
                    </a:cubicBezTo>
                    <a:lnTo>
                      <a:pt x="7820" y="15443"/>
                    </a:lnTo>
                    <a:cubicBezTo>
                      <a:pt x="8071" y="15418"/>
                      <a:pt x="8247" y="15343"/>
                      <a:pt x="8372" y="15192"/>
                    </a:cubicBezTo>
                    <a:cubicBezTo>
                      <a:pt x="8522" y="14967"/>
                      <a:pt x="8497" y="14716"/>
                      <a:pt x="8447" y="14491"/>
                    </a:cubicBezTo>
                    <a:cubicBezTo>
                      <a:pt x="8347" y="14040"/>
                      <a:pt x="8171" y="13463"/>
                      <a:pt x="7720" y="13137"/>
                    </a:cubicBezTo>
                    <a:cubicBezTo>
                      <a:pt x="7536" y="13004"/>
                      <a:pt x="7308" y="12937"/>
                      <a:pt x="7080" y="12937"/>
                    </a:cubicBezTo>
                    <a:cubicBezTo>
                      <a:pt x="6966" y="12937"/>
                      <a:pt x="6851" y="12954"/>
                      <a:pt x="6743" y="12987"/>
                    </a:cubicBezTo>
                    <a:cubicBezTo>
                      <a:pt x="6467" y="13087"/>
                      <a:pt x="6292" y="13263"/>
                      <a:pt x="6216" y="13513"/>
                    </a:cubicBezTo>
                    <a:cubicBezTo>
                      <a:pt x="6166" y="13614"/>
                      <a:pt x="6242" y="13739"/>
                      <a:pt x="6342" y="13764"/>
                    </a:cubicBezTo>
                    <a:cubicBezTo>
                      <a:pt x="6369" y="13775"/>
                      <a:pt x="6396" y="13780"/>
                      <a:pt x="6420" y="13780"/>
                    </a:cubicBezTo>
                    <a:cubicBezTo>
                      <a:pt x="6509" y="13780"/>
                      <a:pt x="6578" y="13717"/>
                      <a:pt x="6617" y="13639"/>
                    </a:cubicBezTo>
                    <a:cubicBezTo>
                      <a:pt x="6643" y="13488"/>
                      <a:pt x="6768" y="13438"/>
                      <a:pt x="6868" y="13388"/>
                    </a:cubicBezTo>
                    <a:cubicBezTo>
                      <a:pt x="6932" y="13372"/>
                      <a:pt x="7000" y="13364"/>
                      <a:pt x="7069" y="13364"/>
                    </a:cubicBezTo>
                    <a:cubicBezTo>
                      <a:pt x="7217" y="13364"/>
                      <a:pt x="7367" y="13403"/>
                      <a:pt x="7470" y="13488"/>
                    </a:cubicBezTo>
                    <a:cubicBezTo>
                      <a:pt x="7795" y="13714"/>
                      <a:pt x="7946" y="14165"/>
                      <a:pt x="8046" y="14591"/>
                    </a:cubicBezTo>
                    <a:cubicBezTo>
                      <a:pt x="8071" y="14716"/>
                      <a:pt x="8096" y="14867"/>
                      <a:pt x="8021" y="14942"/>
                    </a:cubicBezTo>
                    <a:cubicBezTo>
                      <a:pt x="7996" y="14967"/>
                      <a:pt x="7896" y="15017"/>
                      <a:pt x="7770" y="15017"/>
                    </a:cubicBezTo>
                    <a:cubicBezTo>
                      <a:pt x="7743" y="15019"/>
                      <a:pt x="7715" y="15020"/>
                      <a:pt x="7688" y="15020"/>
                    </a:cubicBezTo>
                    <a:cubicBezTo>
                      <a:pt x="7018" y="15020"/>
                      <a:pt x="6400" y="14449"/>
                      <a:pt x="5991" y="14040"/>
                    </a:cubicBezTo>
                    <a:cubicBezTo>
                      <a:pt x="2557" y="10431"/>
                      <a:pt x="1279" y="5243"/>
                      <a:pt x="427" y="180"/>
                    </a:cubicBezTo>
                    <a:cubicBezTo>
                      <a:pt x="405" y="90"/>
                      <a:pt x="322" y="1"/>
                      <a:pt x="215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2171;p37">
                <a:extLst>
                  <a:ext uri="{FF2B5EF4-FFF2-40B4-BE49-F238E27FC236}">
                    <a16:creationId xmlns:a16="http://schemas.microsoft.com/office/drawing/2014/main" id="{8DFCE3E3-9E21-4E05-B3D4-8ACEF8B6371E}"/>
                  </a:ext>
                </a:extLst>
              </p:cNvPr>
              <p:cNvSpPr/>
              <p:nvPr/>
            </p:nvSpPr>
            <p:spPr>
              <a:xfrm>
                <a:off x="6644965" y="4103435"/>
                <a:ext cx="153977" cy="186617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6775" extrusionOk="0">
                    <a:moveTo>
                      <a:pt x="241" y="1"/>
                    </a:moveTo>
                    <a:cubicBezTo>
                      <a:pt x="144" y="1"/>
                      <a:pt x="67" y="53"/>
                      <a:pt x="26" y="158"/>
                    </a:cubicBezTo>
                    <a:cubicBezTo>
                      <a:pt x="1" y="258"/>
                      <a:pt x="76" y="383"/>
                      <a:pt x="176" y="408"/>
                    </a:cubicBezTo>
                    <a:cubicBezTo>
                      <a:pt x="2858" y="1235"/>
                      <a:pt x="4913" y="3767"/>
                      <a:pt x="5163" y="6574"/>
                    </a:cubicBezTo>
                    <a:cubicBezTo>
                      <a:pt x="5163" y="6674"/>
                      <a:pt x="5264" y="6774"/>
                      <a:pt x="5364" y="6774"/>
                    </a:cubicBezTo>
                    <a:lnTo>
                      <a:pt x="5389" y="6774"/>
                    </a:lnTo>
                    <a:cubicBezTo>
                      <a:pt x="5489" y="6749"/>
                      <a:pt x="5590" y="6649"/>
                      <a:pt x="5564" y="6549"/>
                    </a:cubicBezTo>
                    <a:cubicBezTo>
                      <a:pt x="5314" y="3566"/>
                      <a:pt x="3133" y="884"/>
                      <a:pt x="301" y="7"/>
                    </a:cubicBezTo>
                    <a:cubicBezTo>
                      <a:pt x="280" y="3"/>
                      <a:pt x="260" y="1"/>
                      <a:pt x="241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2172;p37">
                <a:extLst>
                  <a:ext uri="{FF2B5EF4-FFF2-40B4-BE49-F238E27FC236}">
                    <a16:creationId xmlns:a16="http://schemas.microsoft.com/office/drawing/2014/main" id="{A64BA5D5-E45E-4A87-90A0-5584F5B16B8F}"/>
                  </a:ext>
                </a:extLst>
              </p:cNvPr>
              <p:cNvSpPr/>
              <p:nvPr/>
            </p:nvSpPr>
            <p:spPr>
              <a:xfrm>
                <a:off x="6620809" y="4007663"/>
                <a:ext cx="222316" cy="300323"/>
              </a:xfrm>
              <a:custGeom>
                <a:avLst/>
                <a:gdLst/>
                <a:ahLst/>
                <a:cxnLst/>
                <a:rect l="l" t="t" r="r" b="b"/>
                <a:pathLst>
                  <a:path w="8071" h="10903" extrusionOk="0">
                    <a:moveTo>
                      <a:pt x="201" y="0"/>
                    </a:moveTo>
                    <a:cubicBezTo>
                      <a:pt x="76" y="0"/>
                      <a:pt x="0" y="101"/>
                      <a:pt x="0" y="226"/>
                    </a:cubicBezTo>
                    <a:cubicBezTo>
                      <a:pt x="0" y="326"/>
                      <a:pt x="76" y="427"/>
                      <a:pt x="201" y="427"/>
                    </a:cubicBezTo>
                    <a:cubicBezTo>
                      <a:pt x="953" y="452"/>
                      <a:pt x="1629" y="978"/>
                      <a:pt x="2181" y="1504"/>
                    </a:cubicBezTo>
                    <a:cubicBezTo>
                      <a:pt x="4812" y="4036"/>
                      <a:pt x="6692" y="7219"/>
                      <a:pt x="7645" y="10752"/>
                    </a:cubicBezTo>
                    <a:cubicBezTo>
                      <a:pt x="7670" y="10828"/>
                      <a:pt x="7745" y="10903"/>
                      <a:pt x="7845" y="10903"/>
                    </a:cubicBezTo>
                    <a:cubicBezTo>
                      <a:pt x="7845" y="10903"/>
                      <a:pt x="7870" y="10903"/>
                      <a:pt x="7895" y="10878"/>
                    </a:cubicBezTo>
                    <a:cubicBezTo>
                      <a:pt x="7995" y="10853"/>
                      <a:pt x="8071" y="10752"/>
                      <a:pt x="8046" y="10627"/>
                    </a:cubicBezTo>
                    <a:cubicBezTo>
                      <a:pt x="7093" y="7043"/>
                      <a:pt x="5163" y="3785"/>
                      <a:pt x="2457" y="1204"/>
                    </a:cubicBezTo>
                    <a:cubicBezTo>
                      <a:pt x="1855" y="627"/>
                      <a:pt x="1103" y="26"/>
                      <a:pt x="201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2173;p37">
                <a:extLst>
                  <a:ext uri="{FF2B5EF4-FFF2-40B4-BE49-F238E27FC236}">
                    <a16:creationId xmlns:a16="http://schemas.microsoft.com/office/drawing/2014/main" id="{C7A9F066-C4F6-485F-BA9E-1E55A8CB1B7B}"/>
                  </a:ext>
                </a:extLst>
              </p:cNvPr>
              <p:cNvSpPr/>
              <p:nvPr/>
            </p:nvSpPr>
            <p:spPr>
              <a:xfrm>
                <a:off x="6624252" y="3800556"/>
                <a:ext cx="104285" cy="231984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8422" extrusionOk="0">
                    <a:moveTo>
                      <a:pt x="301" y="1"/>
                    </a:moveTo>
                    <a:cubicBezTo>
                      <a:pt x="201" y="1"/>
                      <a:pt x="101" y="76"/>
                      <a:pt x="76" y="201"/>
                    </a:cubicBezTo>
                    <a:cubicBezTo>
                      <a:pt x="1" y="1555"/>
                      <a:pt x="326" y="3033"/>
                      <a:pt x="1053" y="4562"/>
                    </a:cubicBezTo>
                    <a:cubicBezTo>
                      <a:pt x="1680" y="5915"/>
                      <a:pt x="2557" y="7144"/>
                      <a:pt x="3384" y="8347"/>
                    </a:cubicBezTo>
                    <a:cubicBezTo>
                      <a:pt x="3434" y="8397"/>
                      <a:pt x="3484" y="8422"/>
                      <a:pt x="3560" y="8422"/>
                    </a:cubicBezTo>
                    <a:cubicBezTo>
                      <a:pt x="3610" y="8422"/>
                      <a:pt x="3635" y="8422"/>
                      <a:pt x="3685" y="8397"/>
                    </a:cubicBezTo>
                    <a:cubicBezTo>
                      <a:pt x="3785" y="8321"/>
                      <a:pt x="3785" y="8196"/>
                      <a:pt x="3735" y="8096"/>
                    </a:cubicBezTo>
                    <a:cubicBezTo>
                      <a:pt x="2908" y="6918"/>
                      <a:pt x="2056" y="5715"/>
                      <a:pt x="1429" y="4387"/>
                    </a:cubicBezTo>
                    <a:cubicBezTo>
                      <a:pt x="727" y="2908"/>
                      <a:pt x="427" y="1529"/>
                      <a:pt x="502" y="226"/>
                    </a:cubicBezTo>
                    <a:cubicBezTo>
                      <a:pt x="502" y="101"/>
                      <a:pt x="427" y="1"/>
                      <a:pt x="301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2174;p37">
                <a:extLst>
                  <a:ext uri="{FF2B5EF4-FFF2-40B4-BE49-F238E27FC236}">
                    <a16:creationId xmlns:a16="http://schemas.microsoft.com/office/drawing/2014/main" id="{C1AF5069-04A9-4911-8F0C-CDE7B5C6F471}"/>
                  </a:ext>
                </a:extLst>
              </p:cNvPr>
              <p:cNvSpPr/>
              <p:nvPr/>
            </p:nvSpPr>
            <p:spPr>
              <a:xfrm>
                <a:off x="6154812" y="4108999"/>
                <a:ext cx="184359" cy="320486"/>
              </a:xfrm>
              <a:custGeom>
                <a:avLst/>
                <a:gdLst/>
                <a:ahLst/>
                <a:cxnLst/>
                <a:rect l="l" t="t" r="r" b="b"/>
                <a:pathLst>
                  <a:path w="6693" h="11635" extrusionOk="0">
                    <a:moveTo>
                      <a:pt x="242" y="1"/>
                    </a:moveTo>
                    <a:cubicBezTo>
                      <a:pt x="228" y="1"/>
                      <a:pt x="215" y="2"/>
                      <a:pt x="201" y="6"/>
                    </a:cubicBezTo>
                    <a:cubicBezTo>
                      <a:pt x="76" y="6"/>
                      <a:pt x="1" y="131"/>
                      <a:pt x="26" y="231"/>
                    </a:cubicBezTo>
                    <a:lnTo>
                      <a:pt x="803" y="4642"/>
                    </a:lnTo>
                    <a:cubicBezTo>
                      <a:pt x="1104" y="6246"/>
                      <a:pt x="1455" y="8226"/>
                      <a:pt x="2733" y="9580"/>
                    </a:cubicBezTo>
                    <a:cubicBezTo>
                      <a:pt x="3735" y="10632"/>
                      <a:pt x="5139" y="11159"/>
                      <a:pt x="6392" y="11610"/>
                    </a:cubicBezTo>
                    <a:cubicBezTo>
                      <a:pt x="6417" y="11635"/>
                      <a:pt x="6442" y="11635"/>
                      <a:pt x="6467" y="11635"/>
                    </a:cubicBezTo>
                    <a:cubicBezTo>
                      <a:pt x="6542" y="11635"/>
                      <a:pt x="6618" y="11585"/>
                      <a:pt x="6643" y="11484"/>
                    </a:cubicBezTo>
                    <a:cubicBezTo>
                      <a:pt x="6693" y="11384"/>
                      <a:pt x="6643" y="11259"/>
                      <a:pt x="6542" y="11234"/>
                    </a:cubicBezTo>
                    <a:cubicBezTo>
                      <a:pt x="5339" y="10783"/>
                      <a:pt x="3986" y="10281"/>
                      <a:pt x="3059" y="9304"/>
                    </a:cubicBezTo>
                    <a:cubicBezTo>
                      <a:pt x="1831" y="8026"/>
                      <a:pt x="1505" y="6121"/>
                      <a:pt x="1229" y="4567"/>
                    </a:cubicBezTo>
                    <a:lnTo>
                      <a:pt x="452" y="156"/>
                    </a:lnTo>
                    <a:cubicBezTo>
                      <a:pt x="430" y="69"/>
                      <a:pt x="333" y="1"/>
                      <a:pt x="242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2175;p37">
                <a:extLst>
                  <a:ext uri="{FF2B5EF4-FFF2-40B4-BE49-F238E27FC236}">
                    <a16:creationId xmlns:a16="http://schemas.microsoft.com/office/drawing/2014/main" id="{B6D9ACE5-E888-43B1-BF7D-50C337346EC4}"/>
                  </a:ext>
                </a:extLst>
              </p:cNvPr>
              <p:cNvSpPr/>
              <p:nvPr/>
            </p:nvSpPr>
            <p:spPr>
              <a:xfrm>
                <a:off x="5529388" y="3932963"/>
                <a:ext cx="217468" cy="348802"/>
              </a:xfrm>
              <a:custGeom>
                <a:avLst/>
                <a:gdLst/>
                <a:ahLst/>
                <a:cxnLst/>
                <a:rect l="l" t="t" r="r" b="b"/>
                <a:pathLst>
                  <a:path w="7895" h="12663" extrusionOk="0">
                    <a:moveTo>
                      <a:pt x="7672" y="1"/>
                    </a:moveTo>
                    <a:cubicBezTo>
                      <a:pt x="7569" y="1"/>
                      <a:pt x="7491" y="72"/>
                      <a:pt x="7469" y="181"/>
                    </a:cubicBezTo>
                    <a:cubicBezTo>
                      <a:pt x="6592" y="4918"/>
                      <a:pt x="3910" y="9329"/>
                      <a:pt x="100" y="12286"/>
                    </a:cubicBezTo>
                    <a:cubicBezTo>
                      <a:pt x="25" y="12362"/>
                      <a:pt x="0" y="12487"/>
                      <a:pt x="75" y="12587"/>
                    </a:cubicBezTo>
                    <a:cubicBezTo>
                      <a:pt x="125" y="12637"/>
                      <a:pt x="176" y="12662"/>
                      <a:pt x="251" y="12662"/>
                    </a:cubicBezTo>
                    <a:cubicBezTo>
                      <a:pt x="276" y="12662"/>
                      <a:pt x="326" y="12637"/>
                      <a:pt x="376" y="12612"/>
                    </a:cubicBezTo>
                    <a:cubicBezTo>
                      <a:pt x="4236" y="9580"/>
                      <a:pt x="6993" y="5093"/>
                      <a:pt x="7870" y="256"/>
                    </a:cubicBezTo>
                    <a:cubicBezTo>
                      <a:pt x="7895" y="131"/>
                      <a:pt x="7820" y="31"/>
                      <a:pt x="7719" y="6"/>
                    </a:cubicBezTo>
                    <a:cubicBezTo>
                      <a:pt x="7703" y="2"/>
                      <a:pt x="7687" y="1"/>
                      <a:pt x="7672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2176;p37">
                <a:extLst>
                  <a:ext uri="{FF2B5EF4-FFF2-40B4-BE49-F238E27FC236}">
                    <a16:creationId xmlns:a16="http://schemas.microsoft.com/office/drawing/2014/main" id="{A57F13D1-9B25-4A6C-9046-A651303D6438}"/>
                  </a:ext>
                </a:extLst>
              </p:cNvPr>
              <p:cNvSpPr/>
              <p:nvPr/>
            </p:nvSpPr>
            <p:spPr>
              <a:xfrm>
                <a:off x="6441329" y="3820581"/>
                <a:ext cx="579216" cy="524099"/>
              </a:xfrm>
              <a:custGeom>
                <a:avLst/>
                <a:gdLst/>
                <a:ahLst/>
                <a:cxnLst/>
                <a:rect l="l" t="t" r="r" b="b"/>
                <a:pathLst>
                  <a:path w="21028" h="19027" extrusionOk="0">
                    <a:moveTo>
                      <a:pt x="627" y="0"/>
                    </a:moveTo>
                    <a:cubicBezTo>
                      <a:pt x="0" y="5589"/>
                      <a:pt x="1003" y="11229"/>
                      <a:pt x="2005" y="16767"/>
                    </a:cubicBezTo>
                    <a:cubicBezTo>
                      <a:pt x="2080" y="17168"/>
                      <a:pt x="2155" y="17569"/>
                      <a:pt x="2456" y="17870"/>
                    </a:cubicBezTo>
                    <a:cubicBezTo>
                      <a:pt x="2657" y="18046"/>
                      <a:pt x="2932" y="18146"/>
                      <a:pt x="3183" y="18221"/>
                    </a:cubicBezTo>
                    <a:cubicBezTo>
                      <a:pt x="3033" y="17996"/>
                      <a:pt x="2907" y="17770"/>
                      <a:pt x="2807" y="17519"/>
                    </a:cubicBezTo>
                    <a:cubicBezTo>
                      <a:pt x="2771" y="17424"/>
                      <a:pt x="2970" y="17386"/>
                      <a:pt x="3297" y="17386"/>
                    </a:cubicBezTo>
                    <a:cubicBezTo>
                      <a:pt x="4338" y="17386"/>
                      <a:pt x="6677" y="17763"/>
                      <a:pt x="6867" y="17820"/>
                    </a:cubicBezTo>
                    <a:cubicBezTo>
                      <a:pt x="8271" y="18196"/>
                      <a:pt x="9674" y="18372"/>
                      <a:pt x="11078" y="18647"/>
                    </a:cubicBezTo>
                    <a:cubicBezTo>
                      <a:pt x="12253" y="18876"/>
                      <a:pt x="13491" y="19026"/>
                      <a:pt x="14727" y="19026"/>
                    </a:cubicBezTo>
                    <a:cubicBezTo>
                      <a:pt x="16601" y="19026"/>
                      <a:pt x="18469" y="18681"/>
                      <a:pt x="20100" y="17745"/>
                    </a:cubicBezTo>
                    <a:cubicBezTo>
                      <a:pt x="20501" y="17519"/>
                      <a:pt x="20902" y="17219"/>
                      <a:pt x="20978" y="16793"/>
                    </a:cubicBezTo>
                    <a:cubicBezTo>
                      <a:pt x="21028" y="16567"/>
                      <a:pt x="20953" y="16341"/>
                      <a:pt x="20852" y="16166"/>
                    </a:cubicBezTo>
                    <a:cubicBezTo>
                      <a:pt x="20827" y="16166"/>
                      <a:pt x="20802" y="16141"/>
                      <a:pt x="20777" y="16141"/>
                    </a:cubicBezTo>
                    <a:cubicBezTo>
                      <a:pt x="18722" y="16016"/>
                      <a:pt x="16667" y="15790"/>
                      <a:pt x="14612" y="15414"/>
                    </a:cubicBezTo>
                    <a:cubicBezTo>
                      <a:pt x="12582" y="15038"/>
                      <a:pt x="10501" y="14537"/>
                      <a:pt x="8697" y="13484"/>
                    </a:cubicBezTo>
                    <a:cubicBezTo>
                      <a:pt x="6366" y="12131"/>
                      <a:pt x="4612" y="9950"/>
                      <a:pt x="3358" y="7569"/>
                    </a:cubicBezTo>
                    <a:cubicBezTo>
                      <a:pt x="2105" y="5188"/>
                      <a:pt x="1328" y="2607"/>
                      <a:pt x="627" y="0"/>
                    </a:cubicBezTo>
                    <a:close/>
                  </a:path>
                </a:pathLst>
              </a:custGeom>
              <a:solidFill>
                <a:srgbClr val="A868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2177;p37">
                <a:extLst>
                  <a:ext uri="{FF2B5EF4-FFF2-40B4-BE49-F238E27FC236}">
                    <a16:creationId xmlns:a16="http://schemas.microsoft.com/office/drawing/2014/main" id="{0C0F3C9C-CDD8-4105-852D-C5B921548B2F}"/>
                  </a:ext>
                </a:extLst>
              </p:cNvPr>
              <p:cNvSpPr/>
              <p:nvPr/>
            </p:nvSpPr>
            <p:spPr>
              <a:xfrm>
                <a:off x="5463805" y="3770864"/>
                <a:ext cx="334837" cy="569576"/>
              </a:xfrm>
              <a:custGeom>
                <a:avLst/>
                <a:gdLst/>
                <a:ahLst/>
                <a:cxnLst/>
                <a:rect l="l" t="t" r="r" b="b"/>
                <a:pathLst>
                  <a:path w="12156" h="20678" extrusionOk="0">
                    <a:moveTo>
                      <a:pt x="11053" y="1"/>
                    </a:moveTo>
                    <a:lnTo>
                      <a:pt x="11053" y="1"/>
                    </a:lnTo>
                    <a:cubicBezTo>
                      <a:pt x="9775" y="7846"/>
                      <a:pt x="5815" y="15239"/>
                      <a:pt x="0" y="20678"/>
                    </a:cubicBezTo>
                    <a:cubicBezTo>
                      <a:pt x="1679" y="20352"/>
                      <a:pt x="3333" y="19876"/>
                      <a:pt x="5013" y="19625"/>
                    </a:cubicBezTo>
                    <a:cubicBezTo>
                      <a:pt x="5683" y="19524"/>
                      <a:pt x="6449" y="19346"/>
                      <a:pt x="7120" y="19346"/>
                    </a:cubicBezTo>
                    <a:cubicBezTo>
                      <a:pt x="7780" y="19346"/>
                      <a:pt x="8349" y="19518"/>
                      <a:pt x="8647" y="20101"/>
                    </a:cubicBezTo>
                    <a:cubicBezTo>
                      <a:pt x="8747" y="20252"/>
                      <a:pt x="8797" y="20452"/>
                      <a:pt x="8822" y="20653"/>
                    </a:cubicBezTo>
                    <a:cubicBezTo>
                      <a:pt x="9148" y="19425"/>
                      <a:pt x="9349" y="18171"/>
                      <a:pt x="9474" y="16743"/>
                    </a:cubicBezTo>
                    <a:cubicBezTo>
                      <a:pt x="10000" y="11004"/>
                      <a:pt x="12156" y="5916"/>
                      <a:pt x="11053" y="1"/>
                    </a:cubicBezTo>
                    <a:close/>
                  </a:path>
                </a:pathLst>
              </a:custGeom>
              <a:solidFill>
                <a:srgbClr val="A868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2178;p37">
                <a:extLst>
                  <a:ext uri="{FF2B5EF4-FFF2-40B4-BE49-F238E27FC236}">
                    <a16:creationId xmlns:a16="http://schemas.microsoft.com/office/drawing/2014/main" id="{4044A002-D11E-4CDB-A661-771C09D0FC7E}"/>
                  </a:ext>
                </a:extLst>
              </p:cNvPr>
              <p:cNvSpPr/>
              <p:nvPr/>
            </p:nvSpPr>
            <p:spPr>
              <a:xfrm>
                <a:off x="6026427" y="3974527"/>
                <a:ext cx="619955" cy="527321"/>
              </a:xfrm>
              <a:custGeom>
                <a:avLst/>
                <a:gdLst/>
                <a:ahLst/>
                <a:cxnLst/>
                <a:rect l="l" t="t" r="r" b="b"/>
                <a:pathLst>
                  <a:path w="22507" h="19144" extrusionOk="0">
                    <a:moveTo>
                      <a:pt x="3509" y="0"/>
                    </a:moveTo>
                    <a:cubicBezTo>
                      <a:pt x="2782" y="2682"/>
                      <a:pt x="2983" y="5514"/>
                      <a:pt x="2933" y="8271"/>
                    </a:cubicBezTo>
                    <a:cubicBezTo>
                      <a:pt x="2883" y="11053"/>
                      <a:pt x="2507" y="13960"/>
                      <a:pt x="852" y="16166"/>
                    </a:cubicBezTo>
                    <a:cubicBezTo>
                      <a:pt x="577" y="16567"/>
                      <a:pt x="226" y="16943"/>
                      <a:pt x="0" y="17344"/>
                    </a:cubicBezTo>
                    <a:cubicBezTo>
                      <a:pt x="1717" y="16725"/>
                      <a:pt x="3419" y="16366"/>
                      <a:pt x="5202" y="16366"/>
                    </a:cubicBezTo>
                    <a:cubicBezTo>
                      <a:pt x="6594" y="16366"/>
                      <a:pt x="8036" y="16585"/>
                      <a:pt x="9574" y="17068"/>
                    </a:cubicBezTo>
                    <a:cubicBezTo>
                      <a:pt x="11880" y="17795"/>
                      <a:pt x="14236" y="18372"/>
                      <a:pt x="16617" y="18773"/>
                    </a:cubicBezTo>
                    <a:cubicBezTo>
                      <a:pt x="17834" y="18978"/>
                      <a:pt x="19101" y="19144"/>
                      <a:pt x="20349" y="19144"/>
                    </a:cubicBezTo>
                    <a:cubicBezTo>
                      <a:pt x="21079" y="19144"/>
                      <a:pt x="21803" y="19087"/>
                      <a:pt x="22507" y="18948"/>
                    </a:cubicBezTo>
                    <a:cubicBezTo>
                      <a:pt x="21354" y="18722"/>
                      <a:pt x="20276" y="18221"/>
                      <a:pt x="19048" y="17845"/>
                    </a:cubicBezTo>
                    <a:cubicBezTo>
                      <a:pt x="16642" y="17118"/>
                      <a:pt x="14211" y="17068"/>
                      <a:pt x="11880" y="15940"/>
                    </a:cubicBezTo>
                    <a:cubicBezTo>
                      <a:pt x="9148" y="14587"/>
                      <a:pt x="6893" y="12306"/>
                      <a:pt x="5539" y="9549"/>
                    </a:cubicBezTo>
                    <a:cubicBezTo>
                      <a:pt x="4010" y="6442"/>
                      <a:pt x="3735" y="3459"/>
                      <a:pt x="3509" y="0"/>
                    </a:cubicBezTo>
                    <a:close/>
                  </a:path>
                </a:pathLst>
              </a:custGeom>
              <a:solidFill>
                <a:srgbClr val="A868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2179;p37">
                <a:extLst>
                  <a:ext uri="{FF2B5EF4-FFF2-40B4-BE49-F238E27FC236}">
                    <a16:creationId xmlns:a16="http://schemas.microsoft.com/office/drawing/2014/main" id="{E95C2B2F-F87D-47C5-911A-21180D729324}"/>
                  </a:ext>
                </a:extLst>
              </p:cNvPr>
              <p:cNvSpPr/>
              <p:nvPr/>
            </p:nvSpPr>
            <p:spPr>
              <a:xfrm>
                <a:off x="5655707" y="3601162"/>
                <a:ext cx="923033" cy="226365"/>
              </a:xfrm>
              <a:custGeom>
                <a:avLst/>
                <a:gdLst/>
                <a:ahLst/>
                <a:cxnLst/>
                <a:rect l="l" t="t" r="r" b="b"/>
                <a:pathLst>
                  <a:path w="33510" h="8218" extrusionOk="0">
                    <a:moveTo>
                      <a:pt x="19466" y="1"/>
                    </a:moveTo>
                    <a:cubicBezTo>
                      <a:pt x="17089" y="1"/>
                      <a:pt x="14569" y="294"/>
                      <a:pt x="12281" y="1400"/>
                    </a:cubicBezTo>
                    <a:cubicBezTo>
                      <a:pt x="11529" y="1776"/>
                      <a:pt x="11128" y="2202"/>
                      <a:pt x="11053" y="2728"/>
                    </a:cubicBezTo>
                    <a:cubicBezTo>
                      <a:pt x="10953" y="3505"/>
                      <a:pt x="11680" y="4082"/>
                      <a:pt x="12106" y="4332"/>
                    </a:cubicBezTo>
                    <a:cubicBezTo>
                      <a:pt x="13362" y="5105"/>
                      <a:pt x="14866" y="5485"/>
                      <a:pt x="16665" y="5485"/>
                    </a:cubicBezTo>
                    <a:cubicBezTo>
                      <a:pt x="17666" y="5485"/>
                      <a:pt x="18759" y="5367"/>
                      <a:pt x="19951" y="5134"/>
                    </a:cubicBezTo>
                    <a:cubicBezTo>
                      <a:pt x="20753" y="4959"/>
                      <a:pt x="21555" y="4758"/>
                      <a:pt x="22357" y="4558"/>
                    </a:cubicBezTo>
                    <a:cubicBezTo>
                      <a:pt x="24086" y="4132"/>
                      <a:pt x="25865" y="3706"/>
                      <a:pt x="27645" y="3656"/>
                    </a:cubicBezTo>
                    <a:cubicBezTo>
                      <a:pt x="27770" y="3656"/>
                      <a:pt x="27870" y="3555"/>
                      <a:pt x="27870" y="3430"/>
                    </a:cubicBezTo>
                    <a:cubicBezTo>
                      <a:pt x="27845" y="3330"/>
                      <a:pt x="27770" y="3230"/>
                      <a:pt x="27645" y="3230"/>
                    </a:cubicBezTo>
                    <a:cubicBezTo>
                      <a:pt x="25815" y="3280"/>
                      <a:pt x="23986" y="3731"/>
                      <a:pt x="22256" y="4157"/>
                    </a:cubicBezTo>
                    <a:cubicBezTo>
                      <a:pt x="21454" y="4357"/>
                      <a:pt x="20652" y="4558"/>
                      <a:pt x="19850" y="4708"/>
                    </a:cubicBezTo>
                    <a:cubicBezTo>
                      <a:pt x="18671" y="4948"/>
                      <a:pt x="17594" y="5069"/>
                      <a:pt x="16610" y="5069"/>
                    </a:cubicBezTo>
                    <a:cubicBezTo>
                      <a:pt x="14918" y="5069"/>
                      <a:pt x="13504" y="4711"/>
                      <a:pt x="12331" y="3981"/>
                    </a:cubicBezTo>
                    <a:cubicBezTo>
                      <a:pt x="12056" y="3806"/>
                      <a:pt x="11404" y="3330"/>
                      <a:pt x="11479" y="2778"/>
                    </a:cubicBezTo>
                    <a:cubicBezTo>
                      <a:pt x="11504" y="2403"/>
                      <a:pt x="11830" y="2077"/>
                      <a:pt x="12457" y="1776"/>
                    </a:cubicBezTo>
                    <a:cubicBezTo>
                      <a:pt x="14700" y="683"/>
                      <a:pt x="17192" y="412"/>
                      <a:pt x="19530" y="412"/>
                    </a:cubicBezTo>
                    <a:cubicBezTo>
                      <a:pt x="20248" y="412"/>
                      <a:pt x="20952" y="437"/>
                      <a:pt x="21630" y="473"/>
                    </a:cubicBezTo>
                    <a:cubicBezTo>
                      <a:pt x="25113" y="673"/>
                      <a:pt x="28597" y="1149"/>
                      <a:pt x="31981" y="1951"/>
                    </a:cubicBezTo>
                    <a:cubicBezTo>
                      <a:pt x="32357" y="2052"/>
                      <a:pt x="32833" y="2252"/>
                      <a:pt x="33008" y="2553"/>
                    </a:cubicBezTo>
                    <a:cubicBezTo>
                      <a:pt x="33058" y="2653"/>
                      <a:pt x="33083" y="2753"/>
                      <a:pt x="33058" y="2854"/>
                    </a:cubicBezTo>
                    <a:cubicBezTo>
                      <a:pt x="32983" y="3104"/>
                      <a:pt x="32682" y="3255"/>
                      <a:pt x="32432" y="3355"/>
                    </a:cubicBezTo>
                    <a:cubicBezTo>
                      <a:pt x="30753" y="4057"/>
                      <a:pt x="28873" y="4282"/>
                      <a:pt x="27068" y="4508"/>
                    </a:cubicBezTo>
                    <a:cubicBezTo>
                      <a:pt x="24738" y="4809"/>
                      <a:pt x="22332" y="5134"/>
                      <a:pt x="20326" y="6362"/>
                    </a:cubicBezTo>
                    <a:cubicBezTo>
                      <a:pt x="20101" y="6513"/>
                      <a:pt x="19900" y="6638"/>
                      <a:pt x="19700" y="6789"/>
                    </a:cubicBezTo>
                    <a:cubicBezTo>
                      <a:pt x="19174" y="7139"/>
                      <a:pt x="18672" y="7490"/>
                      <a:pt x="18071" y="7666"/>
                    </a:cubicBezTo>
                    <a:cubicBezTo>
                      <a:pt x="17757" y="7756"/>
                      <a:pt x="17426" y="7791"/>
                      <a:pt x="17097" y="7791"/>
                    </a:cubicBezTo>
                    <a:cubicBezTo>
                      <a:pt x="16507" y="7791"/>
                      <a:pt x="15922" y="7678"/>
                      <a:pt x="15439" y="7565"/>
                    </a:cubicBezTo>
                    <a:cubicBezTo>
                      <a:pt x="14161" y="7240"/>
                      <a:pt x="12908" y="6763"/>
                      <a:pt x="11730" y="6162"/>
                    </a:cubicBezTo>
                    <a:cubicBezTo>
                      <a:pt x="11304" y="5936"/>
                      <a:pt x="10903" y="5686"/>
                      <a:pt x="10477" y="5460"/>
                    </a:cubicBezTo>
                    <a:cubicBezTo>
                      <a:pt x="9299" y="4758"/>
                      <a:pt x="8071" y="4057"/>
                      <a:pt x="6692" y="3806"/>
                    </a:cubicBezTo>
                    <a:cubicBezTo>
                      <a:pt x="6271" y="3734"/>
                      <a:pt x="5846" y="3709"/>
                      <a:pt x="5422" y="3709"/>
                    </a:cubicBezTo>
                    <a:cubicBezTo>
                      <a:pt x="4811" y="3709"/>
                      <a:pt x="4201" y="3762"/>
                      <a:pt x="3610" y="3806"/>
                    </a:cubicBezTo>
                    <a:cubicBezTo>
                      <a:pt x="3008" y="3864"/>
                      <a:pt x="2391" y="3923"/>
                      <a:pt x="1782" y="3923"/>
                    </a:cubicBezTo>
                    <a:cubicBezTo>
                      <a:pt x="1605" y="3923"/>
                      <a:pt x="1429" y="3918"/>
                      <a:pt x="1254" y="3906"/>
                    </a:cubicBezTo>
                    <a:cubicBezTo>
                      <a:pt x="1078" y="3881"/>
                      <a:pt x="903" y="3856"/>
                      <a:pt x="752" y="3781"/>
                    </a:cubicBezTo>
                    <a:cubicBezTo>
                      <a:pt x="477" y="3606"/>
                      <a:pt x="452" y="3154"/>
                      <a:pt x="627" y="2879"/>
                    </a:cubicBezTo>
                    <a:cubicBezTo>
                      <a:pt x="803" y="2528"/>
                      <a:pt x="1153" y="2302"/>
                      <a:pt x="1504" y="2102"/>
                    </a:cubicBezTo>
                    <a:cubicBezTo>
                      <a:pt x="3322" y="1102"/>
                      <a:pt x="5428" y="555"/>
                      <a:pt x="7487" y="555"/>
                    </a:cubicBezTo>
                    <a:cubicBezTo>
                      <a:pt x="7699" y="555"/>
                      <a:pt x="7910" y="561"/>
                      <a:pt x="8121" y="573"/>
                    </a:cubicBezTo>
                    <a:cubicBezTo>
                      <a:pt x="8134" y="576"/>
                      <a:pt x="8147" y="577"/>
                      <a:pt x="8159" y="577"/>
                    </a:cubicBezTo>
                    <a:cubicBezTo>
                      <a:pt x="8266" y="577"/>
                      <a:pt x="8346" y="485"/>
                      <a:pt x="8346" y="372"/>
                    </a:cubicBezTo>
                    <a:cubicBezTo>
                      <a:pt x="8346" y="272"/>
                      <a:pt x="8271" y="172"/>
                      <a:pt x="8146" y="172"/>
                    </a:cubicBezTo>
                    <a:cubicBezTo>
                      <a:pt x="7892" y="156"/>
                      <a:pt x="7636" y="148"/>
                      <a:pt x="7381" y="148"/>
                    </a:cubicBezTo>
                    <a:cubicBezTo>
                      <a:pt x="5269" y="148"/>
                      <a:pt x="3137" y="697"/>
                      <a:pt x="1304" y="1726"/>
                    </a:cubicBezTo>
                    <a:cubicBezTo>
                      <a:pt x="903" y="1976"/>
                      <a:pt x="477" y="2252"/>
                      <a:pt x="251" y="2678"/>
                    </a:cubicBezTo>
                    <a:cubicBezTo>
                      <a:pt x="1" y="3129"/>
                      <a:pt x="51" y="3806"/>
                      <a:pt x="527" y="4132"/>
                    </a:cubicBezTo>
                    <a:cubicBezTo>
                      <a:pt x="752" y="4282"/>
                      <a:pt x="1003" y="4307"/>
                      <a:pt x="1229" y="4307"/>
                    </a:cubicBezTo>
                    <a:cubicBezTo>
                      <a:pt x="1453" y="4321"/>
                      <a:pt x="1677" y="4327"/>
                      <a:pt x="1901" y="4327"/>
                    </a:cubicBezTo>
                    <a:cubicBezTo>
                      <a:pt x="2479" y="4327"/>
                      <a:pt x="3057" y="4286"/>
                      <a:pt x="3635" y="4232"/>
                    </a:cubicBezTo>
                    <a:cubicBezTo>
                      <a:pt x="4214" y="4173"/>
                      <a:pt x="4812" y="4122"/>
                      <a:pt x="5406" y="4122"/>
                    </a:cubicBezTo>
                    <a:cubicBezTo>
                      <a:pt x="5813" y="4122"/>
                      <a:pt x="6219" y="4146"/>
                      <a:pt x="6617" y="4207"/>
                    </a:cubicBezTo>
                    <a:cubicBezTo>
                      <a:pt x="7920" y="4458"/>
                      <a:pt x="9123" y="5134"/>
                      <a:pt x="10276" y="5811"/>
                    </a:cubicBezTo>
                    <a:cubicBezTo>
                      <a:pt x="10677" y="6062"/>
                      <a:pt x="11103" y="6312"/>
                      <a:pt x="11529" y="6513"/>
                    </a:cubicBezTo>
                    <a:cubicBezTo>
                      <a:pt x="12732" y="7164"/>
                      <a:pt x="14011" y="7641"/>
                      <a:pt x="15339" y="7966"/>
                    </a:cubicBezTo>
                    <a:cubicBezTo>
                      <a:pt x="15840" y="8092"/>
                      <a:pt x="16467" y="8217"/>
                      <a:pt x="17093" y="8217"/>
                    </a:cubicBezTo>
                    <a:cubicBezTo>
                      <a:pt x="17444" y="8217"/>
                      <a:pt x="17820" y="8167"/>
                      <a:pt x="18196" y="8067"/>
                    </a:cubicBezTo>
                    <a:cubicBezTo>
                      <a:pt x="18848" y="7866"/>
                      <a:pt x="19399" y="7490"/>
                      <a:pt x="19925" y="7114"/>
                    </a:cubicBezTo>
                    <a:cubicBezTo>
                      <a:pt x="20126" y="6989"/>
                      <a:pt x="20326" y="6864"/>
                      <a:pt x="20527" y="6738"/>
                    </a:cubicBezTo>
                    <a:cubicBezTo>
                      <a:pt x="22482" y="5535"/>
                      <a:pt x="24738" y="5235"/>
                      <a:pt x="27119" y="4934"/>
                    </a:cubicBezTo>
                    <a:cubicBezTo>
                      <a:pt x="28948" y="4708"/>
                      <a:pt x="30853" y="4458"/>
                      <a:pt x="32582" y="3756"/>
                    </a:cubicBezTo>
                    <a:cubicBezTo>
                      <a:pt x="32933" y="3606"/>
                      <a:pt x="33334" y="3405"/>
                      <a:pt x="33459" y="2979"/>
                    </a:cubicBezTo>
                    <a:cubicBezTo>
                      <a:pt x="33510" y="2753"/>
                      <a:pt x="33484" y="2528"/>
                      <a:pt x="33359" y="2327"/>
                    </a:cubicBezTo>
                    <a:cubicBezTo>
                      <a:pt x="33058" y="1826"/>
                      <a:pt x="32307" y="1601"/>
                      <a:pt x="32081" y="1550"/>
                    </a:cubicBezTo>
                    <a:cubicBezTo>
                      <a:pt x="28672" y="748"/>
                      <a:pt x="25164" y="247"/>
                      <a:pt x="21655" y="72"/>
                    </a:cubicBezTo>
                    <a:cubicBezTo>
                      <a:pt x="20947" y="30"/>
                      <a:pt x="20213" y="1"/>
                      <a:pt x="19466" y="1"/>
                    </a:cubicBezTo>
                    <a:close/>
                  </a:path>
                </a:pathLst>
              </a:custGeom>
              <a:solidFill>
                <a:srgbClr val="CB88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2180;p37">
                <a:extLst>
                  <a:ext uri="{FF2B5EF4-FFF2-40B4-BE49-F238E27FC236}">
                    <a16:creationId xmlns:a16="http://schemas.microsoft.com/office/drawing/2014/main" id="{03527BB2-4C36-40ED-95FB-AD2CFD9B6005}"/>
                  </a:ext>
                </a:extLst>
              </p:cNvPr>
              <p:cNvSpPr/>
              <p:nvPr/>
            </p:nvSpPr>
            <p:spPr>
              <a:xfrm>
                <a:off x="5746824" y="3057683"/>
                <a:ext cx="166399" cy="175296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6364" extrusionOk="0">
                    <a:moveTo>
                      <a:pt x="5039" y="0"/>
                    </a:moveTo>
                    <a:cubicBezTo>
                      <a:pt x="4793" y="0"/>
                      <a:pt x="4535" y="108"/>
                      <a:pt x="4312" y="229"/>
                    </a:cubicBezTo>
                    <a:cubicBezTo>
                      <a:pt x="3284" y="780"/>
                      <a:pt x="2357" y="1532"/>
                      <a:pt x="1605" y="2434"/>
                    </a:cubicBezTo>
                    <a:cubicBezTo>
                      <a:pt x="928" y="3261"/>
                      <a:pt x="1" y="4414"/>
                      <a:pt x="427" y="5542"/>
                    </a:cubicBezTo>
                    <a:cubicBezTo>
                      <a:pt x="527" y="5843"/>
                      <a:pt x="703" y="6093"/>
                      <a:pt x="978" y="6244"/>
                    </a:cubicBezTo>
                    <a:cubicBezTo>
                      <a:pt x="1132" y="6328"/>
                      <a:pt x="1349" y="6363"/>
                      <a:pt x="1591" y="6363"/>
                    </a:cubicBezTo>
                    <a:cubicBezTo>
                      <a:pt x="2138" y="6363"/>
                      <a:pt x="2811" y="6184"/>
                      <a:pt x="3159" y="5993"/>
                    </a:cubicBezTo>
                    <a:cubicBezTo>
                      <a:pt x="3460" y="5843"/>
                      <a:pt x="3710" y="5542"/>
                      <a:pt x="3936" y="5266"/>
                    </a:cubicBezTo>
                    <a:cubicBezTo>
                      <a:pt x="4462" y="4590"/>
                      <a:pt x="4913" y="3863"/>
                      <a:pt x="5314" y="3111"/>
                    </a:cubicBezTo>
                    <a:cubicBezTo>
                      <a:pt x="5715" y="2334"/>
                      <a:pt x="6041" y="1407"/>
                      <a:pt x="5740" y="580"/>
                    </a:cubicBezTo>
                    <a:cubicBezTo>
                      <a:pt x="5665" y="379"/>
                      <a:pt x="5540" y="179"/>
                      <a:pt x="5364" y="78"/>
                    </a:cubicBezTo>
                    <a:cubicBezTo>
                      <a:pt x="5262" y="23"/>
                      <a:pt x="5152" y="0"/>
                      <a:pt x="5039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2181;p37">
                <a:extLst>
                  <a:ext uri="{FF2B5EF4-FFF2-40B4-BE49-F238E27FC236}">
                    <a16:creationId xmlns:a16="http://schemas.microsoft.com/office/drawing/2014/main" id="{9158DC4D-1141-4661-8A55-B4F181A86A25}"/>
                  </a:ext>
                </a:extLst>
              </p:cNvPr>
              <p:cNvSpPr/>
              <p:nvPr/>
            </p:nvSpPr>
            <p:spPr>
              <a:xfrm>
                <a:off x="6202464" y="2856499"/>
                <a:ext cx="755256" cy="777788"/>
              </a:xfrm>
              <a:custGeom>
                <a:avLst/>
                <a:gdLst/>
                <a:ahLst/>
                <a:cxnLst/>
                <a:rect l="l" t="t" r="r" b="b"/>
                <a:pathLst>
                  <a:path w="27419" h="28237" extrusionOk="0">
                    <a:moveTo>
                      <a:pt x="18988" y="0"/>
                    </a:moveTo>
                    <a:cubicBezTo>
                      <a:pt x="16221" y="0"/>
                      <a:pt x="13583" y="1379"/>
                      <a:pt x="11830" y="3823"/>
                    </a:cubicBezTo>
                    <a:cubicBezTo>
                      <a:pt x="10126" y="6229"/>
                      <a:pt x="9349" y="9162"/>
                      <a:pt x="8697" y="12044"/>
                    </a:cubicBezTo>
                    <a:cubicBezTo>
                      <a:pt x="8271" y="13999"/>
                      <a:pt x="7720" y="15929"/>
                      <a:pt x="7243" y="17859"/>
                    </a:cubicBezTo>
                    <a:cubicBezTo>
                      <a:pt x="6968" y="18961"/>
                      <a:pt x="7018" y="20114"/>
                      <a:pt x="6767" y="21192"/>
                    </a:cubicBezTo>
                    <a:cubicBezTo>
                      <a:pt x="6116" y="23899"/>
                      <a:pt x="2883" y="25628"/>
                      <a:pt x="301" y="25828"/>
                    </a:cubicBezTo>
                    <a:cubicBezTo>
                      <a:pt x="0" y="25854"/>
                      <a:pt x="1980" y="27483"/>
                      <a:pt x="2356" y="27608"/>
                    </a:cubicBezTo>
                    <a:cubicBezTo>
                      <a:pt x="3559" y="28034"/>
                      <a:pt x="4837" y="28235"/>
                      <a:pt x="6116" y="28235"/>
                    </a:cubicBezTo>
                    <a:cubicBezTo>
                      <a:pt x="6191" y="28236"/>
                      <a:pt x="6266" y="28237"/>
                      <a:pt x="6342" y="28237"/>
                    </a:cubicBezTo>
                    <a:cubicBezTo>
                      <a:pt x="8974" y="28237"/>
                      <a:pt x="11616" y="27388"/>
                      <a:pt x="13760" y="25828"/>
                    </a:cubicBezTo>
                    <a:cubicBezTo>
                      <a:pt x="15063" y="24901"/>
                      <a:pt x="16066" y="23748"/>
                      <a:pt x="16868" y="22495"/>
                    </a:cubicBezTo>
                    <a:cubicBezTo>
                      <a:pt x="18321" y="20139"/>
                      <a:pt x="19023" y="17357"/>
                      <a:pt x="19274" y="14550"/>
                    </a:cubicBezTo>
                    <a:cubicBezTo>
                      <a:pt x="19399" y="13297"/>
                      <a:pt x="19374" y="11994"/>
                      <a:pt x="19825" y="10816"/>
                    </a:cubicBezTo>
                    <a:cubicBezTo>
                      <a:pt x="20280" y="9691"/>
                      <a:pt x="21305" y="8704"/>
                      <a:pt x="22488" y="8704"/>
                    </a:cubicBezTo>
                    <a:cubicBezTo>
                      <a:pt x="22544" y="8704"/>
                      <a:pt x="22600" y="8706"/>
                      <a:pt x="22657" y="8711"/>
                    </a:cubicBezTo>
                    <a:cubicBezTo>
                      <a:pt x="21354" y="9287"/>
                      <a:pt x="20276" y="11217"/>
                      <a:pt x="21629" y="12270"/>
                    </a:cubicBezTo>
                    <a:cubicBezTo>
                      <a:pt x="22096" y="12645"/>
                      <a:pt x="22675" y="12814"/>
                      <a:pt x="23265" y="12814"/>
                    </a:cubicBezTo>
                    <a:cubicBezTo>
                      <a:pt x="23976" y="12814"/>
                      <a:pt x="24702" y="12569"/>
                      <a:pt x="25264" y="12144"/>
                    </a:cubicBezTo>
                    <a:cubicBezTo>
                      <a:pt x="26316" y="11342"/>
                      <a:pt x="26868" y="10039"/>
                      <a:pt x="27018" y="8736"/>
                    </a:cubicBezTo>
                    <a:cubicBezTo>
                      <a:pt x="27419" y="5678"/>
                      <a:pt x="25740" y="2445"/>
                      <a:pt x="23033" y="1016"/>
                    </a:cubicBezTo>
                    <a:cubicBezTo>
                      <a:pt x="21712" y="327"/>
                      <a:pt x="20335" y="0"/>
                      <a:pt x="18988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2182;p37">
                <a:extLst>
                  <a:ext uri="{FF2B5EF4-FFF2-40B4-BE49-F238E27FC236}">
                    <a16:creationId xmlns:a16="http://schemas.microsoft.com/office/drawing/2014/main" id="{E7224D26-D1E4-4B4E-B6EA-E5420C4280C5}"/>
                  </a:ext>
                </a:extLst>
              </p:cNvPr>
              <p:cNvSpPr/>
              <p:nvPr/>
            </p:nvSpPr>
            <p:spPr>
              <a:xfrm>
                <a:off x="5762717" y="2954997"/>
                <a:ext cx="687606" cy="770351"/>
              </a:xfrm>
              <a:custGeom>
                <a:avLst/>
                <a:gdLst/>
                <a:ahLst/>
                <a:cxnLst/>
                <a:rect l="l" t="t" r="r" b="b"/>
                <a:pathLst>
                  <a:path w="24963" h="27967" extrusionOk="0">
                    <a:moveTo>
                      <a:pt x="11943" y="0"/>
                    </a:moveTo>
                    <a:cubicBezTo>
                      <a:pt x="11253" y="0"/>
                      <a:pt x="10523" y="79"/>
                      <a:pt x="9750" y="247"/>
                    </a:cubicBezTo>
                    <a:cubicBezTo>
                      <a:pt x="4136" y="1475"/>
                      <a:pt x="2331" y="8042"/>
                      <a:pt x="1905" y="13080"/>
                    </a:cubicBezTo>
                    <a:cubicBezTo>
                      <a:pt x="1730" y="14859"/>
                      <a:pt x="1805" y="16663"/>
                      <a:pt x="2106" y="18418"/>
                    </a:cubicBezTo>
                    <a:cubicBezTo>
                      <a:pt x="2406" y="20072"/>
                      <a:pt x="2807" y="22002"/>
                      <a:pt x="3885" y="23305"/>
                    </a:cubicBezTo>
                    <a:cubicBezTo>
                      <a:pt x="3233" y="23606"/>
                      <a:pt x="2607" y="23957"/>
                      <a:pt x="1980" y="24308"/>
                    </a:cubicBezTo>
                    <a:cubicBezTo>
                      <a:pt x="1304" y="24659"/>
                      <a:pt x="627" y="25085"/>
                      <a:pt x="226" y="25736"/>
                    </a:cubicBezTo>
                    <a:cubicBezTo>
                      <a:pt x="101" y="25962"/>
                      <a:pt x="0" y="26212"/>
                      <a:pt x="50" y="26488"/>
                    </a:cubicBezTo>
                    <a:cubicBezTo>
                      <a:pt x="151" y="27014"/>
                      <a:pt x="827" y="27190"/>
                      <a:pt x="1379" y="27215"/>
                    </a:cubicBezTo>
                    <a:cubicBezTo>
                      <a:pt x="1484" y="27218"/>
                      <a:pt x="1590" y="27220"/>
                      <a:pt x="1696" y="27220"/>
                    </a:cubicBezTo>
                    <a:cubicBezTo>
                      <a:pt x="3169" y="27220"/>
                      <a:pt x="4632" y="26896"/>
                      <a:pt x="5965" y="26288"/>
                    </a:cubicBezTo>
                    <a:lnTo>
                      <a:pt x="5965" y="26288"/>
                    </a:lnTo>
                    <a:cubicBezTo>
                      <a:pt x="5815" y="26563"/>
                      <a:pt x="5815" y="26939"/>
                      <a:pt x="6015" y="27190"/>
                    </a:cubicBezTo>
                    <a:cubicBezTo>
                      <a:pt x="6463" y="27843"/>
                      <a:pt x="7912" y="27926"/>
                      <a:pt x="9005" y="27926"/>
                    </a:cubicBezTo>
                    <a:cubicBezTo>
                      <a:pt x="9380" y="27926"/>
                      <a:pt x="9713" y="27917"/>
                      <a:pt x="9950" y="27917"/>
                    </a:cubicBezTo>
                    <a:cubicBezTo>
                      <a:pt x="10552" y="27917"/>
                      <a:pt x="11178" y="27917"/>
                      <a:pt x="11805" y="27942"/>
                    </a:cubicBezTo>
                    <a:cubicBezTo>
                      <a:pt x="12247" y="27959"/>
                      <a:pt x="12689" y="27967"/>
                      <a:pt x="13129" y="27967"/>
                    </a:cubicBezTo>
                    <a:cubicBezTo>
                      <a:pt x="14610" y="27967"/>
                      <a:pt x="16082" y="27876"/>
                      <a:pt x="17569" y="27741"/>
                    </a:cubicBezTo>
                    <a:cubicBezTo>
                      <a:pt x="19324" y="27591"/>
                      <a:pt x="20301" y="27315"/>
                      <a:pt x="21579" y="26062"/>
                    </a:cubicBezTo>
                    <a:cubicBezTo>
                      <a:pt x="24963" y="22729"/>
                      <a:pt x="24913" y="16989"/>
                      <a:pt x="23409" y="12729"/>
                    </a:cubicBezTo>
                    <a:cubicBezTo>
                      <a:pt x="21392" y="7041"/>
                      <a:pt x="18453" y="0"/>
                      <a:pt x="11943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2183;p37">
                <a:extLst>
                  <a:ext uri="{FF2B5EF4-FFF2-40B4-BE49-F238E27FC236}">
                    <a16:creationId xmlns:a16="http://schemas.microsoft.com/office/drawing/2014/main" id="{3640478C-AB43-46D0-9E0D-4CF8BB278BBD}"/>
                  </a:ext>
                </a:extLst>
              </p:cNvPr>
              <p:cNvSpPr/>
              <p:nvPr/>
            </p:nvSpPr>
            <p:spPr>
              <a:xfrm>
                <a:off x="5853834" y="3188134"/>
                <a:ext cx="256141" cy="423119"/>
              </a:xfrm>
              <a:custGeom>
                <a:avLst/>
                <a:gdLst/>
                <a:ahLst/>
                <a:cxnLst/>
                <a:rect l="l" t="t" r="r" b="b"/>
                <a:pathLst>
                  <a:path w="9299" h="15361" extrusionOk="0">
                    <a:moveTo>
                      <a:pt x="4372" y="0"/>
                    </a:moveTo>
                    <a:cubicBezTo>
                      <a:pt x="4034" y="0"/>
                      <a:pt x="3699" y="97"/>
                      <a:pt x="3384" y="255"/>
                    </a:cubicBezTo>
                    <a:cubicBezTo>
                      <a:pt x="2356" y="706"/>
                      <a:pt x="1554" y="1608"/>
                      <a:pt x="1053" y="2610"/>
                    </a:cubicBezTo>
                    <a:cubicBezTo>
                      <a:pt x="552" y="3638"/>
                      <a:pt x="326" y="4766"/>
                      <a:pt x="226" y="5894"/>
                    </a:cubicBezTo>
                    <a:cubicBezTo>
                      <a:pt x="1" y="9027"/>
                      <a:pt x="702" y="13413"/>
                      <a:pt x="3785" y="15017"/>
                    </a:cubicBezTo>
                    <a:cubicBezTo>
                      <a:pt x="4243" y="15254"/>
                      <a:pt x="4705" y="15360"/>
                      <a:pt x="5154" y="15360"/>
                    </a:cubicBezTo>
                    <a:cubicBezTo>
                      <a:pt x="6696" y="15360"/>
                      <a:pt x="8090" y="14111"/>
                      <a:pt x="8672" y="12636"/>
                    </a:cubicBezTo>
                    <a:cubicBezTo>
                      <a:pt x="9098" y="11608"/>
                      <a:pt x="9199" y="10480"/>
                      <a:pt x="9249" y="9352"/>
                    </a:cubicBezTo>
                    <a:cubicBezTo>
                      <a:pt x="9299" y="7598"/>
                      <a:pt x="9224" y="5819"/>
                      <a:pt x="8622" y="4164"/>
                    </a:cubicBezTo>
                    <a:cubicBezTo>
                      <a:pt x="8046" y="2510"/>
                      <a:pt x="6893" y="1006"/>
                      <a:pt x="5314" y="255"/>
                    </a:cubicBezTo>
                    <a:cubicBezTo>
                      <a:pt x="5063" y="129"/>
                      <a:pt x="4788" y="29"/>
                      <a:pt x="4487" y="4"/>
                    </a:cubicBezTo>
                    <a:cubicBezTo>
                      <a:pt x="4448" y="1"/>
                      <a:pt x="4410" y="0"/>
                      <a:pt x="4372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2184;p37">
                <a:extLst>
                  <a:ext uri="{FF2B5EF4-FFF2-40B4-BE49-F238E27FC236}">
                    <a16:creationId xmlns:a16="http://schemas.microsoft.com/office/drawing/2014/main" id="{3B222ABF-68CB-4CAC-9D4B-957D9FBBC3B2}"/>
                  </a:ext>
                </a:extLst>
              </p:cNvPr>
              <p:cNvSpPr/>
              <p:nvPr/>
            </p:nvSpPr>
            <p:spPr>
              <a:xfrm>
                <a:off x="5812407" y="2955108"/>
                <a:ext cx="479145" cy="420227"/>
              </a:xfrm>
              <a:custGeom>
                <a:avLst/>
                <a:gdLst/>
                <a:ahLst/>
                <a:cxnLst/>
                <a:rect l="l" t="t" r="r" b="b"/>
                <a:pathLst>
                  <a:path w="17395" h="15256" extrusionOk="0">
                    <a:moveTo>
                      <a:pt x="10124" y="1"/>
                    </a:moveTo>
                    <a:cubicBezTo>
                      <a:pt x="9438" y="1"/>
                      <a:pt x="8713" y="78"/>
                      <a:pt x="7946" y="243"/>
                    </a:cubicBezTo>
                    <a:cubicBezTo>
                      <a:pt x="2332" y="1471"/>
                      <a:pt x="527" y="8038"/>
                      <a:pt x="101" y="13076"/>
                    </a:cubicBezTo>
                    <a:cubicBezTo>
                      <a:pt x="26" y="13802"/>
                      <a:pt x="1" y="14529"/>
                      <a:pt x="26" y="15256"/>
                    </a:cubicBezTo>
                    <a:cubicBezTo>
                      <a:pt x="427" y="14980"/>
                      <a:pt x="753" y="14629"/>
                      <a:pt x="1028" y="14228"/>
                    </a:cubicBezTo>
                    <a:cubicBezTo>
                      <a:pt x="2487" y="14896"/>
                      <a:pt x="4083" y="15218"/>
                      <a:pt x="5685" y="15218"/>
                    </a:cubicBezTo>
                    <a:cubicBezTo>
                      <a:pt x="9011" y="15218"/>
                      <a:pt x="12363" y="13833"/>
                      <a:pt x="14562" y="11296"/>
                    </a:cubicBezTo>
                    <a:cubicBezTo>
                      <a:pt x="12307" y="9416"/>
                      <a:pt x="8622" y="9492"/>
                      <a:pt x="6993" y="7060"/>
                    </a:cubicBezTo>
                    <a:lnTo>
                      <a:pt x="6993" y="7060"/>
                    </a:lnTo>
                    <a:cubicBezTo>
                      <a:pt x="7844" y="7266"/>
                      <a:pt x="8717" y="7366"/>
                      <a:pt x="9589" y="7366"/>
                    </a:cubicBezTo>
                    <a:cubicBezTo>
                      <a:pt x="11698" y="7366"/>
                      <a:pt x="13807" y="6781"/>
                      <a:pt x="15615" y="5682"/>
                    </a:cubicBezTo>
                    <a:cubicBezTo>
                      <a:pt x="16292" y="5256"/>
                      <a:pt x="16968" y="4705"/>
                      <a:pt x="17394" y="4028"/>
                    </a:cubicBezTo>
                    <a:cubicBezTo>
                      <a:pt x="15623" y="1659"/>
                      <a:pt x="13292" y="1"/>
                      <a:pt x="10124" y="1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2185;p37">
                <a:extLst>
                  <a:ext uri="{FF2B5EF4-FFF2-40B4-BE49-F238E27FC236}">
                    <a16:creationId xmlns:a16="http://schemas.microsoft.com/office/drawing/2014/main" id="{8EB1DEAA-294E-4425-8A77-818665A8FEFA}"/>
                  </a:ext>
                </a:extLst>
              </p:cNvPr>
              <p:cNvSpPr/>
              <p:nvPr/>
            </p:nvSpPr>
            <p:spPr>
              <a:xfrm>
                <a:off x="5792410" y="3098724"/>
                <a:ext cx="170531" cy="196231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7124" extrusionOk="0">
                    <a:moveTo>
                      <a:pt x="2995" y="1"/>
                    </a:moveTo>
                    <a:cubicBezTo>
                      <a:pt x="2748" y="1"/>
                      <a:pt x="2500" y="23"/>
                      <a:pt x="2256" y="67"/>
                    </a:cubicBezTo>
                    <a:cubicBezTo>
                      <a:pt x="1930" y="142"/>
                      <a:pt x="1604" y="242"/>
                      <a:pt x="1328" y="418"/>
                    </a:cubicBezTo>
                    <a:cubicBezTo>
                      <a:pt x="827" y="694"/>
                      <a:pt x="451" y="1145"/>
                      <a:pt x="251" y="1646"/>
                    </a:cubicBezTo>
                    <a:cubicBezTo>
                      <a:pt x="0" y="2222"/>
                      <a:pt x="0" y="2699"/>
                      <a:pt x="150" y="3300"/>
                    </a:cubicBezTo>
                    <a:cubicBezTo>
                      <a:pt x="301" y="4002"/>
                      <a:pt x="576" y="4679"/>
                      <a:pt x="977" y="5280"/>
                    </a:cubicBezTo>
                    <a:cubicBezTo>
                      <a:pt x="1228" y="5681"/>
                      <a:pt x="1604" y="6032"/>
                      <a:pt x="2005" y="6283"/>
                    </a:cubicBezTo>
                    <a:cubicBezTo>
                      <a:pt x="2553" y="6653"/>
                      <a:pt x="3548" y="7124"/>
                      <a:pt x="4395" y="7124"/>
                    </a:cubicBezTo>
                    <a:cubicBezTo>
                      <a:pt x="4750" y="7124"/>
                      <a:pt x="5079" y="7041"/>
                      <a:pt x="5338" y="6834"/>
                    </a:cubicBezTo>
                    <a:cubicBezTo>
                      <a:pt x="5990" y="6333"/>
                      <a:pt x="6065" y="5155"/>
                      <a:pt x="6115" y="4403"/>
                    </a:cubicBezTo>
                    <a:cubicBezTo>
                      <a:pt x="6191" y="3476"/>
                      <a:pt x="6015" y="2573"/>
                      <a:pt x="5689" y="1696"/>
                    </a:cubicBezTo>
                    <a:cubicBezTo>
                      <a:pt x="5564" y="1370"/>
                      <a:pt x="5389" y="1019"/>
                      <a:pt x="5138" y="744"/>
                    </a:cubicBezTo>
                    <a:cubicBezTo>
                      <a:pt x="4937" y="518"/>
                      <a:pt x="4662" y="368"/>
                      <a:pt x="4361" y="242"/>
                    </a:cubicBezTo>
                    <a:cubicBezTo>
                      <a:pt x="3920" y="79"/>
                      <a:pt x="3458" y="1"/>
                      <a:pt x="2995" y="1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2186;p37">
                <a:extLst>
                  <a:ext uri="{FF2B5EF4-FFF2-40B4-BE49-F238E27FC236}">
                    <a16:creationId xmlns:a16="http://schemas.microsoft.com/office/drawing/2014/main" id="{E5713E7E-B096-44E4-8D37-45226A3C8954}"/>
                  </a:ext>
                </a:extLst>
              </p:cNvPr>
              <p:cNvSpPr/>
              <p:nvPr/>
            </p:nvSpPr>
            <p:spPr>
              <a:xfrm>
                <a:off x="5778583" y="3037879"/>
                <a:ext cx="174690" cy="172074"/>
              </a:xfrm>
              <a:custGeom>
                <a:avLst/>
                <a:gdLst/>
                <a:ahLst/>
                <a:cxnLst/>
                <a:rect l="l" t="t" r="r" b="b"/>
                <a:pathLst>
                  <a:path w="6342" h="6247" extrusionOk="0">
                    <a:moveTo>
                      <a:pt x="1347" y="0"/>
                    </a:moveTo>
                    <a:cubicBezTo>
                      <a:pt x="1301" y="0"/>
                      <a:pt x="1246" y="28"/>
                      <a:pt x="1179" y="96"/>
                    </a:cubicBezTo>
                    <a:cubicBezTo>
                      <a:pt x="903" y="396"/>
                      <a:pt x="903" y="1023"/>
                      <a:pt x="1028" y="1399"/>
                    </a:cubicBezTo>
                    <a:cubicBezTo>
                      <a:pt x="1028" y="1424"/>
                      <a:pt x="1053" y="1424"/>
                      <a:pt x="1053" y="1449"/>
                    </a:cubicBezTo>
                    <a:cubicBezTo>
                      <a:pt x="1129" y="1674"/>
                      <a:pt x="1279" y="1900"/>
                      <a:pt x="1454" y="2075"/>
                    </a:cubicBezTo>
                    <a:cubicBezTo>
                      <a:pt x="753" y="2552"/>
                      <a:pt x="226" y="3404"/>
                      <a:pt x="101" y="4231"/>
                    </a:cubicBezTo>
                    <a:cubicBezTo>
                      <a:pt x="1" y="4883"/>
                      <a:pt x="226" y="5810"/>
                      <a:pt x="903" y="6086"/>
                    </a:cubicBezTo>
                    <a:cubicBezTo>
                      <a:pt x="1167" y="6202"/>
                      <a:pt x="1458" y="6247"/>
                      <a:pt x="1755" y="6247"/>
                    </a:cubicBezTo>
                    <a:cubicBezTo>
                      <a:pt x="2162" y="6247"/>
                      <a:pt x="2581" y="6162"/>
                      <a:pt x="2958" y="6060"/>
                    </a:cubicBezTo>
                    <a:cubicBezTo>
                      <a:pt x="3735" y="5860"/>
                      <a:pt x="4462" y="5409"/>
                      <a:pt x="5114" y="4883"/>
                    </a:cubicBezTo>
                    <a:cubicBezTo>
                      <a:pt x="5665" y="4431"/>
                      <a:pt x="6342" y="3780"/>
                      <a:pt x="5966" y="2978"/>
                    </a:cubicBezTo>
                    <a:cubicBezTo>
                      <a:pt x="5865" y="2727"/>
                      <a:pt x="5640" y="2527"/>
                      <a:pt x="5414" y="2351"/>
                    </a:cubicBezTo>
                    <a:cubicBezTo>
                      <a:pt x="5038" y="2050"/>
                      <a:pt x="4562" y="1850"/>
                      <a:pt x="4061" y="1725"/>
                    </a:cubicBezTo>
                    <a:cubicBezTo>
                      <a:pt x="3758" y="1652"/>
                      <a:pt x="3432" y="1609"/>
                      <a:pt x="3105" y="1609"/>
                    </a:cubicBezTo>
                    <a:cubicBezTo>
                      <a:pt x="2755" y="1609"/>
                      <a:pt x="2405" y="1658"/>
                      <a:pt x="2081" y="1775"/>
                    </a:cubicBezTo>
                    <a:cubicBezTo>
                      <a:pt x="1931" y="1599"/>
                      <a:pt x="1830" y="1399"/>
                      <a:pt x="1755" y="1173"/>
                    </a:cubicBezTo>
                    <a:cubicBezTo>
                      <a:pt x="1680" y="923"/>
                      <a:pt x="1630" y="622"/>
                      <a:pt x="1555" y="346"/>
                    </a:cubicBezTo>
                    <a:cubicBezTo>
                      <a:pt x="1518" y="200"/>
                      <a:pt x="1468" y="0"/>
                      <a:pt x="1347" y="0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2187;p37">
                <a:extLst>
                  <a:ext uri="{FF2B5EF4-FFF2-40B4-BE49-F238E27FC236}">
                    <a16:creationId xmlns:a16="http://schemas.microsoft.com/office/drawing/2014/main" id="{AF833140-5DF9-4B53-8F42-28B070DD9668}"/>
                  </a:ext>
                </a:extLst>
              </p:cNvPr>
              <p:cNvSpPr/>
              <p:nvPr/>
            </p:nvSpPr>
            <p:spPr>
              <a:xfrm>
                <a:off x="5913908" y="3120650"/>
                <a:ext cx="331394" cy="222288"/>
              </a:xfrm>
              <a:custGeom>
                <a:avLst/>
                <a:gdLst/>
                <a:ahLst/>
                <a:cxnLst/>
                <a:rect l="l" t="t" r="r" b="b"/>
                <a:pathLst>
                  <a:path w="12031" h="8070" extrusionOk="0">
                    <a:moveTo>
                      <a:pt x="1618" y="0"/>
                    </a:moveTo>
                    <a:cubicBezTo>
                      <a:pt x="1547" y="0"/>
                      <a:pt x="1476" y="7"/>
                      <a:pt x="1404" y="23"/>
                    </a:cubicBezTo>
                    <a:cubicBezTo>
                      <a:pt x="1103" y="73"/>
                      <a:pt x="877" y="324"/>
                      <a:pt x="702" y="599"/>
                    </a:cubicBezTo>
                    <a:cubicBezTo>
                      <a:pt x="0" y="1727"/>
                      <a:pt x="326" y="3256"/>
                      <a:pt x="1028" y="4409"/>
                    </a:cubicBezTo>
                    <a:cubicBezTo>
                      <a:pt x="2202" y="6415"/>
                      <a:pt x="5086" y="8069"/>
                      <a:pt x="7620" y="8069"/>
                    </a:cubicBezTo>
                    <a:cubicBezTo>
                      <a:pt x="9360" y="8069"/>
                      <a:pt x="10935" y="7290"/>
                      <a:pt x="11679" y="5311"/>
                    </a:cubicBezTo>
                    <a:cubicBezTo>
                      <a:pt x="12030" y="4409"/>
                      <a:pt x="12030" y="3331"/>
                      <a:pt x="11479" y="2529"/>
                    </a:cubicBezTo>
                    <a:cubicBezTo>
                      <a:pt x="11079" y="1929"/>
                      <a:pt x="10407" y="1584"/>
                      <a:pt x="9719" y="1584"/>
                    </a:cubicBezTo>
                    <a:cubicBezTo>
                      <a:pt x="9545" y="1584"/>
                      <a:pt x="9370" y="1606"/>
                      <a:pt x="9198" y="1652"/>
                    </a:cubicBezTo>
                    <a:cubicBezTo>
                      <a:pt x="8722" y="1783"/>
                      <a:pt x="8262" y="1840"/>
                      <a:pt x="7798" y="1840"/>
                    </a:cubicBezTo>
                    <a:cubicBezTo>
                      <a:pt x="7286" y="1840"/>
                      <a:pt x="6768" y="1770"/>
                      <a:pt x="6216" y="1652"/>
                    </a:cubicBezTo>
                    <a:cubicBezTo>
                      <a:pt x="4887" y="1326"/>
                      <a:pt x="3634" y="800"/>
                      <a:pt x="2406" y="223"/>
                    </a:cubicBezTo>
                    <a:cubicBezTo>
                      <a:pt x="2147" y="104"/>
                      <a:pt x="1889" y="0"/>
                      <a:pt x="1618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2188;p37">
                <a:extLst>
                  <a:ext uri="{FF2B5EF4-FFF2-40B4-BE49-F238E27FC236}">
                    <a16:creationId xmlns:a16="http://schemas.microsoft.com/office/drawing/2014/main" id="{31A47686-BBC0-4287-B17A-F553F3FEDF02}"/>
                  </a:ext>
                </a:extLst>
              </p:cNvPr>
              <p:cNvSpPr/>
              <p:nvPr/>
            </p:nvSpPr>
            <p:spPr>
              <a:xfrm>
                <a:off x="5743381" y="3148277"/>
                <a:ext cx="104285" cy="166950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6061" extrusionOk="0">
                    <a:moveTo>
                      <a:pt x="1575" y="1"/>
                    </a:moveTo>
                    <a:cubicBezTo>
                      <a:pt x="1407" y="1"/>
                      <a:pt x="1233" y="39"/>
                      <a:pt x="1053" y="123"/>
                    </a:cubicBezTo>
                    <a:cubicBezTo>
                      <a:pt x="326" y="474"/>
                      <a:pt x="251" y="1651"/>
                      <a:pt x="126" y="2353"/>
                    </a:cubicBezTo>
                    <a:cubicBezTo>
                      <a:pt x="1" y="3080"/>
                      <a:pt x="26" y="3857"/>
                      <a:pt x="326" y="4534"/>
                    </a:cubicBezTo>
                    <a:cubicBezTo>
                      <a:pt x="648" y="5242"/>
                      <a:pt x="1503" y="6061"/>
                      <a:pt x="2372" y="6061"/>
                    </a:cubicBezTo>
                    <a:cubicBezTo>
                      <a:pt x="2518" y="6061"/>
                      <a:pt x="2664" y="6038"/>
                      <a:pt x="2808" y="5987"/>
                    </a:cubicBezTo>
                    <a:cubicBezTo>
                      <a:pt x="3259" y="5837"/>
                      <a:pt x="3459" y="5336"/>
                      <a:pt x="3559" y="4910"/>
                    </a:cubicBezTo>
                    <a:cubicBezTo>
                      <a:pt x="3710" y="4358"/>
                      <a:pt x="3785" y="3782"/>
                      <a:pt x="3785" y="3205"/>
                    </a:cubicBezTo>
                    <a:cubicBezTo>
                      <a:pt x="3760" y="2629"/>
                      <a:pt x="3459" y="1626"/>
                      <a:pt x="2933" y="900"/>
                    </a:cubicBezTo>
                    <a:cubicBezTo>
                      <a:pt x="2571" y="385"/>
                      <a:pt x="2107" y="1"/>
                      <a:pt x="1575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2189;p37">
                <a:extLst>
                  <a:ext uri="{FF2B5EF4-FFF2-40B4-BE49-F238E27FC236}">
                    <a16:creationId xmlns:a16="http://schemas.microsoft.com/office/drawing/2014/main" id="{936A144A-B034-47C6-93F4-F172C5F8FE4F}"/>
                  </a:ext>
                </a:extLst>
              </p:cNvPr>
              <p:cNvSpPr/>
              <p:nvPr/>
            </p:nvSpPr>
            <p:spPr>
              <a:xfrm>
                <a:off x="5762717" y="3319383"/>
                <a:ext cx="441849" cy="385382"/>
              </a:xfrm>
              <a:custGeom>
                <a:avLst/>
                <a:gdLst/>
                <a:ahLst/>
                <a:cxnLst/>
                <a:rect l="l" t="t" r="r" b="b"/>
                <a:pathLst>
                  <a:path w="16041" h="13991" extrusionOk="0">
                    <a:moveTo>
                      <a:pt x="16040" y="1"/>
                    </a:moveTo>
                    <a:cubicBezTo>
                      <a:pt x="16035" y="4"/>
                      <a:pt x="16029" y="6"/>
                      <a:pt x="16023" y="9"/>
                    </a:cubicBezTo>
                    <a:lnTo>
                      <a:pt x="16023" y="9"/>
                    </a:lnTo>
                    <a:cubicBezTo>
                      <a:pt x="16029" y="6"/>
                      <a:pt x="16035" y="4"/>
                      <a:pt x="16040" y="1"/>
                    </a:cubicBezTo>
                    <a:close/>
                    <a:moveTo>
                      <a:pt x="16023" y="9"/>
                    </a:moveTo>
                    <a:cubicBezTo>
                      <a:pt x="12975" y="1491"/>
                      <a:pt x="10777" y="4619"/>
                      <a:pt x="10451" y="7971"/>
                    </a:cubicBezTo>
                    <a:cubicBezTo>
                      <a:pt x="9173" y="8021"/>
                      <a:pt x="7895" y="8297"/>
                      <a:pt x="6717" y="8748"/>
                    </a:cubicBezTo>
                    <a:cubicBezTo>
                      <a:pt x="5890" y="9074"/>
                      <a:pt x="5113" y="9500"/>
                      <a:pt x="4236" y="9625"/>
                    </a:cubicBezTo>
                    <a:cubicBezTo>
                      <a:pt x="4104" y="9654"/>
                      <a:pt x="3980" y="9667"/>
                      <a:pt x="3855" y="9667"/>
                    </a:cubicBezTo>
                    <a:cubicBezTo>
                      <a:pt x="3767" y="9667"/>
                      <a:pt x="3678" y="9660"/>
                      <a:pt x="3584" y="9650"/>
                    </a:cubicBezTo>
                    <a:lnTo>
                      <a:pt x="3584" y="9650"/>
                    </a:lnTo>
                    <a:cubicBezTo>
                      <a:pt x="3685" y="9800"/>
                      <a:pt x="3785" y="9951"/>
                      <a:pt x="3885" y="10076"/>
                    </a:cubicBezTo>
                    <a:cubicBezTo>
                      <a:pt x="3233" y="10377"/>
                      <a:pt x="2607" y="10728"/>
                      <a:pt x="1980" y="11079"/>
                    </a:cubicBezTo>
                    <a:cubicBezTo>
                      <a:pt x="1304" y="11430"/>
                      <a:pt x="627" y="11856"/>
                      <a:pt x="226" y="12507"/>
                    </a:cubicBezTo>
                    <a:cubicBezTo>
                      <a:pt x="101" y="12733"/>
                      <a:pt x="0" y="12983"/>
                      <a:pt x="50" y="13259"/>
                    </a:cubicBezTo>
                    <a:cubicBezTo>
                      <a:pt x="151" y="13785"/>
                      <a:pt x="827" y="13961"/>
                      <a:pt x="1379" y="13986"/>
                    </a:cubicBezTo>
                    <a:cubicBezTo>
                      <a:pt x="1484" y="13989"/>
                      <a:pt x="1590" y="13991"/>
                      <a:pt x="1696" y="13991"/>
                    </a:cubicBezTo>
                    <a:cubicBezTo>
                      <a:pt x="3169" y="13991"/>
                      <a:pt x="4632" y="13667"/>
                      <a:pt x="5965" y="13059"/>
                    </a:cubicBezTo>
                    <a:lnTo>
                      <a:pt x="5965" y="13059"/>
                    </a:lnTo>
                    <a:cubicBezTo>
                      <a:pt x="5890" y="13184"/>
                      <a:pt x="5840" y="13359"/>
                      <a:pt x="5865" y="13535"/>
                    </a:cubicBezTo>
                    <a:cubicBezTo>
                      <a:pt x="6015" y="13034"/>
                      <a:pt x="6066" y="12507"/>
                      <a:pt x="6391" y="12081"/>
                    </a:cubicBezTo>
                    <a:cubicBezTo>
                      <a:pt x="6542" y="11881"/>
                      <a:pt x="6717" y="11730"/>
                      <a:pt x="6893" y="11580"/>
                    </a:cubicBezTo>
                    <a:cubicBezTo>
                      <a:pt x="7369" y="11229"/>
                      <a:pt x="7920" y="11079"/>
                      <a:pt x="8522" y="10928"/>
                    </a:cubicBezTo>
                    <a:cubicBezTo>
                      <a:pt x="10201" y="10552"/>
                      <a:pt x="11880" y="10327"/>
                      <a:pt x="13584" y="10277"/>
                    </a:cubicBezTo>
                    <a:cubicBezTo>
                      <a:pt x="11930" y="8171"/>
                      <a:pt x="13033" y="4888"/>
                      <a:pt x="14161" y="2808"/>
                    </a:cubicBezTo>
                    <a:cubicBezTo>
                      <a:pt x="14436" y="2257"/>
                      <a:pt x="14812" y="1730"/>
                      <a:pt x="15113" y="1204"/>
                    </a:cubicBezTo>
                    <a:cubicBezTo>
                      <a:pt x="15336" y="783"/>
                      <a:pt x="15559" y="240"/>
                      <a:pt x="16023" y="9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2190;p37">
                <a:extLst>
                  <a:ext uri="{FF2B5EF4-FFF2-40B4-BE49-F238E27FC236}">
                    <a16:creationId xmlns:a16="http://schemas.microsoft.com/office/drawing/2014/main" id="{FF7935CB-6C95-43CE-BDC2-10AD22D2B600}"/>
                  </a:ext>
                </a:extLst>
              </p:cNvPr>
              <p:cNvSpPr/>
              <p:nvPr/>
            </p:nvSpPr>
            <p:spPr>
              <a:xfrm>
                <a:off x="5806210" y="2598407"/>
                <a:ext cx="136706" cy="143923"/>
              </a:xfrm>
              <a:custGeom>
                <a:avLst/>
                <a:gdLst/>
                <a:ahLst/>
                <a:cxnLst/>
                <a:rect l="l" t="t" r="r" b="b"/>
                <a:pathLst>
                  <a:path w="4963" h="5225" extrusionOk="0">
                    <a:moveTo>
                      <a:pt x="1239" y="1"/>
                    </a:moveTo>
                    <a:cubicBezTo>
                      <a:pt x="1185" y="1"/>
                      <a:pt x="1132" y="4"/>
                      <a:pt x="1078" y="10"/>
                    </a:cubicBezTo>
                    <a:cubicBezTo>
                      <a:pt x="877" y="10"/>
                      <a:pt x="677" y="86"/>
                      <a:pt x="527" y="211"/>
                    </a:cubicBezTo>
                    <a:cubicBezTo>
                      <a:pt x="226" y="411"/>
                      <a:pt x="75" y="812"/>
                      <a:pt x="50" y="1188"/>
                    </a:cubicBezTo>
                    <a:cubicBezTo>
                      <a:pt x="0" y="2241"/>
                      <a:pt x="351" y="3218"/>
                      <a:pt x="702" y="4171"/>
                    </a:cubicBezTo>
                    <a:cubicBezTo>
                      <a:pt x="850" y="4589"/>
                      <a:pt x="1166" y="5224"/>
                      <a:pt x="1651" y="5224"/>
                    </a:cubicBezTo>
                    <a:cubicBezTo>
                      <a:pt x="1661" y="5224"/>
                      <a:pt x="1670" y="5224"/>
                      <a:pt x="1679" y="5223"/>
                    </a:cubicBezTo>
                    <a:cubicBezTo>
                      <a:pt x="2005" y="5223"/>
                      <a:pt x="2281" y="5048"/>
                      <a:pt x="2532" y="4873"/>
                    </a:cubicBezTo>
                    <a:cubicBezTo>
                      <a:pt x="3283" y="4346"/>
                      <a:pt x="4211" y="3569"/>
                      <a:pt x="4562" y="2717"/>
                    </a:cubicBezTo>
                    <a:cubicBezTo>
                      <a:pt x="4963" y="1765"/>
                      <a:pt x="3283" y="1038"/>
                      <a:pt x="2682" y="637"/>
                    </a:cubicBezTo>
                    <a:cubicBezTo>
                      <a:pt x="2356" y="411"/>
                      <a:pt x="2030" y="186"/>
                      <a:pt x="1654" y="60"/>
                    </a:cubicBezTo>
                    <a:cubicBezTo>
                      <a:pt x="1526" y="24"/>
                      <a:pt x="1384" y="1"/>
                      <a:pt x="1239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2191;p37">
                <a:extLst>
                  <a:ext uri="{FF2B5EF4-FFF2-40B4-BE49-F238E27FC236}">
                    <a16:creationId xmlns:a16="http://schemas.microsoft.com/office/drawing/2014/main" id="{56DD792C-441D-48FB-A260-7BBDE1576935}"/>
                  </a:ext>
                </a:extLst>
              </p:cNvPr>
              <p:cNvSpPr/>
              <p:nvPr/>
            </p:nvSpPr>
            <p:spPr>
              <a:xfrm>
                <a:off x="5828300" y="2638154"/>
                <a:ext cx="60076" cy="63409"/>
              </a:xfrm>
              <a:custGeom>
                <a:avLst/>
                <a:gdLst/>
                <a:ahLst/>
                <a:cxnLst/>
                <a:rect l="l" t="t" r="r" b="b"/>
                <a:pathLst>
                  <a:path w="2181" h="2302" extrusionOk="0">
                    <a:moveTo>
                      <a:pt x="337" y="1"/>
                    </a:moveTo>
                    <a:cubicBezTo>
                      <a:pt x="245" y="1"/>
                      <a:pt x="160" y="22"/>
                      <a:pt x="101" y="96"/>
                    </a:cubicBezTo>
                    <a:cubicBezTo>
                      <a:pt x="50" y="171"/>
                      <a:pt x="25" y="272"/>
                      <a:pt x="25" y="372"/>
                    </a:cubicBezTo>
                    <a:cubicBezTo>
                      <a:pt x="0" y="1023"/>
                      <a:pt x="151" y="1625"/>
                      <a:pt x="451" y="2176"/>
                    </a:cubicBezTo>
                    <a:cubicBezTo>
                      <a:pt x="451" y="2227"/>
                      <a:pt x="476" y="2277"/>
                      <a:pt x="527" y="2277"/>
                    </a:cubicBezTo>
                    <a:cubicBezTo>
                      <a:pt x="577" y="2302"/>
                      <a:pt x="602" y="2302"/>
                      <a:pt x="652" y="2302"/>
                    </a:cubicBezTo>
                    <a:cubicBezTo>
                      <a:pt x="903" y="2252"/>
                      <a:pt x="1128" y="1951"/>
                      <a:pt x="1329" y="1775"/>
                    </a:cubicBezTo>
                    <a:cubicBezTo>
                      <a:pt x="1604" y="1575"/>
                      <a:pt x="1855" y="1349"/>
                      <a:pt x="2080" y="1099"/>
                    </a:cubicBezTo>
                    <a:cubicBezTo>
                      <a:pt x="2131" y="1049"/>
                      <a:pt x="2181" y="973"/>
                      <a:pt x="2181" y="898"/>
                    </a:cubicBezTo>
                    <a:cubicBezTo>
                      <a:pt x="2181" y="823"/>
                      <a:pt x="2131" y="773"/>
                      <a:pt x="2055" y="723"/>
                    </a:cubicBezTo>
                    <a:cubicBezTo>
                      <a:pt x="1604" y="347"/>
                      <a:pt x="1078" y="121"/>
                      <a:pt x="527" y="21"/>
                    </a:cubicBezTo>
                    <a:cubicBezTo>
                      <a:pt x="465" y="11"/>
                      <a:pt x="400" y="1"/>
                      <a:pt x="337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2192;p37">
                <a:extLst>
                  <a:ext uri="{FF2B5EF4-FFF2-40B4-BE49-F238E27FC236}">
                    <a16:creationId xmlns:a16="http://schemas.microsoft.com/office/drawing/2014/main" id="{4E16F85D-F1FA-42A6-94E6-8B52E0962032}"/>
                  </a:ext>
                </a:extLst>
              </p:cNvPr>
              <p:cNvSpPr/>
              <p:nvPr/>
            </p:nvSpPr>
            <p:spPr>
              <a:xfrm>
                <a:off x="6154812" y="2598407"/>
                <a:ext cx="136733" cy="143923"/>
              </a:xfrm>
              <a:custGeom>
                <a:avLst/>
                <a:gdLst/>
                <a:ahLst/>
                <a:cxnLst/>
                <a:rect l="l" t="t" r="r" b="b"/>
                <a:pathLst>
                  <a:path w="4964" h="5225" extrusionOk="0">
                    <a:moveTo>
                      <a:pt x="3725" y="1"/>
                    </a:moveTo>
                    <a:cubicBezTo>
                      <a:pt x="3580" y="1"/>
                      <a:pt x="3438" y="24"/>
                      <a:pt x="3309" y="60"/>
                    </a:cubicBezTo>
                    <a:cubicBezTo>
                      <a:pt x="2933" y="186"/>
                      <a:pt x="2608" y="411"/>
                      <a:pt x="2282" y="637"/>
                    </a:cubicBezTo>
                    <a:cubicBezTo>
                      <a:pt x="1680" y="1038"/>
                      <a:pt x="1" y="1765"/>
                      <a:pt x="377" y="2717"/>
                    </a:cubicBezTo>
                    <a:cubicBezTo>
                      <a:pt x="728" y="3569"/>
                      <a:pt x="1680" y="4346"/>
                      <a:pt x="2432" y="4873"/>
                    </a:cubicBezTo>
                    <a:cubicBezTo>
                      <a:pt x="2683" y="5048"/>
                      <a:pt x="2958" y="5223"/>
                      <a:pt x="3259" y="5223"/>
                    </a:cubicBezTo>
                    <a:cubicBezTo>
                      <a:pt x="3269" y="5224"/>
                      <a:pt x="3279" y="5224"/>
                      <a:pt x="3289" y="5224"/>
                    </a:cubicBezTo>
                    <a:cubicBezTo>
                      <a:pt x="3798" y="5224"/>
                      <a:pt x="4114" y="4589"/>
                      <a:pt x="4262" y="4171"/>
                    </a:cubicBezTo>
                    <a:cubicBezTo>
                      <a:pt x="4613" y="3218"/>
                      <a:pt x="4963" y="2241"/>
                      <a:pt x="4913" y="1188"/>
                    </a:cubicBezTo>
                    <a:cubicBezTo>
                      <a:pt x="4888" y="812"/>
                      <a:pt x="4738" y="411"/>
                      <a:pt x="4437" y="211"/>
                    </a:cubicBezTo>
                    <a:cubicBezTo>
                      <a:pt x="4262" y="86"/>
                      <a:pt x="4086" y="10"/>
                      <a:pt x="3886" y="10"/>
                    </a:cubicBezTo>
                    <a:cubicBezTo>
                      <a:pt x="3832" y="4"/>
                      <a:pt x="3778" y="1"/>
                      <a:pt x="3725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2193;p37">
                <a:extLst>
                  <a:ext uri="{FF2B5EF4-FFF2-40B4-BE49-F238E27FC236}">
                    <a16:creationId xmlns:a16="http://schemas.microsoft.com/office/drawing/2014/main" id="{24BD09F3-2A60-45C8-B2AD-3CDDA605B551}"/>
                  </a:ext>
                </a:extLst>
              </p:cNvPr>
              <p:cNvSpPr/>
              <p:nvPr/>
            </p:nvSpPr>
            <p:spPr>
              <a:xfrm>
                <a:off x="6208661" y="2638154"/>
                <a:ext cx="60792" cy="63409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302" extrusionOk="0">
                    <a:moveTo>
                      <a:pt x="1861" y="1"/>
                    </a:moveTo>
                    <a:cubicBezTo>
                      <a:pt x="1803" y="1"/>
                      <a:pt x="1741" y="11"/>
                      <a:pt x="1680" y="21"/>
                    </a:cubicBezTo>
                    <a:cubicBezTo>
                      <a:pt x="1129" y="121"/>
                      <a:pt x="577" y="347"/>
                      <a:pt x="151" y="723"/>
                    </a:cubicBezTo>
                    <a:cubicBezTo>
                      <a:pt x="76" y="773"/>
                      <a:pt x="26" y="823"/>
                      <a:pt x="26" y="898"/>
                    </a:cubicBezTo>
                    <a:cubicBezTo>
                      <a:pt x="1" y="973"/>
                      <a:pt x="76" y="1049"/>
                      <a:pt x="126" y="1099"/>
                    </a:cubicBezTo>
                    <a:cubicBezTo>
                      <a:pt x="352" y="1349"/>
                      <a:pt x="602" y="1575"/>
                      <a:pt x="878" y="1775"/>
                    </a:cubicBezTo>
                    <a:cubicBezTo>
                      <a:pt x="1079" y="1951"/>
                      <a:pt x="1304" y="2252"/>
                      <a:pt x="1555" y="2302"/>
                    </a:cubicBezTo>
                    <a:cubicBezTo>
                      <a:pt x="1580" y="2302"/>
                      <a:pt x="1630" y="2302"/>
                      <a:pt x="1680" y="2277"/>
                    </a:cubicBezTo>
                    <a:cubicBezTo>
                      <a:pt x="1705" y="2277"/>
                      <a:pt x="1730" y="2227"/>
                      <a:pt x="1755" y="2176"/>
                    </a:cubicBezTo>
                    <a:cubicBezTo>
                      <a:pt x="2056" y="1625"/>
                      <a:pt x="2206" y="1023"/>
                      <a:pt x="2181" y="372"/>
                    </a:cubicBezTo>
                    <a:cubicBezTo>
                      <a:pt x="2181" y="272"/>
                      <a:pt x="2156" y="171"/>
                      <a:pt x="2081" y="96"/>
                    </a:cubicBezTo>
                    <a:cubicBezTo>
                      <a:pt x="2022" y="22"/>
                      <a:pt x="1945" y="1"/>
                      <a:pt x="1861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2194;p37">
                <a:extLst>
                  <a:ext uri="{FF2B5EF4-FFF2-40B4-BE49-F238E27FC236}">
                    <a16:creationId xmlns:a16="http://schemas.microsoft.com/office/drawing/2014/main" id="{D14CD795-9312-488C-8434-2B2CB8E21355}"/>
                  </a:ext>
                </a:extLst>
              </p:cNvPr>
              <p:cNvSpPr/>
              <p:nvPr/>
            </p:nvSpPr>
            <p:spPr>
              <a:xfrm>
                <a:off x="5779271" y="2614548"/>
                <a:ext cx="550239" cy="494681"/>
              </a:xfrm>
              <a:custGeom>
                <a:avLst/>
                <a:gdLst/>
                <a:ahLst/>
                <a:cxnLst/>
                <a:rect l="l" t="t" r="r" b="b"/>
                <a:pathLst>
                  <a:path w="19976" h="17959" extrusionOk="0">
                    <a:moveTo>
                      <a:pt x="10207" y="0"/>
                    </a:moveTo>
                    <a:cubicBezTo>
                      <a:pt x="9526" y="0"/>
                      <a:pt x="8842" y="71"/>
                      <a:pt x="8171" y="176"/>
                    </a:cubicBezTo>
                    <a:cubicBezTo>
                      <a:pt x="3560" y="878"/>
                      <a:pt x="1429" y="4713"/>
                      <a:pt x="427" y="8923"/>
                    </a:cubicBezTo>
                    <a:cubicBezTo>
                      <a:pt x="51" y="10477"/>
                      <a:pt x="1" y="12131"/>
                      <a:pt x="527" y="13635"/>
                    </a:cubicBezTo>
                    <a:cubicBezTo>
                      <a:pt x="1530" y="16392"/>
                      <a:pt x="4487" y="17444"/>
                      <a:pt x="7144" y="17720"/>
                    </a:cubicBezTo>
                    <a:cubicBezTo>
                      <a:pt x="8341" y="17850"/>
                      <a:pt x="9538" y="17958"/>
                      <a:pt x="10729" y="17958"/>
                    </a:cubicBezTo>
                    <a:cubicBezTo>
                      <a:pt x="11382" y="17958"/>
                      <a:pt x="12034" y="17925"/>
                      <a:pt x="12683" y="17845"/>
                    </a:cubicBezTo>
                    <a:cubicBezTo>
                      <a:pt x="14312" y="17620"/>
                      <a:pt x="16793" y="17119"/>
                      <a:pt x="17871" y="15765"/>
                    </a:cubicBezTo>
                    <a:cubicBezTo>
                      <a:pt x="18497" y="14963"/>
                      <a:pt x="18898" y="13986"/>
                      <a:pt x="19124" y="12983"/>
                    </a:cubicBezTo>
                    <a:cubicBezTo>
                      <a:pt x="19976" y="9324"/>
                      <a:pt x="18572" y="5590"/>
                      <a:pt x="16166" y="2833"/>
                    </a:cubicBezTo>
                    <a:cubicBezTo>
                      <a:pt x="15064" y="1580"/>
                      <a:pt x="13685" y="602"/>
                      <a:pt x="12031" y="201"/>
                    </a:cubicBezTo>
                    <a:cubicBezTo>
                      <a:pt x="11435" y="58"/>
                      <a:pt x="10823" y="0"/>
                      <a:pt x="10207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2195;p37">
                <a:extLst>
                  <a:ext uri="{FF2B5EF4-FFF2-40B4-BE49-F238E27FC236}">
                    <a16:creationId xmlns:a16="http://schemas.microsoft.com/office/drawing/2014/main" id="{22EB94F0-09F8-44AF-9960-BD4F2D2301AA}"/>
                  </a:ext>
                </a:extLst>
              </p:cNvPr>
              <p:cNvSpPr/>
              <p:nvPr/>
            </p:nvSpPr>
            <p:spPr>
              <a:xfrm>
                <a:off x="5929774" y="2857518"/>
                <a:ext cx="38701" cy="58506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2124" extrusionOk="0">
                    <a:moveTo>
                      <a:pt x="701" y="1"/>
                    </a:moveTo>
                    <a:cubicBezTo>
                      <a:pt x="365" y="1"/>
                      <a:pt x="149" y="460"/>
                      <a:pt x="76" y="729"/>
                    </a:cubicBezTo>
                    <a:cubicBezTo>
                      <a:pt x="1" y="1080"/>
                      <a:pt x="76" y="1456"/>
                      <a:pt x="226" y="1781"/>
                    </a:cubicBezTo>
                    <a:cubicBezTo>
                      <a:pt x="301" y="1907"/>
                      <a:pt x="402" y="2057"/>
                      <a:pt x="552" y="2107"/>
                    </a:cubicBezTo>
                    <a:cubicBezTo>
                      <a:pt x="585" y="2118"/>
                      <a:pt x="619" y="2123"/>
                      <a:pt x="654" y="2123"/>
                    </a:cubicBezTo>
                    <a:cubicBezTo>
                      <a:pt x="777" y="2123"/>
                      <a:pt x="905" y="2060"/>
                      <a:pt x="1003" y="1982"/>
                    </a:cubicBezTo>
                    <a:cubicBezTo>
                      <a:pt x="1128" y="1857"/>
                      <a:pt x="1204" y="1706"/>
                      <a:pt x="1254" y="1556"/>
                    </a:cubicBezTo>
                    <a:cubicBezTo>
                      <a:pt x="1404" y="1105"/>
                      <a:pt x="1404" y="578"/>
                      <a:pt x="1103" y="227"/>
                    </a:cubicBezTo>
                    <a:cubicBezTo>
                      <a:pt x="1003" y="127"/>
                      <a:pt x="878" y="27"/>
                      <a:pt x="727" y="2"/>
                    </a:cubicBezTo>
                    <a:cubicBezTo>
                      <a:pt x="718" y="1"/>
                      <a:pt x="710" y="1"/>
                      <a:pt x="701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2196;p37">
                <a:extLst>
                  <a:ext uri="{FF2B5EF4-FFF2-40B4-BE49-F238E27FC236}">
                    <a16:creationId xmlns:a16="http://schemas.microsoft.com/office/drawing/2014/main" id="{8738E5B8-28AB-47B3-964D-4EAC69FBCBC3}"/>
                  </a:ext>
                </a:extLst>
              </p:cNvPr>
              <p:cNvSpPr/>
              <p:nvPr/>
            </p:nvSpPr>
            <p:spPr>
              <a:xfrm>
                <a:off x="6127901" y="2857518"/>
                <a:ext cx="38701" cy="58506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2124" extrusionOk="0">
                    <a:moveTo>
                      <a:pt x="701" y="1"/>
                    </a:moveTo>
                    <a:cubicBezTo>
                      <a:pt x="365" y="1"/>
                      <a:pt x="150" y="460"/>
                      <a:pt x="101" y="729"/>
                    </a:cubicBezTo>
                    <a:cubicBezTo>
                      <a:pt x="1" y="1080"/>
                      <a:pt x="76" y="1456"/>
                      <a:pt x="226" y="1781"/>
                    </a:cubicBezTo>
                    <a:cubicBezTo>
                      <a:pt x="301" y="1907"/>
                      <a:pt x="402" y="2057"/>
                      <a:pt x="552" y="2107"/>
                    </a:cubicBezTo>
                    <a:cubicBezTo>
                      <a:pt x="590" y="2118"/>
                      <a:pt x="629" y="2123"/>
                      <a:pt x="667" y="2123"/>
                    </a:cubicBezTo>
                    <a:cubicBezTo>
                      <a:pt x="802" y="2123"/>
                      <a:pt x="930" y="2060"/>
                      <a:pt x="1028" y="1982"/>
                    </a:cubicBezTo>
                    <a:cubicBezTo>
                      <a:pt x="1153" y="1857"/>
                      <a:pt x="1204" y="1706"/>
                      <a:pt x="1254" y="1556"/>
                    </a:cubicBezTo>
                    <a:cubicBezTo>
                      <a:pt x="1404" y="1105"/>
                      <a:pt x="1404" y="578"/>
                      <a:pt x="1128" y="227"/>
                    </a:cubicBezTo>
                    <a:cubicBezTo>
                      <a:pt x="1028" y="127"/>
                      <a:pt x="878" y="27"/>
                      <a:pt x="727" y="2"/>
                    </a:cubicBezTo>
                    <a:cubicBezTo>
                      <a:pt x="718" y="1"/>
                      <a:pt x="710" y="1"/>
                      <a:pt x="701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2197;p37">
                <a:extLst>
                  <a:ext uri="{FF2B5EF4-FFF2-40B4-BE49-F238E27FC236}">
                    <a16:creationId xmlns:a16="http://schemas.microsoft.com/office/drawing/2014/main" id="{BDBB20E3-694C-460F-92DD-17BA9FFC7DC5}"/>
                  </a:ext>
                </a:extLst>
              </p:cNvPr>
              <p:cNvSpPr/>
              <p:nvPr/>
            </p:nvSpPr>
            <p:spPr>
              <a:xfrm>
                <a:off x="6011581" y="2941060"/>
                <a:ext cx="71479" cy="45174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1640" extrusionOk="0">
                    <a:moveTo>
                      <a:pt x="1424" y="1"/>
                    </a:moveTo>
                    <a:cubicBezTo>
                      <a:pt x="899" y="1"/>
                      <a:pt x="0" y="39"/>
                      <a:pt x="88" y="678"/>
                    </a:cubicBezTo>
                    <a:cubicBezTo>
                      <a:pt x="138" y="904"/>
                      <a:pt x="264" y="1104"/>
                      <a:pt x="414" y="1255"/>
                    </a:cubicBezTo>
                    <a:cubicBezTo>
                      <a:pt x="718" y="1515"/>
                      <a:pt x="1017" y="1639"/>
                      <a:pt x="1304" y="1639"/>
                    </a:cubicBezTo>
                    <a:cubicBezTo>
                      <a:pt x="1679" y="1639"/>
                      <a:pt x="2031" y="1427"/>
                      <a:pt x="2344" y="1029"/>
                    </a:cubicBezTo>
                    <a:cubicBezTo>
                      <a:pt x="2469" y="854"/>
                      <a:pt x="2594" y="678"/>
                      <a:pt x="2569" y="453"/>
                    </a:cubicBezTo>
                    <a:cubicBezTo>
                      <a:pt x="2544" y="277"/>
                      <a:pt x="2369" y="127"/>
                      <a:pt x="2193" y="52"/>
                    </a:cubicBezTo>
                    <a:cubicBezTo>
                      <a:pt x="2018" y="1"/>
                      <a:pt x="1817" y="1"/>
                      <a:pt x="1617" y="1"/>
                    </a:cubicBezTo>
                    <a:cubicBezTo>
                      <a:pt x="1562" y="1"/>
                      <a:pt x="1497" y="1"/>
                      <a:pt x="1424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2198;p37">
                <a:extLst>
                  <a:ext uri="{FF2B5EF4-FFF2-40B4-BE49-F238E27FC236}">
                    <a16:creationId xmlns:a16="http://schemas.microsoft.com/office/drawing/2014/main" id="{2B76569E-FDE7-4BAC-A222-B69439D7E394}"/>
                  </a:ext>
                </a:extLst>
              </p:cNvPr>
              <p:cNvSpPr/>
              <p:nvPr/>
            </p:nvSpPr>
            <p:spPr>
              <a:xfrm>
                <a:off x="6015382" y="2971469"/>
                <a:ext cx="36607" cy="6283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2281" extrusionOk="0">
                    <a:moveTo>
                      <a:pt x="1128" y="0"/>
                    </a:moveTo>
                    <a:cubicBezTo>
                      <a:pt x="1053" y="25"/>
                      <a:pt x="1003" y="75"/>
                      <a:pt x="1003" y="151"/>
                    </a:cubicBezTo>
                    <a:cubicBezTo>
                      <a:pt x="1053" y="476"/>
                      <a:pt x="1078" y="802"/>
                      <a:pt x="1078" y="1128"/>
                    </a:cubicBezTo>
                    <a:cubicBezTo>
                      <a:pt x="1078" y="1329"/>
                      <a:pt x="1078" y="1504"/>
                      <a:pt x="1028" y="1679"/>
                    </a:cubicBezTo>
                    <a:cubicBezTo>
                      <a:pt x="953" y="1830"/>
                      <a:pt x="852" y="1980"/>
                      <a:pt x="727" y="2005"/>
                    </a:cubicBezTo>
                    <a:cubicBezTo>
                      <a:pt x="696" y="2012"/>
                      <a:pt x="664" y="2015"/>
                      <a:pt x="634" y="2015"/>
                    </a:cubicBezTo>
                    <a:cubicBezTo>
                      <a:pt x="542" y="2015"/>
                      <a:pt x="458" y="1986"/>
                      <a:pt x="401" y="1930"/>
                    </a:cubicBezTo>
                    <a:cubicBezTo>
                      <a:pt x="301" y="1855"/>
                      <a:pt x="251" y="1730"/>
                      <a:pt x="276" y="1604"/>
                    </a:cubicBezTo>
                    <a:cubicBezTo>
                      <a:pt x="301" y="1554"/>
                      <a:pt x="251" y="1479"/>
                      <a:pt x="176" y="1454"/>
                    </a:cubicBezTo>
                    <a:cubicBezTo>
                      <a:pt x="101" y="1454"/>
                      <a:pt x="50" y="1504"/>
                      <a:pt x="25" y="1554"/>
                    </a:cubicBezTo>
                    <a:cubicBezTo>
                      <a:pt x="0" y="1780"/>
                      <a:pt x="75" y="1980"/>
                      <a:pt x="226" y="2131"/>
                    </a:cubicBezTo>
                    <a:cubicBezTo>
                      <a:pt x="326" y="2231"/>
                      <a:pt x="476" y="2281"/>
                      <a:pt x="627" y="2281"/>
                    </a:cubicBezTo>
                    <a:cubicBezTo>
                      <a:pt x="677" y="2281"/>
                      <a:pt x="727" y="2281"/>
                      <a:pt x="802" y="2256"/>
                    </a:cubicBezTo>
                    <a:cubicBezTo>
                      <a:pt x="1003" y="2181"/>
                      <a:pt x="1178" y="2005"/>
                      <a:pt x="1253" y="1755"/>
                    </a:cubicBezTo>
                    <a:cubicBezTo>
                      <a:pt x="1329" y="1554"/>
                      <a:pt x="1329" y="1329"/>
                      <a:pt x="1329" y="1128"/>
                    </a:cubicBezTo>
                    <a:cubicBezTo>
                      <a:pt x="1329" y="802"/>
                      <a:pt x="1304" y="451"/>
                      <a:pt x="1278" y="126"/>
                    </a:cubicBezTo>
                    <a:cubicBezTo>
                      <a:pt x="1253" y="50"/>
                      <a:pt x="1203" y="0"/>
                      <a:pt x="1128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2199;p37">
                <a:extLst>
                  <a:ext uri="{FF2B5EF4-FFF2-40B4-BE49-F238E27FC236}">
                    <a16:creationId xmlns:a16="http://schemas.microsoft.com/office/drawing/2014/main" id="{2499C204-DA50-4690-A1B3-A42F17086403}"/>
                  </a:ext>
                </a:extLst>
              </p:cNvPr>
              <p:cNvSpPr/>
              <p:nvPr/>
            </p:nvSpPr>
            <p:spPr>
              <a:xfrm>
                <a:off x="6044359" y="3001851"/>
                <a:ext cx="39389" cy="33853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29" extrusionOk="0">
                    <a:moveTo>
                      <a:pt x="1304" y="0"/>
                    </a:moveTo>
                    <a:cubicBezTo>
                      <a:pt x="1229" y="25"/>
                      <a:pt x="1179" y="50"/>
                      <a:pt x="1179" y="125"/>
                    </a:cubicBezTo>
                    <a:cubicBezTo>
                      <a:pt x="1154" y="201"/>
                      <a:pt x="1154" y="276"/>
                      <a:pt x="1154" y="351"/>
                    </a:cubicBezTo>
                    <a:cubicBezTo>
                      <a:pt x="1179" y="426"/>
                      <a:pt x="1179" y="501"/>
                      <a:pt x="1154" y="551"/>
                    </a:cubicBezTo>
                    <a:cubicBezTo>
                      <a:pt x="1154" y="702"/>
                      <a:pt x="1104" y="802"/>
                      <a:pt x="1054" y="877"/>
                    </a:cubicBezTo>
                    <a:cubicBezTo>
                      <a:pt x="989" y="926"/>
                      <a:pt x="914" y="953"/>
                      <a:pt x="828" y="953"/>
                    </a:cubicBezTo>
                    <a:cubicBezTo>
                      <a:pt x="781" y="953"/>
                      <a:pt x="731" y="945"/>
                      <a:pt x="678" y="927"/>
                    </a:cubicBezTo>
                    <a:cubicBezTo>
                      <a:pt x="552" y="902"/>
                      <a:pt x="452" y="777"/>
                      <a:pt x="377" y="652"/>
                    </a:cubicBezTo>
                    <a:cubicBezTo>
                      <a:pt x="327" y="526"/>
                      <a:pt x="277" y="376"/>
                      <a:pt x="277" y="175"/>
                    </a:cubicBezTo>
                    <a:cubicBezTo>
                      <a:pt x="252" y="100"/>
                      <a:pt x="201" y="75"/>
                      <a:pt x="126" y="75"/>
                    </a:cubicBezTo>
                    <a:cubicBezTo>
                      <a:pt x="51" y="75"/>
                      <a:pt x="1" y="125"/>
                      <a:pt x="1" y="201"/>
                    </a:cubicBezTo>
                    <a:cubicBezTo>
                      <a:pt x="26" y="426"/>
                      <a:pt x="76" y="602"/>
                      <a:pt x="151" y="752"/>
                    </a:cubicBezTo>
                    <a:cubicBezTo>
                      <a:pt x="252" y="952"/>
                      <a:pt x="427" y="1103"/>
                      <a:pt x="602" y="1178"/>
                    </a:cubicBezTo>
                    <a:cubicBezTo>
                      <a:pt x="678" y="1203"/>
                      <a:pt x="753" y="1228"/>
                      <a:pt x="828" y="1228"/>
                    </a:cubicBezTo>
                    <a:cubicBezTo>
                      <a:pt x="978" y="1228"/>
                      <a:pt x="1129" y="1153"/>
                      <a:pt x="1229" y="1053"/>
                    </a:cubicBezTo>
                    <a:cubicBezTo>
                      <a:pt x="1329" y="952"/>
                      <a:pt x="1404" y="777"/>
                      <a:pt x="1430" y="576"/>
                    </a:cubicBezTo>
                    <a:cubicBezTo>
                      <a:pt x="1430" y="501"/>
                      <a:pt x="1430" y="426"/>
                      <a:pt x="1430" y="351"/>
                    </a:cubicBezTo>
                    <a:cubicBezTo>
                      <a:pt x="1430" y="276"/>
                      <a:pt x="1430" y="226"/>
                      <a:pt x="1430" y="150"/>
                    </a:cubicBezTo>
                    <a:cubicBezTo>
                      <a:pt x="1430" y="75"/>
                      <a:pt x="1379" y="25"/>
                      <a:pt x="1304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2200;p37">
                <a:extLst>
                  <a:ext uri="{FF2B5EF4-FFF2-40B4-BE49-F238E27FC236}">
                    <a16:creationId xmlns:a16="http://schemas.microsoft.com/office/drawing/2014/main" id="{F2E56D15-E186-4B63-962F-BC7EA29A19C5}"/>
                  </a:ext>
                </a:extLst>
              </p:cNvPr>
              <p:cNvSpPr/>
              <p:nvPr/>
            </p:nvSpPr>
            <p:spPr>
              <a:xfrm>
                <a:off x="5826923" y="2907621"/>
                <a:ext cx="122217" cy="115992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4211" extrusionOk="0">
                    <a:moveTo>
                      <a:pt x="2206" y="0"/>
                    </a:moveTo>
                    <a:cubicBezTo>
                      <a:pt x="1147" y="0"/>
                      <a:pt x="243" y="815"/>
                      <a:pt x="125" y="1892"/>
                    </a:cubicBezTo>
                    <a:cubicBezTo>
                      <a:pt x="0" y="3070"/>
                      <a:pt x="852" y="4098"/>
                      <a:pt x="2030" y="4198"/>
                    </a:cubicBezTo>
                    <a:cubicBezTo>
                      <a:pt x="2106" y="4206"/>
                      <a:pt x="2181" y="4210"/>
                      <a:pt x="2255" y="4210"/>
                    </a:cubicBezTo>
                    <a:cubicBezTo>
                      <a:pt x="3314" y="4210"/>
                      <a:pt x="4219" y="3396"/>
                      <a:pt x="4336" y="2318"/>
                    </a:cubicBezTo>
                    <a:cubicBezTo>
                      <a:pt x="4436" y="1165"/>
                      <a:pt x="3584" y="113"/>
                      <a:pt x="2431" y="12"/>
                    </a:cubicBezTo>
                    <a:cubicBezTo>
                      <a:pt x="2356" y="4"/>
                      <a:pt x="2281" y="0"/>
                      <a:pt x="2206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2201;p37">
                <a:extLst>
                  <a:ext uri="{FF2B5EF4-FFF2-40B4-BE49-F238E27FC236}">
                    <a16:creationId xmlns:a16="http://schemas.microsoft.com/office/drawing/2014/main" id="{00681715-64D0-4A92-A506-BF70F0116B68}"/>
                  </a:ext>
                </a:extLst>
              </p:cNvPr>
              <p:cNvSpPr/>
              <p:nvPr/>
            </p:nvSpPr>
            <p:spPr>
              <a:xfrm>
                <a:off x="6165857" y="2897264"/>
                <a:ext cx="122245" cy="115992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4211" extrusionOk="0">
                    <a:moveTo>
                      <a:pt x="2207" y="0"/>
                    </a:moveTo>
                    <a:cubicBezTo>
                      <a:pt x="1145" y="0"/>
                      <a:pt x="220" y="815"/>
                      <a:pt x="126" y="1892"/>
                    </a:cubicBezTo>
                    <a:cubicBezTo>
                      <a:pt x="1" y="3045"/>
                      <a:pt x="853" y="4098"/>
                      <a:pt x="2006" y="4198"/>
                    </a:cubicBezTo>
                    <a:cubicBezTo>
                      <a:pt x="2083" y="4206"/>
                      <a:pt x="2160" y="4210"/>
                      <a:pt x="2236" y="4210"/>
                    </a:cubicBezTo>
                    <a:cubicBezTo>
                      <a:pt x="3315" y="4210"/>
                      <a:pt x="4218" y="3396"/>
                      <a:pt x="4312" y="2318"/>
                    </a:cubicBezTo>
                    <a:cubicBezTo>
                      <a:pt x="4437" y="1165"/>
                      <a:pt x="3585" y="113"/>
                      <a:pt x="2432" y="13"/>
                    </a:cubicBezTo>
                    <a:cubicBezTo>
                      <a:pt x="2356" y="4"/>
                      <a:pt x="2281" y="0"/>
                      <a:pt x="2207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1702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15"/>
    </mc:Choice>
    <mc:Fallback xmlns="">
      <p:transition spd="slow" advTm="17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74242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574E213-710B-443C-A0CB-A9E12FFB92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82022" y="2778890"/>
            <a:ext cx="609600" cy="609600"/>
          </a:xfrm>
          <a:prstGeom prst="rect">
            <a:avLst/>
          </a:prstGeom>
        </p:spPr>
      </p:pic>
      <p:sp>
        <p:nvSpPr>
          <p:cNvPr id="150" name="Rectangle: Rounded Corners 149">
            <a:extLst>
              <a:ext uri="{FF2B5EF4-FFF2-40B4-BE49-F238E27FC236}">
                <a16:creationId xmlns:a16="http://schemas.microsoft.com/office/drawing/2014/main" id="{926C63B6-3295-496B-B9DB-075DA139262A}"/>
              </a:ext>
            </a:extLst>
          </p:cNvPr>
          <p:cNvSpPr/>
          <p:nvPr/>
        </p:nvSpPr>
        <p:spPr>
          <a:xfrm>
            <a:off x="919869" y="704627"/>
            <a:ext cx="5176131" cy="80597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C738F2-9BBA-4CFF-A7CE-6AA37A5B93F2}"/>
              </a:ext>
            </a:extLst>
          </p:cNvPr>
          <p:cNvSpPr/>
          <p:nvPr/>
        </p:nvSpPr>
        <p:spPr>
          <a:xfrm>
            <a:off x="1629257" y="810471"/>
            <a:ext cx="5682758" cy="552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</a:rPr>
              <a:t>Gợi</a:t>
            </a:r>
            <a:r>
              <a:rPr lang="en-US" sz="2800" b="1" dirty="0">
                <a:solidFill>
                  <a:schemeClr val="tx1"/>
                </a:solidFill>
              </a:rPr>
              <a:t> ý </a:t>
            </a:r>
            <a:r>
              <a:rPr lang="en-US" sz="2800" b="1" dirty="0" err="1">
                <a:solidFill>
                  <a:schemeClr val="tx1"/>
                </a:solidFill>
              </a:rPr>
              <a:t>một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số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vật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có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màu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đỏ</a:t>
            </a:r>
            <a:endParaRPr lang="en-US" sz="2800" b="1" dirty="0">
              <a:solidFill>
                <a:schemeClr val="tx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1917C21-5924-4BA0-B654-23ED4120FBEB}"/>
              </a:ext>
            </a:extLst>
          </p:cNvPr>
          <p:cNvGrpSpPr/>
          <p:nvPr/>
        </p:nvGrpSpPr>
        <p:grpSpPr>
          <a:xfrm>
            <a:off x="10265317" y="900332"/>
            <a:ext cx="1951795" cy="5970785"/>
            <a:chOff x="7471219" y="695687"/>
            <a:chExt cx="1672773" cy="3437871"/>
          </a:xfrm>
        </p:grpSpPr>
        <p:grpSp>
          <p:nvGrpSpPr>
            <p:cNvPr id="7" name="Google Shape;2061;p37">
              <a:extLst>
                <a:ext uri="{FF2B5EF4-FFF2-40B4-BE49-F238E27FC236}">
                  <a16:creationId xmlns:a16="http://schemas.microsoft.com/office/drawing/2014/main" id="{C5FB7BBE-FD5B-45D6-84B5-16EA9118D58E}"/>
                </a:ext>
              </a:extLst>
            </p:cNvPr>
            <p:cNvGrpSpPr/>
            <p:nvPr/>
          </p:nvGrpSpPr>
          <p:grpSpPr>
            <a:xfrm flipH="1">
              <a:off x="8554650" y="2134709"/>
              <a:ext cx="151241" cy="137891"/>
              <a:chOff x="1474943" y="3859420"/>
              <a:chExt cx="118956" cy="108456"/>
            </a:xfrm>
          </p:grpSpPr>
          <p:sp>
            <p:nvSpPr>
              <p:cNvPr id="46" name="Google Shape;2062;p37">
                <a:extLst>
                  <a:ext uri="{FF2B5EF4-FFF2-40B4-BE49-F238E27FC236}">
                    <a16:creationId xmlns:a16="http://schemas.microsoft.com/office/drawing/2014/main" id="{9F7F6C94-FF57-4232-AE4E-20F9A711F2E7}"/>
                  </a:ext>
                </a:extLst>
              </p:cNvPr>
              <p:cNvSpPr/>
              <p:nvPr/>
            </p:nvSpPr>
            <p:spPr>
              <a:xfrm>
                <a:off x="1474943" y="3931517"/>
                <a:ext cx="46859" cy="36359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347" extrusionOk="0">
                    <a:moveTo>
                      <a:pt x="868" y="0"/>
                    </a:moveTo>
                    <a:cubicBezTo>
                      <a:pt x="1" y="0"/>
                      <a:pt x="1" y="1347"/>
                      <a:pt x="868" y="1347"/>
                    </a:cubicBezTo>
                    <a:cubicBezTo>
                      <a:pt x="1736" y="1347"/>
                      <a:pt x="1736" y="0"/>
                      <a:pt x="8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2063;p37">
                <a:extLst>
                  <a:ext uri="{FF2B5EF4-FFF2-40B4-BE49-F238E27FC236}">
                    <a16:creationId xmlns:a16="http://schemas.microsoft.com/office/drawing/2014/main" id="{5EC0F584-2CB4-48B9-8239-7BD97C987C34}"/>
                  </a:ext>
                </a:extLst>
              </p:cNvPr>
              <p:cNvSpPr/>
              <p:nvPr/>
            </p:nvSpPr>
            <p:spPr>
              <a:xfrm>
                <a:off x="1511302" y="3859420"/>
                <a:ext cx="46238" cy="35765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325" extrusionOk="0">
                    <a:moveTo>
                      <a:pt x="868" y="1"/>
                    </a:moveTo>
                    <a:cubicBezTo>
                      <a:pt x="0" y="1"/>
                      <a:pt x="0" y="1324"/>
                      <a:pt x="868" y="1324"/>
                    </a:cubicBezTo>
                    <a:cubicBezTo>
                      <a:pt x="1712" y="1324"/>
                      <a:pt x="1712" y="1"/>
                      <a:pt x="8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2064;p37">
                <a:extLst>
                  <a:ext uri="{FF2B5EF4-FFF2-40B4-BE49-F238E27FC236}">
                    <a16:creationId xmlns:a16="http://schemas.microsoft.com/office/drawing/2014/main" id="{EEDC7B6B-9906-4BC0-B39F-CAF0DE274901}"/>
                  </a:ext>
                </a:extLst>
              </p:cNvPr>
              <p:cNvSpPr/>
              <p:nvPr/>
            </p:nvSpPr>
            <p:spPr>
              <a:xfrm>
                <a:off x="1547040" y="3931517"/>
                <a:ext cx="46859" cy="36359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347" extrusionOk="0">
                    <a:moveTo>
                      <a:pt x="868" y="0"/>
                    </a:moveTo>
                    <a:cubicBezTo>
                      <a:pt x="0" y="0"/>
                      <a:pt x="0" y="1347"/>
                      <a:pt x="868" y="1347"/>
                    </a:cubicBezTo>
                    <a:cubicBezTo>
                      <a:pt x="1735" y="1347"/>
                      <a:pt x="1735" y="0"/>
                      <a:pt x="8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" name="Google Shape;2065;p37">
              <a:extLst>
                <a:ext uri="{FF2B5EF4-FFF2-40B4-BE49-F238E27FC236}">
                  <a16:creationId xmlns:a16="http://schemas.microsoft.com/office/drawing/2014/main" id="{EC864905-A5C3-4DB5-836C-CF7971AEC03C}"/>
                </a:ext>
              </a:extLst>
            </p:cNvPr>
            <p:cNvSpPr/>
            <p:nvPr/>
          </p:nvSpPr>
          <p:spPr>
            <a:xfrm flipH="1">
              <a:off x="8746540" y="1496781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066;p37">
              <a:extLst>
                <a:ext uri="{FF2B5EF4-FFF2-40B4-BE49-F238E27FC236}">
                  <a16:creationId xmlns:a16="http://schemas.microsoft.com/office/drawing/2014/main" id="{55934AB6-4EAC-46C2-B36B-FA1812FE1707}"/>
                </a:ext>
              </a:extLst>
            </p:cNvPr>
            <p:cNvSpPr/>
            <p:nvPr/>
          </p:nvSpPr>
          <p:spPr>
            <a:xfrm flipH="1">
              <a:off x="8690476" y="1384654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067;p37">
              <a:extLst>
                <a:ext uri="{FF2B5EF4-FFF2-40B4-BE49-F238E27FC236}">
                  <a16:creationId xmlns:a16="http://schemas.microsoft.com/office/drawing/2014/main" id="{D5B15F39-D5C1-44C0-AD81-6E863193D200}"/>
                </a:ext>
              </a:extLst>
            </p:cNvPr>
            <p:cNvSpPr/>
            <p:nvPr/>
          </p:nvSpPr>
          <p:spPr>
            <a:xfrm flipH="1">
              <a:off x="8634413" y="1496781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068;p37">
              <a:extLst>
                <a:ext uri="{FF2B5EF4-FFF2-40B4-BE49-F238E27FC236}">
                  <a16:creationId xmlns:a16="http://schemas.microsoft.com/office/drawing/2014/main" id="{626495D6-9A6F-44D5-987D-F2B2BB26C023}"/>
                </a:ext>
              </a:extLst>
            </p:cNvPr>
            <p:cNvSpPr/>
            <p:nvPr/>
          </p:nvSpPr>
          <p:spPr>
            <a:xfrm flipH="1">
              <a:off x="8293912" y="2304607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069;p37">
              <a:extLst>
                <a:ext uri="{FF2B5EF4-FFF2-40B4-BE49-F238E27FC236}">
                  <a16:creationId xmlns:a16="http://schemas.microsoft.com/office/drawing/2014/main" id="{0C019FCB-9D78-4E59-BFB6-0EE866C096C1}"/>
                </a:ext>
              </a:extLst>
            </p:cNvPr>
            <p:cNvSpPr/>
            <p:nvPr/>
          </p:nvSpPr>
          <p:spPr>
            <a:xfrm flipH="1">
              <a:off x="9051608" y="2750809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070;p37">
              <a:extLst>
                <a:ext uri="{FF2B5EF4-FFF2-40B4-BE49-F238E27FC236}">
                  <a16:creationId xmlns:a16="http://schemas.microsoft.com/office/drawing/2014/main" id="{E13D0CCF-A6C0-4BD0-B5C0-758BD75E98E5}"/>
                </a:ext>
              </a:extLst>
            </p:cNvPr>
            <p:cNvSpPr/>
            <p:nvPr/>
          </p:nvSpPr>
          <p:spPr>
            <a:xfrm flipH="1">
              <a:off x="8560662" y="3011759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071;p37">
              <a:extLst>
                <a:ext uri="{FF2B5EF4-FFF2-40B4-BE49-F238E27FC236}">
                  <a16:creationId xmlns:a16="http://schemas.microsoft.com/office/drawing/2014/main" id="{429AE692-4B68-44D0-AAD9-0350BA169A9C}"/>
                </a:ext>
              </a:extLst>
            </p:cNvPr>
            <p:cNvSpPr/>
            <p:nvPr/>
          </p:nvSpPr>
          <p:spPr>
            <a:xfrm flipH="1">
              <a:off x="7792772" y="1122441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072;p37">
              <a:extLst>
                <a:ext uri="{FF2B5EF4-FFF2-40B4-BE49-F238E27FC236}">
                  <a16:creationId xmlns:a16="http://schemas.microsoft.com/office/drawing/2014/main" id="{7BD48E8B-5ED1-4875-8531-5894A19378B3}"/>
                </a:ext>
              </a:extLst>
            </p:cNvPr>
            <p:cNvSpPr/>
            <p:nvPr/>
          </p:nvSpPr>
          <p:spPr>
            <a:xfrm flipH="1">
              <a:off x="8056400" y="1263490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073;p37">
              <a:extLst>
                <a:ext uri="{FF2B5EF4-FFF2-40B4-BE49-F238E27FC236}">
                  <a16:creationId xmlns:a16="http://schemas.microsoft.com/office/drawing/2014/main" id="{A9D5415E-A540-45F6-883B-06F7A6720548}"/>
                </a:ext>
              </a:extLst>
            </p:cNvPr>
            <p:cNvSpPr/>
            <p:nvPr/>
          </p:nvSpPr>
          <p:spPr>
            <a:xfrm flipH="1">
              <a:off x="8521630" y="1699846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074;p37">
              <a:extLst>
                <a:ext uri="{FF2B5EF4-FFF2-40B4-BE49-F238E27FC236}">
                  <a16:creationId xmlns:a16="http://schemas.microsoft.com/office/drawing/2014/main" id="{9AA30D5D-AA02-4977-9582-49935029D11B}"/>
                </a:ext>
              </a:extLst>
            </p:cNvPr>
            <p:cNvSpPr/>
            <p:nvPr/>
          </p:nvSpPr>
          <p:spPr>
            <a:xfrm flipH="1">
              <a:off x="8056147" y="1308481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075;p37">
              <a:extLst>
                <a:ext uri="{FF2B5EF4-FFF2-40B4-BE49-F238E27FC236}">
                  <a16:creationId xmlns:a16="http://schemas.microsoft.com/office/drawing/2014/main" id="{BE18C625-316E-43C5-AE52-FD8B3D80969E}"/>
                </a:ext>
              </a:extLst>
            </p:cNvPr>
            <p:cNvSpPr/>
            <p:nvPr/>
          </p:nvSpPr>
          <p:spPr>
            <a:xfrm flipH="1">
              <a:off x="8267032" y="1569025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076;p37">
              <a:extLst>
                <a:ext uri="{FF2B5EF4-FFF2-40B4-BE49-F238E27FC236}">
                  <a16:creationId xmlns:a16="http://schemas.microsoft.com/office/drawing/2014/main" id="{BF39E4BB-6359-4D9D-87B8-BFCE8253F464}"/>
                </a:ext>
              </a:extLst>
            </p:cNvPr>
            <p:cNvSpPr/>
            <p:nvPr/>
          </p:nvSpPr>
          <p:spPr>
            <a:xfrm flipH="1">
              <a:off x="8502833" y="1696037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77;p37">
              <a:extLst>
                <a:ext uri="{FF2B5EF4-FFF2-40B4-BE49-F238E27FC236}">
                  <a16:creationId xmlns:a16="http://schemas.microsoft.com/office/drawing/2014/main" id="{BE090849-D87F-40F7-B2CD-C1C343D6EEE6}"/>
                </a:ext>
              </a:extLst>
            </p:cNvPr>
            <p:cNvSpPr/>
            <p:nvPr/>
          </p:nvSpPr>
          <p:spPr>
            <a:xfrm flipH="1">
              <a:off x="8910936" y="2026487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078;p37">
              <a:extLst>
                <a:ext uri="{FF2B5EF4-FFF2-40B4-BE49-F238E27FC236}">
                  <a16:creationId xmlns:a16="http://schemas.microsoft.com/office/drawing/2014/main" id="{11A6C639-E967-4B30-8574-A1600000F971}"/>
                </a:ext>
              </a:extLst>
            </p:cNvPr>
            <p:cNvSpPr/>
            <p:nvPr/>
          </p:nvSpPr>
          <p:spPr>
            <a:xfrm flipH="1">
              <a:off x="7471219" y="6956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079;p37">
              <a:extLst>
                <a:ext uri="{FF2B5EF4-FFF2-40B4-BE49-F238E27FC236}">
                  <a16:creationId xmlns:a16="http://schemas.microsoft.com/office/drawing/2014/main" id="{9300D736-A767-4842-9925-9E87A0B45227}"/>
                </a:ext>
              </a:extLst>
            </p:cNvPr>
            <p:cNvSpPr/>
            <p:nvPr/>
          </p:nvSpPr>
          <p:spPr>
            <a:xfrm flipH="1">
              <a:off x="8127644" y="12546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080;p37">
              <a:extLst>
                <a:ext uri="{FF2B5EF4-FFF2-40B4-BE49-F238E27FC236}">
                  <a16:creationId xmlns:a16="http://schemas.microsoft.com/office/drawing/2014/main" id="{E1348864-D563-46FF-A0EA-D5BC62FF4C98}"/>
                </a:ext>
              </a:extLst>
            </p:cNvPr>
            <p:cNvSpPr/>
            <p:nvPr/>
          </p:nvSpPr>
          <p:spPr>
            <a:xfrm flipH="1">
              <a:off x="8747766" y="20238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081;p37">
              <a:extLst>
                <a:ext uri="{FF2B5EF4-FFF2-40B4-BE49-F238E27FC236}">
                  <a16:creationId xmlns:a16="http://schemas.microsoft.com/office/drawing/2014/main" id="{2DCF1CEA-21FE-4C3F-9638-05767ACF4164}"/>
                </a:ext>
              </a:extLst>
            </p:cNvPr>
            <p:cNvSpPr/>
            <p:nvPr/>
          </p:nvSpPr>
          <p:spPr>
            <a:xfrm flipH="1">
              <a:off x="8835551" y="23280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082;p37">
              <a:extLst>
                <a:ext uri="{FF2B5EF4-FFF2-40B4-BE49-F238E27FC236}">
                  <a16:creationId xmlns:a16="http://schemas.microsoft.com/office/drawing/2014/main" id="{9BA3D06D-BDB0-4FE9-8923-B8BB0B7F8B29}"/>
                </a:ext>
              </a:extLst>
            </p:cNvPr>
            <p:cNvSpPr/>
            <p:nvPr/>
          </p:nvSpPr>
          <p:spPr>
            <a:xfrm flipH="1">
              <a:off x="8937158" y="2494896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083;p37">
              <a:extLst>
                <a:ext uri="{FF2B5EF4-FFF2-40B4-BE49-F238E27FC236}">
                  <a16:creationId xmlns:a16="http://schemas.microsoft.com/office/drawing/2014/main" id="{EB59E9C1-0A1B-4657-BD7A-F5D01D27698E}"/>
                </a:ext>
              </a:extLst>
            </p:cNvPr>
            <p:cNvSpPr/>
            <p:nvPr/>
          </p:nvSpPr>
          <p:spPr>
            <a:xfrm flipH="1">
              <a:off x="8917597" y="266878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084;p37">
              <a:extLst>
                <a:ext uri="{FF2B5EF4-FFF2-40B4-BE49-F238E27FC236}">
                  <a16:creationId xmlns:a16="http://schemas.microsoft.com/office/drawing/2014/main" id="{43EAD454-6DF9-4422-8CD8-ECC2D7F179B7}"/>
                </a:ext>
              </a:extLst>
            </p:cNvPr>
            <p:cNvSpPr/>
            <p:nvPr/>
          </p:nvSpPr>
          <p:spPr>
            <a:xfrm flipH="1">
              <a:off x="9040559" y="2780012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085;p37">
              <a:extLst>
                <a:ext uri="{FF2B5EF4-FFF2-40B4-BE49-F238E27FC236}">
                  <a16:creationId xmlns:a16="http://schemas.microsoft.com/office/drawing/2014/main" id="{92274EAE-57A0-4A90-B19E-940B921F9FC0}"/>
                </a:ext>
              </a:extLst>
            </p:cNvPr>
            <p:cNvSpPr/>
            <p:nvPr/>
          </p:nvSpPr>
          <p:spPr>
            <a:xfrm flipH="1">
              <a:off x="9069214" y="308832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086;p37">
              <a:extLst>
                <a:ext uri="{FF2B5EF4-FFF2-40B4-BE49-F238E27FC236}">
                  <a16:creationId xmlns:a16="http://schemas.microsoft.com/office/drawing/2014/main" id="{2B8F04EF-5142-4671-9E41-323DF9B2745B}"/>
                </a:ext>
              </a:extLst>
            </p:cNvPr>
            <p:cNvSpPr/>
            <p:nvPr/>
          </p:nvSpPr>
          <p:spPr>
            <a:xfrm flipH="1">
              <a:off x="9078171" y="333998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087;p37">
              <a:extLst>
                <a:ext uri="{FF2B5EF4-FFF2-40B4-BE49-F238E27FC236}">
                  <a16:creationId xmlns:a16="http://schemas.microsoft.com/office/drawing/2014/main" id="{FB904472-A4DB-4D29-B267-93A49BCBE6CB}"/>
                </a:ext>
              </a:extLst>
            </p:cNvPr>
            <p:cNvSpPr/>
            <p:nvPr/>
          </p:nvSpPr>
          <p:spPr>
            <a:xfrm flipH="1">
              <a:off x="8617736" y="15255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088;p37">
              <a:extLst>
                <a:ext uri="{FF2B5EF4-FFF2-40B4-BE49-F238E27FC236}">
                  <a16:creationId xmlns:a16="http://schemas.microsoft.com/office/drawing/2014/main" id="{A4AA8319-A879-4865-A179-E905EBCF86FE}"/>
                </a:ext>
              </a:extLst>
            </p:cNvPr>
            <p:cNvSpPr/>
            <p:nvPr/>
          </p:nvSpPr>
          <p:spPr>
            <a:xfrm flipH="1">
              <a:off x="8389552" y="1721076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089;p37">
              <a:extLst>
                <a:ext uri="{FF2B5EF4-FFF2-40B4-BE49-F238E27FC236}">
                  <a16:creationId xmlns:a16="http://schemas.microsoft.com/office/drawing/2014/main" id="{76392A50-81BF-4624-AE0D-8DCB6045E1B4}"/>
                </a:ext>
              </a:extLst>
            </p:cNvPr>
            <p:cNvSpPr/>
            <p:nvPr/>
          </p:nvSpPr>
          <p:spPr>
            <a:xfrm flipH="1">
              <a:off x="8230233" y="2187852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090;p37">
              <a:extLst>
                <a:ext uri="{FF2B5EF4-FFF2-40B4-BE49-F238E27FC236}">
                  <a16:creationId xmlns:a16="http://schemas.microsoft.com/office/drawing/2014/main" id="{1B759BD4-E938-4846-9B2E-D9A9A117B7F0}"/>
                </a:ext>
              </a:extLst>
            </p:cNvPr>
            <p:cNvSpPr/>
            <p:nvPr/>
          </p:nvSpPr>
          <p:spPr>
            <a:xfrm flipH="1">
              <a:off x="7972517" y="1938736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091;p37">
              <a:extLst>
                <a:ext uri="{FF2B5EF4-FFF2-40B4-BE49-F238E27FC236}">
                  <a16:creationId xmlns:a16="http://schemas.microsoft.com/office/drawing/2014/main" id="{FD9E01CE-447D-49DD-B87F-E09618DC29E7}"/>
                </a:ext>
              </a:extLst>
            </p:cNvPr>
            <p:cNvSpPr/>
            <p:nvPr/>
          </p:nvSpPr>
          <p:spPr>
            <a:xfrm flipH="1">
              <a:off x="8360269" y="2173747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092;p37">
              <a:extLst>
                <a:ext uri="{FF2B5EF4-FFF2-40B4-BE49-F238E27FC236}">
                  <a16:creationId xmlns:a16="http://schemas.microsoft.com/office/drawing/2014/main" id="{F650189E-47B5-4FA7-9B28-837AECF75118}"/>
                </a:ext>
              </a:extLst>
            </p:cNvPr>
            <p:cNvSpPr/>
            <p:nvPr/>
          </p:nvSpPr>
          <p:spPr>
            <a:xfrm flipH="1">
              <a:off x="8042238" y="1673970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093;p37">
              <a:extLst>
                <a:ext uri="{FF2B5EF4-FFF2-40B4-BE49-F238E27FC236}">
                  <a16:creationId xmlns:a16="http://schemas.microsoft.com/office/drawing/2014/main" id="{E50E26D1-C6DD-41BB-813F-64817E77F857}"/>
                </a:ext>
              </a:extLst>
            </p:cNvPr>
            <p:cNvSpPr/>
            <p:nvPr/>
          </p:nvSpPr>
          <p:spPr>
            <a:xfrm flipH="1">
              <a:off x="7597296" y="1428383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094;p37">
              <a:extLst>
                <a:ext uri="{FF2B5EF4-FFF2-40B4-BE49-F238E27FC236}">
                  <a16:creationId xmlns:a16="http://schemas.microsoft.com/office/drawing/2014/main" id="{4A298000-F2FF-4012-81DA-690BD6AD5473}"/>
                </a:ext>
              </a:extLst>
            </p:cNvPr>
            <p:cNvSpPr/>
            <p:nvPr/>
          </p:nvSpPr>
          <p:spPr>
            <a:xfrm flipH="1">
              <a:off x="7845596" y="1767213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095;p37">
              <a:extLst>
                <a:ext uri="{FF2B5EF4-FFF2-40B4-BE49-F238E27FC236}">
                  <a16:creationId xmlns:a16="http://schemas.microsoft.com/office/drawing/2014/main" id="{BD61EEA8-3E82-4E86-B358-A06D2B6A3C3C}"/>
                </a:ext>
              </a:extLst>
            </p:cNvPr>
            <p:cNvSpPr/>
            <p:nvPr/>
          </p:nvSpPr>
          <p:spPr>
            <a:xfrm flipH="1">
              <a:off x="8220041" y="1359890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096;p37">
              <a:extLst>
                <a:ext uri="{FF2B5EF4-FFF2-40B4-BE49-F238E27FC236}">
                  <a16:creationId xmlns:a16="http://schemas.microsoft.com/office/drawing/2014/main" id="{C938F0D0-BBF2-40FC-83F1-CE56FC499245}"/>
                </a:ext>
              </a:extLst>
            </p:cNvPr>
            <p:cNvSpPr/>
            <p:nvPr/>
          </p:nvSpPr>
          <p:spPr>
            <a:xfrm flipH="1">
              <a:off x="8029311" y="9360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097;p37">
              <a:extLst>
                <a:ext uri="{FF2B5EF4-FFF2-40B4-BE49-F238E27FC236}">
                  <a16:creationId xmlns:a16="http://schemas.microsoft.com/office/drawing/2014/main" id="{4F319E98-9779-4C6D-8B3D-214DFE2B030D}"/>
                </a:ext>
              </a:extLst>
            </p:cNvPr>
            <p:cNvSpPr/>
            <p:nvPr/>
          </p:nvSpPr>
          <p:spPr>
            <a:xfrm flipH="1">
              <a:off x="8116870" y="80310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098;p37">
              <a:extLst>
                <a:ext uri="{FF2B5EF4-FFF2-40B4-BE49-F238E27FC236}">
                  <a16:creationId xmlns:a16="http://schemas.microsoft.com/office/drawing/2014/main" id="{5B47D87B-1B75-4872-B322-326B098E5D46}"/>
                </a:ext>
              </a:extLst>
            </p:cNvPr>
            <p:cNvSpPr/>
            <p:nvPr/>
          </p:nvSpPr>
          <p:spPr>
            <a:xfrm flipH="1">
              <a:off x="8847487" y="1064823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099;p37">
              <a:extLst>
                <a:ext uri="{FF2B5EF4-FFF2-40B4-BE49-F238E27FC236}">
                  <a16:creationId xmlns:a16="http://schemas.microsoft.com/office/drawing/2014/main" id="{62EAE465-717F-4324-9571-368E0932F909}"/>
                </a:ext>
              </a:extLst>
            </p:cNvPr>
            <p:cNvSpPr/>
            <p:nvPr/>
          </p:nvSpPr>
          <p:spPr>
            <a:xfrm flipH="1">
              <a:off x="8975935" y="1321487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100;p37">
              <a:extLst>
                <a:ext uri="{FF2B5EF4-FFF2-40B4-BE49-F238E27FC236}">
                  <a16:creationId xmlns:a16="http://schemas.microsoft.com/office/drawing/2014/main" id="{327CDF59-BE0B-4D12-AC04-02D1408FD6B8}"/>
                </a:ext>
              </a:extLst>
            </p:cNvPr>
            <p:cNvSpPr/>
            <p:nvPr/>
          </p:nvSpPr>
          <p:spPr>
            <a:xfrm flipH="1">
              <a:off x="8832615" y="1279647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101;p37">
              <a:extLst>
                <a:ext uri="{FF2B5EF4-FFF2-40B4-BE49-F238E27FC236}">
                  <a16:creationId xmlns:a16="http://schemas.microsoft.com/office/drawing/2014/main" id="{B34F24D4-4F8C-454F-A35B-1072330F314D}"/>
                </a:ext>
              </a:extLst>
            </p:cNvPr>
            <p:cNvSpPr/>
            <p:nvPr/>
          </p:nvSpPr>
          <p:spPr>
            <a:xfrm flipH="1">
              <a:off x="8809120" y="1693566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102;p37">
              <a:extLst>
                <a:ext uri="{FF2B5EF4-FFF2-40B4-BE49-F238E27FC236}">
                  <a16:creationId xmlns:a16="http://schemas.microsoft.com/office/drawing/2014/main" id="{5D80DD83-F81D-4D56-A17D-ABEAA5BDC650}"/>
                </a:ext>
              </a:extLst>
            </p:cNvPr>
            <p:cNvSpPr/>
            <p:nvPr/>
          </p:nvSpPr>
          <p:spPr>
            <a:xfrm flipH="1">
              <a:off x="8881937" y="1945016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B0E227E-3263-46FA-BD84-E83415023190}"/>
              </a:ext>
            </a:extLst>
          </p:cNvPr>
          <p:cNvGrpSpPr/>
          <p:nvPr/>
        </p:nvGrpSpPr>
        <p:grpSpPr>
          <a:xfrm>
            <a:off x="74269" y="3917947"/>
            <a:ext cx="2080389" cy="2829941"/>
            <a:chOff x="74269" y="3917947"/>
            <a:chExt cx="2080389" cy="2829941"/>
          </a:xfrm>
        </p:grpSpPr>
        <p:grpSp>
          <p:nvGrpSpPr>
            <p:cNvPr id="50" name="Google Shape;2129;p37">
              <a:extLst>
                <a:ext uri="{FF2B5EF4-FFF2-40B4-BE49-F238E27FC236}">
                  <a16:creationId xmlns:a16="http://schemas.microsoft.com/office/drawing/2014/main" id="{50C2A757-4035-4903-BD26-8328835778B7}"/>
                </a:ext>
              </a:extLst>
            </p:cNvPr>
            <p:cNvGrpSpPr/>
            <p:nvPr/>
          </p:nvGrpSpPr>
          <p:grpSpPr>
            <a:xfrm rot="17282975">
              <a:off x="186905" y="4059489"/>
              <a:ext cx="1389844" cy="1106759"/>
              <a:chOff x="8757948" y="1920174"/>
              <a:chExt cx="1090443" cy="865316"/>
            </a:xfrm>
          </p:grpSpPr>
          <p:sp>
            <p:nvSpPr>
              <p:cNvPr id="125" name="Google Shape;2130;p37">
                <a:extLst>
                  <a:ext uri="{FF2B5EF4-FFF2-40B4-BE49-F238E27FC236}">
                    <a16:creationId xmlns:a16="http://schemas.microsoft.com/office/drawing/2014/main" id="{6C49CFBA-4BF5-4159-9535-839291EA4DE8}"/>
                  </a:ext>
                </a:extLst>
              </p:cNvPr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2131;p37">
                <a:extLst>
                  <a:ext uri="{FF2B5EF4-FFF2-40B4-BE49-F238E27FC236}">
                    <a16:creationId xmlns:a16="http://schemas.microsoft.com/office/drawing/2014/main" id="{5E1B7BE3-6387-4E73-BC61-9113F6DD9F7D}"/>
                  </a:ext>
                </a:extLst>
              </p:cNvPr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2132;p37">
                <a:extLst>
                  <a:ext uri="{FF2B5EF4-FFF2-40B4-BE49-F238E27FC236}">
                    <a16:creationId xmlns:a16="http://schemas.microsoft.com/office/drawing/2014/main" id="{1AD1036A-6841-459B-A27F-5B67627AAD29}"/>
                  </a:ext>
                </a:extLst>
              </p:cNvPr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2133;p37">
                <a:extLst>
                  <a:ext uri="{FF2B5EF4-FFF2-40B4-BE49-F238E27FC236}">
                    <a16:creationId xmlns:a16="http://schemas.microsoft.com/office/drawing/2014/main" id="{9BE43B9E-DC64-4315-8147-CB0BC8B9C0BB}"/>
                  </a:ext>
                </a:extLst>
              </p:cNvPr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2134;p37">
                <a:extLst>
                  <a:ext uri="{FF2B5EF4-FFF2-40B4-BE49-F238E27FC236}">
                    <a16:creationId xmlns:a16="http://schemas.microsoft.com/office/drawing/2014/main" id="{4480FFC1-E67D-416A-A373-4DD77466C083}"/>
                  </a:ext>
                </a:extLst>
              </p:cNvPr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2135;p37">
                <a:extLst>
                  <a:ext uri="{FF2B5EF4-FFF2-40B4-BE49-F238E27FC236}">
                    <a16:creationId xmlns:a16="http://schemas.microsoft.com/office/drawing/2014/main" id="{99D28A53-5D59-4E89-A2F3-759905BF9D54}"/>
                  </a:ext>
                </a:extLst>
              </p:cNvPr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2136;p37">
                <a:extLst>
                  <a:ext uri="{FF2B5EF4-FFF2-40B4-BE49-F238E27FC236}">
                    <a16:creationId xmlns:a16="http://schemas.microsoft.com/office/drawing/2014/main" id="{D0FE9E28-AD22-4D2A-B454-E29CF7BE96D0}"/>
                  </a:ext>
                </a:extLst>
              </p:cNvPr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2137;p37">
                <a:extLst>
                  <a:ext uri="{FF2B5EF4-FFF2-40B4-BE49-F238E27FC236}">
                    <a16:creationId xmlns:a16="http://schemas.microsoft.com/office/drawing/2014/main" id="{0CC067E9-9D44-4FC5-A800-BFA873FE5F78}"/>
                  </a:ext>
                </a:extLst>
              </p:cNvPr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2138;p37">
                <a:extLst>
                  <a:ext uri="{FF2B5EF4-FFF2-40B4-BE49-F238E27FC236}">
                    <a16:creationId xmlns:a16="http://schemas.microsoft.com/office/drawing/2014/main" id="{2546DA52-4007-413E-A719-F2686450CD1E}"/>
                  </a:ext>
                </a:extLst>
              </p:cNvPr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2139;p37">
                <a:extLst>
                  <a:ext uri="{FF2B5EF4-FFF2-40B4-BE49-F238E27FC236}">
                    <a16:creationId xmlns:a16="http://schemas.microsoft.com/office/drawing/2014/main" id="{427391D3-C50C-49E8-A2F0-D0D726B6EA90}"/>
                  </a:ext>
                </a:extLst>
              </p:cNvPr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2140;p37">
                <a:extLst>
                  <a:ext uri="{FF2B5EF4-FFF2-40B4-BE49-F238E27FC236}">
                    <a16:creationId xmlns:a16="http://schemas.microsoft.com/office/drawing/2014/main" id="{4D5CC5F5-9590-4249-BB3F-7AD8E9179801}"/>
                  </a:ext>
                </a:extLst>
              </p:cNvPr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2141;p37">
                <a:extLst>
                  <a:ext uri="{FF2B5EF4-FFF2-40B4-BE49-F238E27FC236}">
                    <a16:creationId xmlns:a16="http://schemas.microsoft.com/office/drawing/2014/main" id="{3353ECFF-A586-4ED9-813F-4944192CF35F}"/>
                  </a:ext>
                </a:extLst>
              </p:cNvPr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2142;p37">
                <a:extLst>
                  <a:ext uri="{FF2B5EF4-FFF2-40B4-BE49-F238E27FC236}">
                    <a16:creationId xmlns:a16="http://schemas.microsoft.com/office/drawing/2014/main" id="{65025695-539C-436D-97AC-72C4D9AEC5E1}"/>
                  </a:ext>
                </a:extLst>
              </p:cNvPr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2143;p37">
                <a:extLst>
                  <a:ext uri="{FF2B5EF4-FFF2-40B4-BE49-F238E27FC236}">
                    <a16:creationId xmlns:a16="http://schemas.microsoft.com/office/drawing/2014/main" id="{34E8B494-08DB-4644-A547-B6B7D22EF6EF}"/>
                  </a:ext>
                </a:extLst>
              </p:cNvPr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2144;p37">
                <a:extLst>
                  <a:ext uri="{FF2B5EF4-FFF2-40B4-BE49-F238E27FC236}">
                    <a16:creationId xmlns:a16="http://schemas.microsoft.com/office/drawing/2014/main" id="{770D5678-2388-4A5D-96D4-8A36671BAF47}"/>
                  </a:ext>
                </a:extLst>
              </p:cNvPr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2145;p37">
                <a:extLst>
                  <a:ext uri="{FF2B5EF4-FFF2-40B4-BE49-F238E27FC236}">
                    <a16:creationId xmlns:a16="http://schemas.microsoft.com/office/drawing/2014/main" id="{CC9AF0E1-5006-405E-8B14-9581D965550D}"/>
                  </a:ext>
                </a:extLst>
              </p:cNvPr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2146;p37">
                <a:extLst>
                  <a:ext uri="{FF2B5EF4-FFF2-40B4-BE49-F238E27FC236}">
                    <a16:creationId xmlns:a16="http://schemas.microsoft.com/office/drawing/2014/main" id="{24CB5EFA-70FA-4805-8268-11F8E0313F61}"/>
                  </a:ext>
                </a:extLst>
              </p:cNvPr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2147;p37">
                <a:extLst>
                  <a:ext uri="{FF2B5EF4-FFF2-40B4-BE49-F238E27FC236}">
                    <a16:creationId xmlns:a16="http://schemas.microsoft.com/office/drawing/2014/main" id="{F31AF6F9-87D9-4319-A38F-09B109DB2BED}"/>
                  </a:ext>
                </a:extLst>
              </p:cNvPr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2148;p37">
                <a:extLst>
                  <a:ext uri="{FF2B5EF4-FFF2-40B4-BE49-F238E27FC236}">
                    <a16:creationId xmlns:a16="http://schemas.microsoft.com/office/drawing/2014/main" id="{D4C6D6C8-9A27-472D-8AE3-2C209B629767}"/>
                  </a:ext>
                </a:extLst>
              </p:cNvPr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2149;p37">
                <a:extLst>
                  <a:ext uri="{FF2B5EF4-FFF2-40B4-BE49-F238E27FC236}">
                    <a16:creationId xmlns:a16="http://schemas.microsoft.com/office/drawing/2014/main" id="{070BCEC1-74B4-45EF-A0EE-BB22423EF6AB}"/>
                  </a:ext>
                </a:extLst>
              </p:cNvPr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2150;p37">
                <a:extLst>
                  <a:ext uri="{FF2B5EF4-FFF2-40B4-BE49-F238E27FC236}">
                    <a16:creationId xmlns:a16="http://schemas.microsoft.com/office/drawing/2014/main" id="{CF838F2D-2941-4507-AC04-5BE39C628062}"/>
                  </a:ext>
                </a:extLst>
              </p:cNvPr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2151;p37">
                <a:extLst>
                  <a:ext uri="{FF2B5EF4-FFF2-40B4-BE49-F238E27FC236}">
                    <a16:creationId xmlns:a16="http://schemas.microsoft.com/office/drawing/2014/main" id="{516158BC-CFD1-4676-BEC5-CF0284FF3112}"/>
                  </a:ext>
                </a:extLst>
              </p:cNvPr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" name="Google Shape;2103;p37">
              <a:extLst>
                <a:ext uri="{FF2B5EF4-FFF2-40B4-BE49-F238E27FC236}">
                  <a16:creationId xmlns:a16="http://schemas.microsoft.com/office/drawing/2014/main" id="{F9BE8131-1929-4090-B4BD-4E6C3902CD1B}"/>
                </a:ext>
              </a:extLst>
            </p:cNvPr>
            <p:cNvGrpSpPr/>
            <p:nvPr/>
          </p:nvGrpSpPr>
          <p:grpSpPr>
            <a:xfrm rot="16200000">
              <a:off x="-58118" y="4853918"/>
              <a:ext cx="1298435" cy="1033661"/>
              <a:chOff x="8757948" y="1920174"/>
              <a:chExt cx="1090443" cy="865316"/>
            </a:xfrm>
          </p:grpSpPr>
          <p:sp>
            <p:nvSpPr>
              <p:cNvPr id="107" name="Google Shape;2104;p37">
                <a:extLst>
                  <a:ext uri="{FF2B5EF4-FFF2-40B4-BE49-F238E27FC236}">
                    <a16:creationId xmlns:a16="http://schemas.microsoft.com/office/drawing/2014/main" id="{9E0D4F34-EE75-43C4-8DF0-CF86D565A76E}"/>
                  </a:ext>
                </a:extLst>
              </p:cNvPr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2105;p37">
                <a:extLst>
                  <a:ext uri="{FF2B5EF4-FFF2-40B4-BE49-F238E27FC236}">
                    <a16:creationId xmlns:a16="http://schemas.microsoft.com/office/drawing/2014/main" id="{08D4CD71-269E-499E-BE56-AA42B1504929}"/>
                  </a:ext>
                </a:extLst>
              </p:cNvPr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2106;p37">
                <a:extLst>
                  <a:ext uri="{FF2B5EF4-FFF2-40B4-BE49-F238E27FC236}">
                    <a16:creationId xmlns:a16="http://schemas.microsoft.com/office/drawing/2014/main" id="{50389ADB-DF99-4551-8463-1D59AA88B15A}"/>
                  </a:ext>
                </a:extLst>
              </p:cNvPr>
              <p:cNvSpPr/>
              <p:nvPr/>
            </p:nvSpPr>
            <p:spPr>
              <a:xfrm flipH="1">
                <a:off x="8831994" y="2476592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2107;p37">
                <a:extLst>
                  <a:ext uri="{FF2B5EF4-FFF2-40B4-BE49-F238E27FC236}">
                    <a16:creationId xmlns:a16="http://schemas.microsoft.com/office/drawing/2014/main" id="{19BC6C1D-3EF5-49B7-AC1C-6605FA646AB4}"/>
                  </a:ext>
                </a:extLst>
              </p:cNvPr>
              <p:cNvSpPr/>
              <p:nvPr/>
            </p:nvSpPr>
            <p:spPr>
              <a:xfrm flipH="1">
                <a:off x="8944010" y="2344672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2108;p37">
                <a:extLst>
                  <a:ext uri="{FF2B5EF4-FFF2-40B4-BE49-F238E27FC236}">
                    <a16:creationId xmlns:a16="http://schemas.microsoft.com/office/drawing/2014/main" id="{7C84A40E-6E50-43D8-8103-0D21B319057F}"/>
                  </a:ext>
                </a:extLst>
              </p:cNvPr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2109;p37">
                <a:extLst>
                  <a:ext uri="{FF2B5EF4-FFF2-40B4-BE49-F238E27FC236}">
                    <a16:creationId xmlns:a16="http://schemas.microsoft.com/office/drawing/2014/main" id="{947A3157-5BAA-4C96-8372-275D2F4DC308}"/>
                  </a:ext>
                </a:extLst>
              </p:cNvPr>
              <p:cNvSpPr/>
              <p:nvPr/>
            </p:nvSpPr>
            <p:spPr>
              <a:xfrm flipH="1">
                <a:off x="9317732" y="2105609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2110;p37">
                <a:extLst>
                  <a:ext uri="{FF2B5EF4-FFF2-40B4-BE49-F238E27FC236}">
                    <a16:creationId xmlns:a16="http://schemas.microsoft.com/office/drawing/2014/main" id="{6328AEE5-2996-41B4-9510-05D61F5D3F23}"/>
                  </a:ext>
                </a:extLst>
              </p:cNvPr>
              <p:cNvSpPr/>
              <p:nvPr/>
            </p:nvSpPr>
            <p:spPr>
              <a:xfrm flipH="1">
                <a:off x="9470533" y="198069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2111;p37">
                <a:extLst>
                  <a:ext uri="{FF2B5EF4-FFF2-40B4-BE49-F238E27FC236}">
                    <a16:creationId xmlns:a16="http://schemas.microsoft.com/office/drawing/2014/main" id="{39B3AFB3-CD05-4601-8684-735A094F88E3}"/>
                  </a:ext>
                </a:extLst>
              </p:cNvPr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2112;p37">
                <a:extLst>
                  <a:ext uri="{FF2B5EF4-FFF2-40B4-BE49-F238E27FC236}">
                    <a16:creationId xmlns:a16="http://schemas.microsoft.com/office/drawing/2014/main" id="{1341B304-BABD-4F4B-8209-C5EBD6E261EA}"/>
                  </a:ext>
                </a:extLst>
              </p:cNvPr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2113;p37">
                <a:extLst>
                  <a:ext uri="{FF2B5EF4-FFF2-40B4-BE49-F238E27FC236}">
                    <a16:creationId xmlns:a16="http://schemas.microsoft.com/office/drawing/2014/main" id="{990E1B57-E49B-474E-BB47-657C66EA5CD8}"/>
                  </a:ext>
                </a:extLst>
              </p:cNvPr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2114;p37">
                <a:extLst>
                  <a:ext uri="{FF2B5EF4-FFF2-40B4-BE49-F238E27FC236}">
                    <a16:creationId xmlns:a16="http://schemas.microsoft.com/office/drawing/2014/main" id="{2B10A683-8540-4DC7-A075-AEC8D316A748}"/>
                  </a:ext>
                </a:extLst>
              </p:cNvPr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2115;p37">
                <a:extLst>
                  <a:ext uri="{FF2B5EF4-FFF2-40B4-BE49-F238E27FC236}">
                    <a16:creationId xmlns:a16="http://schemas.microsoft.com/office/drawing/2014/main" id="{2B2BF2CE-F66A-45E6-AE48-C060805C8094}"/>
                  </a:ext>
                </a:extLst>
              </p:cNvPr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2116;p37">
                <a:extLst>
                  <a:ext uri="{FF2B5EF4-FFF2-40B4-BE49-F238E27FC236}">
                    <a16:creationId xmlns:a16="http://schemas.microsoft.com/office/drawing/2014/main" id="{EAE78E2A-85DF-4CE5-8533-8FA5A467F1F5}"/>
                  </a:ext>
                </a:extLst>
              </p:cNvPr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2117;p37">
                <a:extLst>
                  <a:ext uri="{FF2B5EF4-FFF2-40B4-BE49-F238E27FC236}">
                    <a16:creationId xmlns:a16="http://schemas.microsoft.com/office/drawing/2014/main" id="{6DE4BD78-5F79-455F-850E-08C71B530AAA}"/>
                  </a:ext>
                </a:extLst>
              </p:cNvPr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2118;p37">
                <a:extLst>
                  <a:ext uri="{FF2B5EF4-FFF2-40B4-BE49-F238E27FC236}">
                    <a16:creationId xmlns:a16="http://schemas.microsoft.com/office/drawing/2014/main" id="{254710C8-BD4A-4A8B-9016-C4DBAA06406A}"/>
                  </a:ext>
                </a:extLst>
              </p:cNvPr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2119;p37">
                <a:extLst>
                  <a:ext uri="{FF2B5EF4-FFF2-40B4-BE49-F238E27FC236}">
                    <a16:creationId xmlns:a16="http://schemas.microsoft.com/office/drawing/2014/main" id="{B321440E-0349-4BF6-9007-DE95E9B6D428}"/>
                  </a:ext>
                </a:extLst>
              </p:cNvPr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2120;p37">
                <a:extLst>
                  <a:ext uri="{FF2B5EF4-FFF2-40B4-BE49-F238E27FC236}">
                    <a16:creationId xmlns:a16="http://schemas.microsoft.com/office/drawing/2014/main" id="{218298D7-F3C9-4ACF-8C69-27E952E9EAE3}"/>
                  </a:ext>
                </a:extLst>
              </p:cNvPr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2121;p37">
                <a:extLst>
                  <a:ext uri="{FF2B5EF4-FFF2-40B4-BE49-F238E27FC236}">
                    <a16:creationId xmlns:a16="http://schemas.microsoft.com/office/drawing/2014/main" id="{89941D59-45A1-44C4-96C4-1B4E344D8856}"/>
                  </a:ext>
                </a:extLst>
              </p:cNvPr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2" name="Google Shape;2122;p37">
              <a:extLst>
                <a:ext uri="{FF2B5EF4-FFF2-40B4-BE49-F238E27FC236}">
                  <a16:creationId xmlns:a16="http://schemas.microsoft.com/office/drawing/2014/main" id="{BCDAB602-C582-46C8-90C5-D4FBFFD4DCC2}"/>
                </a:ext>
              </a:extLst>
            </p:cNvPr>
            <p:cNvGrpSpPr/>
            <p:nvPr/>
          </p:nvGrpSpPr>
          <p:grpSpPr>
            <a:xfrm rot="2298408">
              <a:off x="1368258" y="5521283"/>
              <a:ext cx="557783" cy="798476"/>
              <a:chOff x="80379" y="4370393"/>
              <a:chExt cx="545279" cy="773107"/>
            </a:xfrm>
          </p:grpSpPr>
          <p:sp>
            <p:nvSpPr>
              <p:cNvPr id="101" name="Google Shape;2123;p37">
                <a:extLst>
                  <a:ext uri="{FF2B5EF4-FFF2-40B4-BE49-F238E27FC236}">
                    <a16:creationId xmlns:a16="http://schemas.microsoft.com/office/drawing/2014/main" id="{1161B33E-F1A9-41D3-B184-A0CCAA15F169}"/>
                  </a:ext>
                </a:extLst>
              </p:cNvPr>
              <p:cNvSpPr/>
              <p:nvPr/>
            </p:nvSpPr>
            <p:spPr>
              <a:xfrm flipH="1">
                <a:off x="367865" y="4592741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2124;p37">
                <a:extLst>
                  <a:ext uri="{FF2B5EF4-FFF2-40B4-BE49-F238E27FC236}">
                    <a16:creationId xmlns:a16="http://schemas.microsoft.com/office/drawing/2014/main" id="{E83FF60C-C72A-4CED-BFEA-881976B2BC63}"/>
                  </a:ext>
                </a:extLst>
              </p:cNvPr>
              <p:cNvSpPr/>
              <p:nvPr/>
            </p:nvSpPr>
            <p:spPr>
              <a:xfrm flipH="1">
                <a:off x="352628" y="4370393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2125;p37">
                <a:extLst>
                  <a:ext uri="{FF2B5EF4-FFF2-40B4-BE49-F238E27FC236}">
                    <a16:creationId xmlns:a16="http://schemas.microsoft.com/office/drawing/2014/main" id="{EC2C0434-6057-4E7A-8CFA-1D8B3B31DEFB}"/>
                  </a:ext>
                </a:extLst>
              </p:cNvPr>
              <p:cNvSpPr/>
              <p:nvPr/>
            </p:nvSpPr>
            <p:spPr>
              <a:xfrm flipH="1">
                <a:off x="80379" y="4483438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2126;p37">
                <a:extLst>
                  <a:ext uri="{FF2B5EF4-FFF2-40B4-BE49-F238E27FC236}">
                    <a16:creationId xmlns:a16="http://schemas.microsoft.com/office/drawing/2014/main" id="{29F197B2-082E-48FF-8547-9A391BB3EA31}"/>
                  </a:ext>
                </a:extLst>
              </p:cNvPr>
              <p:cNvSpPr/>
              <p:nvPr/>
            </p:nvSpPr>
            <p:spPr>
              <a:xfrm flipH="1">
                <a:off x="182204" y="4465283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2127;p37">
                <a:extLst>
                  <a:ext uri="{FF2B5EF4-FFF2-40B4-BE49-F238E27FC236}">
                    <a16:creationId xmlns:a16="http://schemas.microsoft.com/office/drawing/2014/main" id="{127F8ACD-C57F-47B9-82D6-CD90638C998C}"/>
                  </a:ext>
                </a:extLst>
              </p:cNvPr>
              <p:cNvSpPr/>
              <p:nvPr/>
            </p:nvSpPr>
            <p:spPr>
              <a:xfrm flipH="1">
                <a:off x="134430" y="4587422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2128;p37">
                <a:extLst>
                  <a:ext uri="{FF2B5EF4-FFF2-40B4-BE49-F238E27FC236}">
                    <a16:creationId xmlns:a16="http://schemas.microsoft.com/office/drawing/2014/main" id="{D4233EB1-BBD7-4AE7-AED5-B0A37AA491C9}"/>
                  </a:ext>
                </a:extLst>
              </p:cNvPr>
              <p:cNvSpPr/>
              <p:nvPr/>
            </p:nvSpPr>
            <p:spPr>
              <a:xfrm flipH="1">
                <a:off x="329221" y="4669374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" name="Google Shape;2154;p37">
              <a:extLst>
                <a:ext uri="{FF2B5EF4-FFF2-40B4-BE49-F238E27FC236}">
                  <a16:creationId xmlns:a16="http://schemas.microsoft.com/office/drawing/2014/main" id="{FA43F54E-0DBD-4583-8297-F27B46330375}"/>
                </a:ext>
              </a:extLst>
            </p:cNvPr>
            <p:cNvGrpSpPr/>
            <p:nvPr/>
          </p:nvGrpSpPr>
          <p:grpSpPr>
            <a:xfrm flipH="1">
              <a:off x="505903" y="4806463"/>
              <a:ext cx="1648755" cy="1941425"/>
              <a:chOff x="5298125" y="2598407"/>
              <a:chExt cx="1724510" cy="2005604"/>
            </a:xfrm>
          </p:grpSpPr>
          <p:sp>
            <p:nvSpPr>
              <p:cNvPr id="54" name="Google Shape;2155;p37">
                <a:extLst>
                  <a:ext uri="{FF2B5EF4-FFF2-40B4-BE49-F238E27FC236}">
                    <a16:creationId xmlns:a16="http://schemas.microsoft.com/office/drawing/2014/main" id="{5950F135-A110-41AB-B54C-983D19139EF0}"/>
                  </a:ext>
                </a:extLst>
              </p:cNvPr>
              <p:cNvSpPr/>
              <p:nvPr/>
            </p:nvSpPr>
            <p:spPr>
              <a:xfrm>
                <a:off x="5298125" y="4059336"/>
                <a:ext cx="1703107" cy="544675"/>
              </a:xfrm>
              <a:custGeom>
                <a:avLst/>
                <a:gdLst/>
                <a:ahLst/>
                <a:cxnLst/>
                <a:rect l="l" t="t" r="r" b="b"/>
                <a:pathLst>
                  <a:path w="61830" h="19774" extrusionOk="0">
                    <a:moveTo>
                      <a:pt x="32603" y="0"/>
                    </a:moveTo>
                    <a:cubicBezTo>
                      <a:pt x="32029" y="0"/>
                      <a:pt x="31454" y="10"/>
                      <a:pt x="30877" y="29"/>
                    </a:cubicBezTo>
                    <a:cubicBezTo>
                      <a:pt x="25213" y="180"/>
                      <a:pt x="19674" y="1458"/>
                      <a:pt x="14161" y="2736"/>
                    </a:cubicBezTo>
                    <a:cubicBezTo>
                      <a:pt x="11729" y="3312"/>
                      <a:pt x="9123" y="3588"/>
                      <a:pt x="6993" y="4866"/>
                    </a:cubicBezTo>
                    <a:cubicBezTo>
                      <a:pt x="4887" y="6145"/>
                      <a:pt x="2682" y="7673"/>
                      <a:pt x="827" y="9328"/>
                    </a:cubicBezTo>
                    <a:cubicBezTo>
                      <a:pt x="426" y="9704"/>
                      <a:pt x="0" y="10305"/>
                      <a:pt x="326" y="10731"/>
                    </a:cubicBezTo>
                    <a:cubicBezTo>
                      <a:pt x="501" y="11007"/>
                      <a:pt x="852" y="11057"/>
                      <a:pt x="1153" y="11082"/>
                    </a:cubicBezTo>
                    <a:cubicBezTo>
                      <a:pt x="3276" y="11328"/>
                      <a:pt x="5423" y="11450"/>
                      <a:pt x="7561" y="11450"/>
                    </a:cubicBezTo>
                    <a:cubicBezTo>
                      <a:pt x="8477" y="11450"/>
                      <a:pt x="9391" y="11428"/>
                      <a:pt x="10301" y="11383"/>
                    </a:cubicBezTo>
                    <a:cubicBezTo>
                      <a:pt x="10386" y="11379"/>
                      <a:pt x="10474" y="11376"/>
                      <a:pt x="10564" y="11376"/>
                    </a:cubicBezTo>
                    <a:cubicBezTo>
                      <a:pt x="11052" y="11376"/>
                      <a:pt x="11575" y="11456"/>
                      <a:pt x="11830" y="11859"/>
                    </a:cubicBezTo>
                    <a:cubicBezTo>
                      <a:pt x="12005" y="12135"/>
                      <a:pt x="11980" y="12485"/>
                      <a:pt x="11955" y="12811"/>
                    </a:cubicBezTo>
                    <a:cubicBezTo>
                      <a:pt x="11830" y="14215"/>
                      <a:pt x="11729" y="15593"/>
                      <a:pt x="11604" y="16997"/>
                    </a:cubicBezTo>
                    <a:cubicBezTo>
                      <a:pt x="11579" y="17398"/>
                      <a:pt x="11554" y="17799"/>
                      <a:pt x="11679" y="18175"/>
                    </a:cubicBezTo>
                    <a:cubicBezTo>
                      <a:pt x="11880" y="18651"/>
                      <a:pt x="12306" y="18977"/>
                      <a:pt x="12732" y="19202"/>
                    </a:cubicBezTo>
                    <a:cubicBezTo>
                      <a:pt x="13516" y="19605"/>
                      <a:pt x="14374" y="19773"/>
                      <a:pt x="15247" y="19773"/>
                    </a:cubicBezTo>
                    <a:cubicBezTo>
                      <a:pt x="16329" y="19773"/>
                      <a:pt x="17434" y="19515"/>
                      <a:pt x="18446" y="19127"/>
                    </a:cubicBezTo>
                    <a:cubicBezTo>
                      <a:pt x="20276" y="18425"/>
                      <a:pt x="21930" y="17323"/>
                      <a:pt x="23735" y="16521"/>
                    </a:cubicBezTo>
                    <a:cubicBezTo>
                      <a:pt x="26466" y="15317"/>
                      <a:pt x="29364" y="14889"/>
                      <a:pt x="32330" y="14889"/>
                    </a:cubicBezTo>
                    <a:cubicBezTo>
                      <a:pt x="36712" y="14889"/>
                      <a:pt x="41240" y="15823"/>
                      <a:pt x="45589" y="16571"/>
                    </a:cubicBezTo>
                    <a:cubicBezTo>
                      <a:pt x="46583" y="16750"/>
                      <a:pt x="47616" y="16907"/>
                      <a:pt x="48625" y="16907"/>
                    </a:cubicBezTo>
                    <a:cubicBezTo>
                      <a:pt x="49727" y="16907"/>
                      <a:pt x="50799" y="16720"/>
                      <a:pt x="51755" y="16170"/>
                    </a:cubicBezTo>
                    <a:cubicBezTo>
                      <a:pt x="53584" y="15117"/>
                      <a:pt x="54361" y="12135"/>
                      <a:pt x="52632" y="10907"/>
                    </a:cubicBezTo>
                    <a:cubicBezTo>
                      <a:pt x="55514" y="10831"/>
                      <a:pt x="58497" y="10706"/>
                      <a:pt x="61028" y="9378"/>
                    </a:cubicBezTo>
                    <a:cubicBezTo>
                      <a:pt x="61404" y="9177"/>
                      <a:pt x="61830" y="8826"/>
                      <a:pt x="61780" y="8400"/>
                    </a:cubicBezTo>
                    <a:cubicBezTo>
                      <a:pt x="61730" y="8125"/>
                      <a:pt x="61504" y="7924"/>
                      <a:pt x="61279" y="7749"/>
                    </a:cubicBezTo>
                    <a:cubicBezTo>
                      <a:pt x="57519" y="4816"/>
                      <a:pt x="52507" y="3287"/>
                      <a:pt x="47995" y="2059"/>
                    </a:cubicBezTo>
                    <a:cubicBezTo>
                      <a:pt x="44537" y="1107"/>
                      <a:pt x="41028" y="505"/>
                      <a:pt x="37469" y="205"/>
                    </a:cubicBezTo>
                    <a:cubicBezTo>
                      <a:pt x="35840" y="75"/>
                      <a:pt x="34225" y="0"/>
                      <a:pt x="32603" y="0"/>
                    </a:cubicBezTo>
                    <a:close/>
                  </a:path>
                </a:pathLst>
              </a:custGeom>
              <a:solidFill>
                <a:srgbClr val="663D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2156;p37">
                <a:extLst>
                  <a:ext uri="{FF2B5EF4-FFF2-40B4-BE49-F238E27FC236}">
                    <a16:creationId xmlns:a16="http://schemas.microsoft.com/office/drawing/2014/main" id="{01C822FD-A11E-4AF3-B3B3-CD0F1A6644CF}"/>
                  </a:ext>
                </a:extLst>
              </p:cNvPr>
              <p:cNvSpPr/>
              <p:nvPr/>
            </p:nvSpPr>
            <p:spPr>
              <a:xfrm>
                <a:off x="5311925" y="3586095"/>
                <a:ext cx="1710710" cy="959365"/>
              </a:xfrm>
              <a:custGeom>
                <a:avLst/>
                <a:gdLst/>
                <a:ahLst/>
                <a:cxnLst/>
                <a:rect l="l" t="t" r="r" b="b"/>
                <a:pathLst>
                  <a:path w="62106" h="34829" extrusionOk="0">
                    <a:moveTo>
                      <a:pt x="30750" y="1"/>
                    </a:moveTo>
                    <a:cubicBezTo>
                      <a:pt x="24785" y="1"/>
                      <a:pt x="18794" y="793"/>
                      <a:pt x="12858" y="2148"/>
                    </a:cubicBezTo>
                    <a:cubicBezTo>
                      <a:pt x="11805" y="2398"/>
                      <a:pt x="10401" y="2273"/>
                      <a:pt x="9424" y="2574"/>
                    </a:cubicBezTo>
                    <a:cubicBezTo>
                      <a:pt x="6993" y="3351"/>
                      <a:pt x="7770" y="6057"/>
                      <a:pt x="8045" y="8037"/>
                    </a:cubicBezTo>
                    <a:cubicBezTo>
                      <a:pt x="8421" y="10769"/>
                      <a:pt x="7569" y="13852"/>
                      <a:pt x="7043" y="16534"/>
                    </a:cubicBezTo>
                    <a:cubicBezTo>
                      <a:pt x="6817" y="17611"/>
                      <a:pt x="6567" y="18739"/>
                      <a:pt x="6015" y="19717"/>
                    </a:cubicBezTo>
                    <a:cubicBezTo>
                      <a:pt x="5439" y="20744"/>
                      <a:pt x="4537" y="21546"/>
                      <a:pt x="3685" y="22373"/>
                    </a:cubicBezTo>
                    <a:cubicBezTo>
                      <a:pt x="2557" y="23451"/>
                      <a:pt x="1479" y="24604"/>
                      <a:pt x="476" y="25807"/>
                    </a:cubicBezTo>
                    <a:cubicBezTo>
                      <a:pt x="276" y="26032"/>
                      <a:pt x="75" y="26283"/>
                      <a:pt x="50" y="26584"/>
                    </a:cubicBezTo>
                    <a:cubicBezTo>
                      <a:pt x="0" y="27336"/>
                      <a:pt x="953" y="27687"/>
                      <a:pt x="1680" y="27737"/>
                    </a:cubicBezTo>
                    <a:cubicBezTo>
                      <a:pt x="1871" y="27746"/>
                      <a:pt x="2061" y="27751"/>
                      <a:pt x="2251" y="27751"/>
                    </a:cubicBezTo>
                    <a:cubicBezTo>
                      <a:pt x="5076" y="27751"/>
                      <a:pt x="7779" y="26756"/>
                      <a:pt x="10527" y="26333"/>
                    </a:cubicBezTo>
                    <a:cubicBezTo>
                      <a:pt x="11197" y="26232"/>
                      <a:pt x="11963" y="26054"/>
                      <a:pt x="12634" y="26054"/>
                    </a:cubicBezTo>
                    <a:cubicBezTo>
                      <a:pt x="13294" y="26054"/>
                      <a:pt x="13863" y="26226"/>
                      <a:pt x="14161" y="26809"/>
                    </a:cubicBezTo>
                    <a:cubicBezTo>
                      <a:pt x="14787" y="27937"/>
                      <a:pt x="13910" y="30644"/>
                      <a:pt x="13534" y="31747"/>
                    </a:cubicBezTo>
                    <a:cubicBezTo>
                      <a:pt x="13309" y="32348"/>
                      <a:pt x="13058" y="33050"/>
                      <a:pt x="13359" y="33601"/>
                    </a:cubicBezTo>
                    <a:cubicBezTo>
                      <a:pt x="13534" y="33902"/>
                      <a:pt x="13835" y="34103"/>
                      <a:pt x="14136" y="34253"/>
                    </a:cubicBezTo>
                    <a:cubicBezTo>
                      <a:pt x="14933" y="34659"/>
                      <a:pt x="15780" y="34829"/>
                      <a:pt x="16645" y="34829"/>
                    </a:cubicBezTo>
                    <a:cubicBezTo>
                      <a:pt x="18608" y="34829"/>
                      <a:pt x="20665" y="33957"/>
                      <a:pt x="22457" y="33000"/>
                    </a:cubicBezTo>
                    <a:cubicBezTo>
                      <a:pt x="25401" y="31451"/>
                      <a:pt x="28148" y="30457"/>
                      <a:pt x="31115" y="30457"/>
                    </a:cubicBezTo>
                    <a:cubicBezTo>
                      <a:pt x="32518" y="30457"/>
                      <a:pt x="33970" y="30679"/>
                      <a:pt x="35514" y="31170"/>
                    </a:cubicBezTo>
                    <a:cubicBezTo>
                      <a:pt x="37820" y="31897"/>
                      <a:pt x="40176" y="32474"/>
                      <a:pt x="42557" y="32875"/>
                    </a:cubicBezTo>
                    <a:cubicBezTo>
                      <a:pt x="43788" y="33084"/>
                      <a:pt x="45054" y="33251"/>
                      <a:pt x="46304" y="33251"/>
                    </a:cubicBezTo>
                    <a:cubicBezTo>
                      <a:pt x="47600" y="33251"/>
                      <a:pt x="48877" y="33071"/>
                      <a:pt x="50076" y="32574"/>
                    </a:cubicBezTo>
                    <a:cubicBezTo>
                      <a:pt x="50803" y="32273"/>
                      <a:pt x="51580" y="31646"/>
                      <a:pt x="51404" y="30869"/>
                    </a:cubicBezTo>
                    <a:cubicBezTo>
                      <a:pt x="51304" y="30519"/>
                      <a:pt x="51028" y="30243"/>
                      <a:pt x="50727" y="30042"/>
                    </a:cubicBezTo>
                    <a:cubicBezTo>
                      <a:pt x="49625" y="29240"/>
                      <a:pt x="48221" y="28965"/>
                      <a:pt x="46918" y="28514"/>
                    </a:cubicBezTo>
                    <a:cubicBezTo>
                      <a:pt x="45615" y="28062"/>
                      <a:pt x="44286" y="27311"/>
                      <a:pt x="43810" y="26032"/>
                    </a:cubicBezTo>
                    <a:cubicBezTo>
                      <a:pt x="43774" y="25937"/>
                      <a:pt x="43973" y="25899"/>
                      <a:pt x="44300" y="25899"/>
                    </a:cubicBezTo>
                    <a:cubicBezTo>
                      <a:pt x="45341" y="25899"/>
                      <a:pt x="47680" y="26276"/>
                      <a:pt x="47870" y="26333"/>
                    </a:cubicBezTo>
                    <a:cubicBezTo>
                      <a:pt x="49274" y="26709"/>
                      <a:pt x="50677" y="26885"/>
                      <a:pt x="52081" y="27160"/>
                    </a:cubicBezTo>
                    <a:cubicBezTo>
                      <a:pt x="53256" y="27389"/>
                      <a:pt x="54494" y="27539"/>
                      <a:pt x="55730" y="27539"/>
                    </a:cubicBezTo>
                    <a:cubicBezTo>
                      <a:pt x="57604" y="27539"/>
                      <a:pt x="59472" y="27194"/>
                      <a:pt x="61103" y="26258"/>
                    </a:cubicBezTo>
                    <a:cubicBezTo>
                      <a:pt x="61504" y="26032"/>
                      <a:pt x="61905" y="25732"/>
                      <a:pt x="61981" y="25306"/>
                    </a:cubicBezTo>
                    <a:cubicBezTo>
                      <a:pt x="62106" y="24529"/>
                      <a:pt x="61254" y="24002"/>
                      <a:pt x="60552" y="23702"/>
                    </a:cubicBezTo>
                    <a:cubicBezTo>
                      <a:pt x="58873" y="22975"/>
                      <a:pt x="57294" y="22072"/>
                      <a:pt x="55815" y="21045"/>
                    </a:cubicBezTo>
                    <a:cubicBezTo>
                      <a:pt x="54712" y="20268"/>
                      <a:pt x="53635" y="19391"/>
                      <a:pt x="53033" y="18188"/>
                    </a:cubicBezTo>
                    <a:cubicBezTo>
                      <a:pt x="52482" y="17085"/>
                      <a:pt x="52407" y="15807"/>
                      <a:pt x="52306" y="14579"/>
                    </a:cubicBezTo>
                    <a:lnTo>
                      <a:pt x="51805" y="6534"/>
                    </a:lnTo>
                    <a:cubicBezTo>
                      <a:pt x="51755" y="5907"/>
                      <a:pt x="51705" y="5280"/>
                      <a:pt x="51479" y="4704"/>
                    </a:cubicBezTo>
                    <a:cubicBezTo>
                      <a:pt x="51078" y="3802"/>
                      <a:pt x="50001" y="3100"/>
                      <a:pt x="49098" y="2799"/>
                    </a:cubicBezTo>
                    <a:cubicBezTo>
                      <a:pt x="43069" y="849"/>
                      <a:pt x="36924" y="1"/>
                      <a:pt x="30750" y="1"/>
                    </a:cubicBezTo>
                    <a:close/>
                  </a:path>
                </a:pathLst>
              </a:custGeom>
              <a:solidFill>
                <a:srgbClr val="CB88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2157;p37">
                <a:extLst>
                  <a:ext uri="{FF2B5EF4-FFF2-40B4-BE49-F238E27FC236}">
                    <a16:creationId xmlns:a16="http://schemas.microsoft.com/office/drawing/2014/main" id="{DC6C645A-CE57-4543-BE78-F6FEAEF9B620}"/>
                  </a:ext>
                </a:extLst>
              </p:cNvPr>
              <p:cNvSpPr/>
              <p:nvPr/>
            </p:nvSpPr>
            <p:spPr>
              <a:xfrm>
                <a:off x="5529388" y="3570671"/>
                <a:ext cx="1221951" cy="278260"/>
              </a:xfrm>
              <a:custGeom>
                <a:avLst/>
                <a:gdLst/>
                <a:ahLst/>
                <a:cxnLst/>
                <a:rect l="l" t="t" r="r" b="b"/>
                <a:pathLst>
                  <a:path w="44362" h="10102" extrusionOk="0">
                    <a:moveTo>
                      <a:pt x="24717" y="1"/>
                    </a:moveTo>
                    <a:cubicBezTo>
                      <a:pt x="22046" y="1"/>
                      <a:pt x="19374" y="162"/>
                      <a:pt x="16717" y="402"/>
                    </a:cubicBezTo>
                    <a:cubicBezTo>
                      <a:pt x="11504" y="853"/>
                      <a:pt x="6642" y="1354"/>
                      <a:pt x="1654" y="3159"/>
                    </a:cubicBezTo>
                    <a:cubicBezTo>
                      <a:pt x="902" y="3459"/>
                      <a:pt x="0" y="4111"/>
                      <a:pt x="326" y="4838"/>
                    </a:cubicBezTo>
                    <a:cubicBezTo>
                      <a:pt x="476" y="5214"/>
                      <a:pt x="902" y="5389"/>
                      <a:pt x="1278" y="5515"/>
                    </a:cubicBezTo>
                    <a:cubicBezTo>
                      <a:pt x="5539" y="6893"/>
                      <a:pt x="10251" y="6367"/>
                      <a:pt x="14486" y="7845"/>
                    </a:cubicBezTo>
                    <a:cubicBezTo>
                      <a:pt x="16842" y="8647"/>
                      <a:pt x="19073" y="10101"/>
                      <a:pt x="21579" y="10101"/>
                    </a:cubicBezTo>
                    <a:cubicBezTo>
                      <a:pt x="21606" y="10101"/>
                      <a:pt x="21632" y="10102"/>
                      <a:pt x="21659" y="10102"/>
                    </a:cubicBezTo>
                    <a:cubicBezTo>
                      <a:pt x="23634" y="10102"/>
                      <a:pt x="25489" y="9190"/>
                      <a:pt x="27344" y="8547"/>
                    </a:cubicBezTo>
                    <a:cubicBezTo>
                      <a:pt x="31930" y="6968"/>
                      <a:pt x="36893" y="6993"/>
                      <a:pt x="41604" y="5941"/>
                    </a:cubicBezTo>
                    <a:cubicBezTo>
                      <a:pt x="42306" y="5790"/>
                      <a:pt x="43083" y="5565"/>
                      <a:pt x="43434" y="4938"/>
                    </a:cubicBezTo>
                    <a:cubicBezTo>
                      <a:pt x="44361" y="3309"/>
                      <a:pt x="38622" y="1780"/>
                      <a:pt x="34537" y="953"/>
                    </a:cubicBezTo>
                    <a:cubicBezTo>
                      <a:pt x="32832" y="627"/>
                      <a:pt x="31404" y="402"/>
                      <a:pt x="30903" y="327"/>
                    </a:cubicBezTo>
                    <a:cubicBezTo>
                      <a:pt x="28847" y="97"/>
                      <a:pt x="26783" y="1"/>
                      <a:pt x="24717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2158;p37">
                <a:extLst>
                  <a:ext uri="{FF2B5EF4-FFF2-40B4-BE49-F238E27FC236}">
                    <a16:creationId xmlns:a16="http://schemas.microsoft.com/office/drawing/2014/main" id="{231D0E19-1A5C-46C7-83DD-963A23A79147}"/>
                  </a:ext>
                </a:extLst>
              </p:cNvPr>
              <p:cNvSpPr/>
              <p:nvPr/>
            </p:nvSpPr>
            <p:spPr>
              <a:xfrm>
                <a:off x="5630173" y="3819782"/>
                <a:ext cx="78035" cy="102991"/>
              </a:xfrm>
              <a:custGeom>
                <a:avLst/>
                <a:gdLst/>
                <a:ahLst/>
                <a:cxnLst/>
                <a:rect l="l" t="t" r="r" b="b"/>
                <a:pathLst>
                  <a:path w="2833" h="3739" extrusionOk="0">
                    <a:moveTo>
                      <a:pt x="855" y="1"/>
                    </a:moveTo>
                    <a:cubicBezTo>
                      <a:pt x="797" y="1"/>
                      <a:pt x="742" y="26"/>
                      <a:pt x="702" y="80"/>
                    </a:cubicBezTo>
                    <a:cubicBezTo>
                      <a:pt x="176" y="806"/>
                      <a:pt x="101" y="1759"/>
                      <a:pt x="75" y="2511"/>
                    </a:cubicBezTo>
                    <a:cubicBezTo>
                      <a:pt x="50" y="2736"/>
                      <a:pt x="0" y="3438"/>
                      <a:pt x="502" y="3664"/>
                    </a:cubicBezTo>
                    <a:cubicBezTo>
                      <a:pt x="602" y="3714"/>
                      <a:pt x="702" y="3739"/>
                      <a:pt x="802" y="3739"/>
                    </a:cubicBezTo>
                    <a:cubicBezTo>
                      <a:pt x="1053" y="3739"/>
                      <a:pt x="1354" y="3588"/>
                      <a:pt x="1629" y="3313"/>
                    </a:cubicBezTo>
                    <a:cubicBezTo>
                      <a:pt x="2131" y="2786"/>
                      <a:pt x="2532" y="2185"/>
                      <a:pt x="2807" y="1508"/>
                    </a:cubicBezTo>
                    <a:cubicBezTo>
                      <a:pt x="2832" y="1408"/>
                      <a:pt x="2782" y="1283"/>
                      <a:pt x="2682" y="1232"/>
                    </a:cubicBezTo>
                    <a:cubicBezTo>
                      <a:pt x="2665" y="1228"/>
                      <a:pt x="2647" y="1226"/>
                      <a:pt x="2629" y="1226"/>
                    </a:cubicBezTo>
                    <a:cubicBezTo>
                      <a:pt x="2541" y="1226"/>
                      <a:pt x="2448" y="1275"/>
                      <a:pt x="2406" y="1358"/>
                    </a:cubicBezTo>
                    <a:cubicBezTo>
                      <a:pt x="2156" y="1959"/>
                      <a:pt x="1805" y="2536"/>
                      <a:pt x="1329" y="3012"/>
                    </a:cubicBezTo>
                    <a:cubicBezTo>
                      <a:pt x="1266" y="3095"/>
                      <a:pt x="1030" y="3318"/>
                      <a:pt x="808" y="3318"/>
                    </a:cubicBezTo>
                    <a:cubicBezTo>
                      <a:pt x="763" y="3318"/>
                      <a:pt x="719" y="3309"/>
                      <a:pt x="677" y="3288"/>
                    </a:cubicBezTo>
                    <a:cubicBezTo>
                      <a:pt x="527" y="3212"/>
                      <a:pt x="451" y="2962"/>
                      <a:pt x="476" y="2536"/>
                    </a:cubicBezTo>
                    <a:cubicBezTo>
                      <a:pt x="527" y="1834"/>
                      <a:pt x="577" y="957"/>
                      <a:pt x="1053" y="330"/>
                    </a:cubicBezTo>
                    <a:cubicBezTo>
                      <a:pt x="1128" y="230"/>
                      <a:pt x="1103" y="105"/>
                      <a:pt x="1003" y="55"/>
                    </a:cubicBezTo>
                    <a:cubicBezTo>
                      <a:pt x="956" y="20"/>
                      <a:pt x="904" y="1"/>
                      <a:pt x="855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2159;p37">
                <a:extLst>
                  <a:ext uri="{FF2B5EF4-FFF2-40B4-BE49-F238E27FC236}">
                    <a16:creationId xmlns:a16="http://schemas.microsoft.com/office/drawing/2014/main" id="{F85E3031-B0F5-46E2-AE22-3EBDCC7B1DE6}"/>
                  </a:ext>
                </a:extLst>
              </p:cNvPr>
              <p:cNvSpPr/>
              <p:nvPr/>
            </p:nvSpPr>
            <p:spPr>
              <a:xfrm>
                <a:off x="5717847" y="3812841"/>
                <a:ext cx="138083" cy="667057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24217" extrusionOk="0">
                    <a:moveTo>
                      <a:pt x="3298" y="1"/>
                    </a:moveTo>
                    <a:cubicBezTo>
                      <a:pt x="3285" y="1"/>
                      <a:pt x="3271" y="3"/>
                      <a:pt x="3258" y="6"/>
                    </a:cubicBezTo>
                    <a:cubicBezTo>
                      <a:pt x="3133" y="31"/>
                      <a:pt x="3058" y="156"/>
                      <a:pt x="3083" y="256"/>
                    </a:cubicBezTo>
                    <a:cubicBezTo>
                      <a:pt x="4587" y="8201"/>
                      <a:pt x="3534" y="16597"/>
                      <a:pt x="50" y="23916"/>
                    </a:cubicBezTo>
                    <a:cubicBezTo>
                      <a:pt x="0" y="24016"/>
                      <a:pt x="50" y="24141"/>
                      <a:pt x="151" y="24191"/>
                    </a:cubicBezTo>
                    <a:cubicBezTo>
                      <a:pt x="176" y="24191"/>
                      <a:pt x="226" y="24216"/>
                      <a:pt x="251" y="24216"/>
                    </a:cubicBezTo>
                    <a:cubicBezTo>
                      <a:pt x="326" y="24216"/>
                      <a:pt x="401" y="24166"/>
                      <a:pt x="426" y="24091"/>
                    </a:cubicBezTo>
                    <a:cubicBezTo>
                      <a:pt x="3935" y="16698"/>
                      <a:pt x="5013" y="8201"/>
                      <a:pt x="3484" y="181"/>
                    </a:cubicBezTo>
                    <a:cubicBezTo>
                      <a:pt x="3484" y="72"/>
                      <a:pt x="3389" y="1"/>
                      <a:pt x="3298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2160;p37">
                <a:extLst>
                  <a:ext uri="{FF2B5EF4-FFF2-40B4-BE49-F238E27FC236}">
                    <a16:creationId xmlns:a16="http://schemas.microsoft.com/office/drawing/2014/main" id="{6DD4D42F-550A-43D8-8EF0-A857AAC871C2}"/>
                  </a:ext>
                </a:extLst>
              </p:cNvPr>
              <p:cNvSpPr/>
              <p:nvPr/>
            </p:nvSpPr>
            <p:spPr>
              <a:xfrm>
                <a:off x="5842100" y="3832921"/>
                <a:ext cx="86326" cy="157502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5718" extrusionOk="0">
                    <a:moveTo>
                      <a:pt x="233" y="0"/>
                    </a:moveTo>
                    <a:cubicBezTo>
                      <a:pt x="223" y="0"/>
                      <a:pt x="212" y="1"/>
                      <a:pt x="201" y="4"/>
                    </a:cubicBezTo>
                    <a:cubicBezTo>
                      <a:pt x="101" y="4"/>
                      <a:pt x="1" y="104"/>
                      <a:pt x="1" y="229"/>
                    </a:cubicBezTo>
                    <a:cubicBezTo>
                      <a:pt x="76" y="1808"/>
                      <a:pt x="151" y="3588"/>
                      <a:pt x="878" y="5141"/>
                    </a:cubicBezTo>
                    <a:cubicBezTo>
                      <a:pt x="1103" y="5593"/>
                      <a:pt x="1354" y="5718"/>
                      <a:pt x="1554" y="5718"/>
                    </a:cubicBezTo>
                    <a:lnTo>
                      <a:pt x="1579" y="5718"/>
                    </a:lnTo>
                    <a:cubicBezTo>
                      <a:pt x="1930" y="5693"/>
                      <a:pt x="2131" y="5367"/>
                      <a:pt x="2181" y="5242"/>
                    </a:cubicBezTo>
                    <a:cubicBezTo>
                      <a:pt x="2908" y="4039"/>
                      <a:pt x="3008" y="2585"/>
                      <a:pt x="3108" y="1307"/>
                    </a:cubicBezTo>
                    <a:cubicBezTo>
                      <a:pt x="3133" y="1207"/>
                      <a:pt x="3133" y="856"/>
                      <a:pt x="2933" y="655"/>
                    </a:cubicBezTo>
                    <a:cubicBezTo>
                      <a:pt x="2858" y="580"/>
                      <a:pt x="2732" y="530"/>
                      <a:pt x="2632" y="530"/>
                    </a:cubicBezTo>
                    <a:cubicBezTo>
                      <a:pt x="2507" y="530"/>
                      <a:pt x="2407" y="630"/>
                      <a:pt x="2432" y="755"/>
                    </a:cubicBezTo>
                    <a:cubicBezTo>
                      <a:pt x="2432" y="856"/>
                      <a:pt x="2507" y="956"/>
                      <a:pt x="2632" y="956"/>
                    </a:cubicBezTo>
                    <a:cubicBezTo>
                      <a:pt x="2657" y="956"/>
                      <a:pt x="2707" y="1106"/>
                      <a:pt x="2707" y="1257"/>
                    </a:cubicBezTo>
                    <a:cubicBezTo>
                      <a:pt x="2607" y="2510"/>
                      <a:pt x="2482" y="3913"/>
                      <a:pt x="1830" y="5041"/>
                    </a:cubicBezTo>
                    <a:cubicBezTo>
                      <a:pt x="1730" y="5192"/>
                      <a:pt x="1630" y="5292"/>
                      <a:pt x="1554" y="5292"/>
                    </a:cubicBezTo>
                    <a:cubicBezTo>
                      <a:pt x="1479" y="5292"/>
                      <a:pt x="1354" y="5167"/>
                      <a:pt x="1254" y="4966"/>
                    </a:cubicBezTo>
                    <a:cubicBezTo>
                      <a:pt x="577" y="3487"/>
                      <a:pt x="502" y="1733"/>
                      <a:pt x="427" y="204"/>
                    </a:cubicBezTo>
                    <a:cubicBezTo>
                      <a:pt x="427" y="113"/>
                      <a:pt x="343" y="0"/>
                      <a:pt x="233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2161;p37">
                <a:extLst>
                  <a:ext uri="{FF2B5EF4-FFF2-40B4-BE49-F238E27FC236}">
                    <a16:creationId xmlns:a16="http://schemas.microsoft.com/office/drawing/2014/main" id="{19A03DD4-852F-448B-97E2-8667689FF2CD}"/>
                  </a:ext>
                </a:extLst>
              </p:cNvPr>
              <p:cNvSpPr/>
              <p:nvPr/>
            </p:nvSpPr>
            <p:spPr>
              <a:xfrm>
                <a:off x="5815878" y="3933651"/>
                <a:ext cx="146374" cy="544868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19781" extrusionOk="0">
                    <a:moveTo>
                      <a:pt x="4748" y="1"/>
                    </a:moveTo>
                    <a:cubicBezTo>
                      <a:pt x="4668" y="1"/>
                      <a:pt x="4608" y="66"/>
                      <a:pt x="4587" y="131"/>
                    </a:cubicBezTo>
                    <a:cubicBezTo>
                      <a:pt x="4386" y="657"/>
                      <a:pt x="4336" y="1184"/>
                      <a:pt x="4286" y="1710"/>
                    </a:cubicBezTo>
                    <a:cubicBezTo>
                      <a:pt x="4261" y="1986"/>
                      <a:pt x="4236" y="2261"/>
                      <a:pt x="4186" y="2512"/>
                    </a:cubicBezTo>
                    <a:cubicBezTo>
                      <a:pt x="4110" y="3038"/>
                      <a:pt x="3835" y="3966"/>
                      <a:pt x="3108" y="4292"/>
                    </a:cubicBezTo>
                    <a:cubicBezTo>
                      <a:pt x="2983" y="4349"/>
                      <a:pt x="2839" y="4377"/>
                      <a:pt x="2693" y="4377"/>
                    </a:cubicBezTo>
                    <a:cubicBezTo>
                      <a:pt x="2458" y="4377"/>
                      <a:pt x="2215" y="4305"/>
                      <a:pt x="2030" y="4166"/>
                    </a:cubicBezTo>
                    <a:cubicBezTo>
                      <a:pt x="1880" y="4066"/>
                      <a:pt x="1679" y="3865"/>
                      <a:pt x="1704" y="3540"/>
                    </a:cubicBezTo>
                    <a:cubicBezTo>
                      <a:pt x="1729" y="3439"/>
                      <a:pt x="1629" y="3339"/>
                      <a:pt x="1529" y="3314"/>
                    </a:cubicBezTo>
                    <a:cubicBezTo>
                      <a:pt x="1516" y="3311"/>
                      <a:pt x="1503" y="3310"/>
                      <a:pt x="1490" y="3310"/>
                    </a:cubicBezTo>
                    <a:cubicBezTo>
                      <a:pt x="1384" y="3310"/>
                      <a:pt x="1303" y="3400"/>
                      <a:pt x="1303" y="3489"/>
                    </a:cubicBezTo>
                    <a:cubicBezTo>
                      <a:pt x="1253" y="3891"/>
                      <a:pt x="1429" y="4266"/>
                      <a:pt x="1780" y="4517"/>
                    </a:cubicBezTo>
                    <a:cubicBezTo>
                      <a:pt x="2061" y="4705"/>
                      <a:pt x="2401" y="4804"/>
                      <a:pt x="2726" y="4804"/>
                    </a:cubicBezTo>
                    <a:cubicBezTo>
                      <a:pt x="2922" y="4804"/>
                      <a:pt x="3114" y="4768"/>
                      <a:pt x="3283" y="4693"/>
                    </a:cubicBezTo>
                    <a:cubicBezTo>
                      <a:pt x="4186" y="4266"/>
                      <a:pt x="4511" y="3189"/>
                      <a:pt x="4612" y="2587"/>
                    </a:cubicBezTo>
                    <a:cubicBezTo>
                      <a:pt x="4637" y="2312"/>
                      <a:pt x="4662" y="2036"/>
                      <a:pt x="4687" y="1760"/>
                    </a:cubicBezTo>
                    <a:lnTo>
                      <a:pt x="4687" y="1760"/>
                    </a:lnTo>
                    <a:cubicBezTo>
                      <a:pt x="4812" y="3941"/>
                      <a:pt x="4612" y="6121"/>
                      <a:pt x="4361" y="8327"/>
                    </a:cubicBezTo>
                    <a:cubicBezTo>
                      <a:pt x="4136" y="10407"/>
                      <a:pt x="3885" y="12437"/>
                      <a:pt x="3258" y="14342"/>
                    </a:cubicBezTo>
                    <a:cubicBezTo>
                      <a:pt x="2582" y="16497"/>
                      <a:pt x="1479" y="18226"/>
                      <a:pt x="100" y="19404"/>
                    </a:cubicBezTo>
                    <a:cubicBezTo>
                      <a:pt x="25" y="19480"/>
                      <a:pt x="0" y="19630"/>
                      <a:pt x="75" y="19705"/>
                    </a:cubicBezTo>
                    <a:cubicBezTo>
                      <a:pt x="125" y="19755"/>
                      <a:pt x="176" y="19780"/>
                      <a:pt x="251" y="19780"/>
                    </a:cubicBezTo>
                    <a:cubicBezTo>
                      <a:pt x="276" y="19780"/>
                      <a:pt x="326" y="19755"/>
                      <a:pt x="376" y="19730"/>
                    </a:cubicBezTo>
                    <a:cubicBezTo>
                      <a:pt x="1805" y="18502"/>
                      <a:pt x="2958" y="16698"/>
                      <a:pt x="3659" y="14467"/>
                    </a:cubicBezTo>
                    <a:cubicBezTo>
                      <a:pt x="4286" y="12537"/>
                      <a:pt x="4537" y="10482"/>
                      <a:pt x="4787" y="8377"/>
                    </a:cubicBezTo>
                    <a:cubicBezTo>
                      <a:pt x="5088" y="5595"/>
                      <a:pt x="5313" y="2888"/>
                      <a:pt x="4988" y="181"/>
                    </a:cubicBezTo>
                    <a:cubicBezTo>
                      <a:pt x="4963" y="81"/>
                      <a:pt x="4887" y="6"/>
                      <a:pt x="4787" y="6"/>
                    </a:cubicBezTo>
                    <a:cubicBezTo>
                      <a:pt x="4774" y="2"/>
                      <a:pt x="4761" y="1"/>
                      <a:pt x="4748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2162;p37">
                <a:extLst>
                  <a:ext uri="{FF2B5EF4-FFF2-40B4-BE49-F238E27FC236}">
                    <a16:creationId xmlns:a16="http://schemas.microsoft.com/office/drawing/2014/main" id="{6FB5C513-6AE6-4809-B847-FE5BC419097B}"/>
                  </a:ext>
                </a:extLst>
              </p:cNvPr>
              <p:cNvSpPr/>
              <p:nvPr/>
            </p:nvSpPr>
            <p:spPr>
              <a:xfrm>
                <a:off x="5802050" y="4178879"/>
                <a:ext cx="84949" cy="245095"/>
              </a:xfrm>
              <a:custGeom>
                <a:avLst/>
                <a:gdLst/>
                <a:ahLst/>
                <a:cxnLst/>
                <a:rect l="l" t="t" r="r" b="b"/>
                <a:pathLst>
                  <a:path w="3084" h="8898" extrusionOk="0">
                    <a:moveTo>
                      <a:pt x="2708" y="0"/>
                    </a:moveTo>
                    <a:cubicBezTo>
                      <a:pt x="2607" y="25"/>
                      <a:pt x="2507" y="125"/>
                      <a:pt x="2532" y="226"/>
                    </a:cubicBezTo>
                    <a:cubicBezTo>
                      <a:pt x="2658" y="1353"/>
                      <a:pt x="2307" y="2481"/>
                      <a:pt x="1956" y="3559"/>
                    </a:cubicBezTo>
                    <a:cubicBezTo>
                      <a:pt x="1379" y="5263"/>
                      <a:pt x="703" y="6968"/>
                      <a:pt x="51" y="8647"/>
                    </a:cubicBezTo>
                    <a:cubicBezTo>
                      <a:pt x="1" y="8747"/>
                      <a:pt x="51" y="8847"/>
                      <a:pt x="176" y="8897"/>
                    </a:cubicBezTo>
                    <a:lnTo>
                      <a:pt x="226" y="8897"/>
                    </a:lnTo>
                    <a:cubicBezTo>
                      <a:pt x="327" y="8897"/>
                      <a:pt x="402" y="8847"/>
                      <a:pt x="452" y="8772"/>
                    </a:cubicBezTo>
                    <a:cubicBezTo>
                      <a:pt x="1104" y="7118"/>
                      <a:pt x="1780" y="5389"/>
                      <a:pt x="2357" y="3684"/>
                    </a:cubicBezTo>
                    <a:cubicBezTo>
                      <a:pt x="2733" y="2582"/>
                      <a:pt x="3084" y="1404"/>
                      <a:pt x="2933" y="201"/>
                    </a:cubicBezTo>
                    <a:cubicBezTo>
                      <a:pt x="2933" y="75"/>
                      <a:pt x="2833" y="0"/>
                      <a:pt x="2708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2163;p37">
                <a:extLst>
                  <a:ext uri="{FF2B5EF4-FFF2-40B4-BE49-F238E27FC236}">
                    <a16:creationId xmlns:a16="http://schemas.microsoft.com/office/drawing/2014/main" id="{B279F5BF-51BE-442F-AD00-C5E86564E07F}"/>
                  </a:ext>
                </a:extLst>
              </p:cNvPr>
              <p:cNvSpPr/>
              <p:nvPr/>
            </p:nvSpPr>
            <p:spPr>
              <a:xfrm>
                <a:off x="5926331" y="3890296"/>
                <a:ext cx="130508" cy="556464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0202" extrusionOk="0">
                    <a:moveTo>
                      <a:pt x="4186" y="1"/>
                    </a:moveTo>
                    <a:cubicBezTo>
                      <a:pt x="4060" y="1"/>
                      <a:pt x="3985" y="101"/>
                      <a:pt x="3985" y="226"/>
                    </a:cubicBezTo>
                    <a:cubicBezTo>
                      <a:pt x="4336" y="5690"/>
                      <a:pt x="3684" y="11104"/>
                      <a:pt x="2080" y="16342"/>
                    </a:cubicBezTo>
                    <a:cubicBezTo>
                      <a:pt x="1704" y="17595"/>
                      <a:pt x="1203" y="18998"/>
                      <a:pt x="100" y="19825"/>
                    </a:cubicBezTo>
                    <a:cubicBezTo>
                      <a:pt x="25" y="19901"/>
                      <a:pt x="0" y="20026"/>
                      <a:pt x="75" y="20126"/>
                    </a:cubicBezTo>
                    <a:cubicBezTo>
                      <a:pt x="100" y="20176"/>
                      <a:pt x="176" y="20201"/>
                      <a:pt x="226" y="20201"/>
                    </a:cubicBezTo>
                    <a:cubicBezTo>
                      <a:pt x="276" y="20201"/>
                      <a:pt x="326" y="20201"/>
                      <a:pt x="351" y="20176"/>
                    </a:cubicBezTo>
                    <a:cubicBezTo>
                      <a:pt x="1504" y="19299"/>
                      <a:pt x="2055" y="17871"/>
                      <a:pt x="2481" y="16467"/>
                    </a:cubicBezTo>
                    <a:cubicBezTo>
                      <a:pt x="4110" y="11179"/>
                      <a:pt x="4737" y="5715"/>
                      <a:pt x="4411" y="201"/>
                    </a:cubicBezTo>
                    <a:cubicBezTo>
                      <a:pt x="4386" y="76"/>
                      <a:pt x="4311" y="1"/>
                      <a:pt x="4186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2164;p37">
                <a:extLst>
                  <a:ext uri="{FF2B5EF4-FFF2-40B4-BE49-F238E27FC236}">
                    <a16:creationId xmlns:a16="http://schemas.microsoft.com/office/drawing/2014/main" id="{7CA42E71-61DD-4312-8DE3-860D2944CE5B}"/>
                  </a:ext>
                </a:extLst>
              </p:cNvPr>
              <p:cNvSpPr/>
              <p:nvPr/>
            </p:nvSpPr>
            <p:spPr>
              <a:xfrm>
                <a:off x="6128590" y="3892940"/>
                <a:ext cx="412872" cy="538642"/>
              </a:xfrm>
              <a:custGeom>
                <a:avLst/>
                <a:gdLst/>
                <a:ahLst/>
                <a:cxnLst/>
                <a:rect l="l" t="t" r="r" b="b"/>
                <a:pathLst>
                  <a:path w="14989" h="19555" extrusionOk="0">
                    <a:moveTo>
                      <a:pt x="241" y="0"/>
                    </a:moveTo>
                    <a:cubicBezTo>
                      <a:pt x="227" y="0"/>
                      <a:pt x="214" y="2"/>
                      <a:pt x="201" y="5"/>
                    </a:cubicBezTo>
                    <a:cubicBezTo>
                      <a:pt x="76" y="30"/>
                      <a:pt x="1" y="130"/>
                      <a:pt x="26" y="256"/>
                    </a:cubicBezTo>
                    <a:cubicBezTo>
                      <a:pt x="652" y="3589"/>
                      <a:pt x="1655" y="6847"/>
                      <a:pt x="3008" y="9980"/>
                    </a:cubicBezTo>
                    <a:cubicBezTo>
                      <a:pt x="3660" y="11509"/>
                      <a:pt x="4537" y="13238"/>
                      <a:pt x="5840" y="14617"/>
                    </a:cubicBezTo>
                    <a:cubicBezTo>
                      <a:pt x="6993" y="15795"/>
                      <a:pt x="8447" y="16647"/>
                      <a:pt x="9700" y="17298"/>
                    </a:cubicBezTo>
                    <a:cubicBezTo>
                      <a:pt x="11304" y="18151"/>
                      <a:pt x="12983" y="18902"/>
                      <a:pt x="14687" y="19529"/>
                    </a:cubicBezTo>
                    <a:cubicBezTo>
                      <a:pt x="14712" y="19554"/>
                      <a:pt x="14738" y="19554"/>
                      <a:pt x="14763" y="19554"/>
                    </a:cubicBezTo>
                    <a:cubicBezTo>
                      <a:pt x="14838" y="19554"/>
                      <a:pt x="14913" y="19504"/>
                      <a:pt x="14963" y="19404"/>
                    </a:cubicBezTo>
                    <a:cubicBezTo>
                      <a:pt x="14988" y="19303"/>
                      <a:pt x="14938" y="19178"/>
                      <a:pt x="14838" y="19153"/>
                    </a:cubicBezTo>
                    <a:cubicBezTo>
                      <a:pt x="13133" y="18526"/>
                      <a:pt x="11479" y="17775"/>
                      <a:pt x="9900" y="16948"/>
                    </a:cubicBezTo>
                    <a:cubicBezTo>
                      <a:pt x="8672" y="16296"/>
                      <a:pt x="7269" y="15469"/>
                      <a:pt x="6141" y="14316"/>
                    </a:cubicBezTo>
                    <a:cubicBezTo>
                      <a:pt x="4863" y="12988"/>
                      <a:pt x="4036" y="11308"/>
                      <a:pt x="3384" y="9805"/>
                    </a:cubicBezTo>
                    <a:cubicBezTo>
                      <a:pt x="2056" y="6722"/>
                      <a:pt x="1053" y="3489"/>
                      <a:pt x="427" y="181"/>
                    </a:cubicBezTo>
                    <a:cubicBezTo>
                      <a:pt x="427" y="71"/>
                      <a:pt x="332" y="0"/>
                      <a:pt x="241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2165;p37">
                <a:extLst>
                  <a:ext uri="{FF2B5EF4-FFF2-40B4-BE49-F238E27FC236}">
                    <a16:creationId xmlns:a16="http://schemas.microsoft.com/office/drawing/2014/main" id="{5320B14A-E95C-4BE1-9F1C-76E8B4A03C01}"/>
                  </a:ext>
                </a:extLst>
              </p:cNvPr>
              <p:cNvSpPr/>
              <p:nvPr/>
            </p:nvSpPr>
            <p:spPr>
              <a:xfrm>
                <a:off x="6290138" y="4026311"/>
                <a:ext cx="153288" cy="274100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9951" extrusionOk="0">
                    <a:moveTo>
                      <a:pt x="1604" y="0"/>
                    </a:moveTo>
                    <a:cubicBezTo>
                      <a:pt x="1128" y="0"/>
                      <a:pt x="652" y="301"/>
                      <a:pt x="376" y="777"/>
                    </a:cubicBezTo>
                    <a:cubicBezTo>
                      <a:pt x="126" y="1228"/>
                      <a:pt x="75" y="1755"/>
                      <a:pt x="50" y="2105"/>
                    </a:cubicBezTo>
                    <a:cubicBezTo>
                      <a:pt x="0" y="3709"/>
                      <a:pt x="527" y="5364"/>
                      <a:pt x="1504" y="6767"/>
                    </a:cubicBezTo>
                    <a:cubicBezTo>
                      <a:pt x="2406" y="8045"/>
                      <a:pt x="3685" y="9123"/>
                      <a:pt x="5238" y="9925"/>
                    </a:cubicBezTo>
                    <a:cubicBezTo>
                      <a:pt x="5263" y="9950"/>
                      <a:pt x="5289" y="9950"/>
                      <a:pt x="5314" y="9950"/>
                    </a:cubicBezTo>
                    <a:cubicBezTo>
                      <a:pt x="5389" y="9950"/>
                      <a:pt x="5464" y="9925"/>
                      <a:pt x="5514" y="9850"/>
                    </a:cubicBezTo>
                    <a:cubicBezTo>
                      <a:pt x="5564" y="9750"/>
                      <a:pt x="5514" y="9624"/>
                      <a:pt x="5414" y="9574"/>
                    </a:cubicBezTo>
                    <a:cubicBezTo>
                      <a:pt x="3935" y="8797"/>
                      <a:pt x="2707" y="7745"/>
                      <a:pt x="1855" y="6542"/>
                    </a:cubicBezTo>
                    <a:cubicBezTo>
                      <a:pt x="903" y="5188"/>
                      <a:pt x="426" y="3634"/>
                      <a:pt x="476" y="2131"/>
                    </a:cubicBezTo>
                    <a:cubicBezTo>
                      <a:pt x="502" y="1805"/>
                      <a:pt x="527" y="1354"/>
                      <a:pt x="752" y="978"/>
                    </a:cubicBezTo>
                    <a:cubicBezTo>
                      <a:pt x="953" y="627"/>
                      <a:pt x="1278" y="401"/>
                      <a:pt x="1604" y="401"/>
                    </a:cubicBezTo>
                    <a:cubicBezTo>
                      <a:pt x="2106" y="401"/>
                      <a:pt x="2507" y="902"/>
                      <a:pt x="2707" y="1203"/>
                    </a:cubicBezTo>
                    <a:cubicBezTo>
                      <a:pt x="3409" y="2306"/>
                      <a:pt x="3659" y="3659"/>
                      <a:pt x="3384" y="4938"/>
                    </a:cubicBezTo>
                    <a:cubicBezTo>
                      <a:pt x="3359" y="5113"/>
                      <a:pt x="3284" y="5339"/>
                      <a:pt x="3133" y="5439"/>
                    </a:cubicBezTo>
                    <a:cubicBezTo>
                      <a:pt x="3089" y="5468"/>
                      <a:pt x="3036" y="5480"/>
                      <a:pt x="2985" y="5480"/>
                    </a:cubicBezTo>
                    <a:cubicBezTo>
                      <a:pt x="2949" y="5480"/>
                      <a:pt x="2914" y="5474"/>
                      <a:pt x="2882" y="5464"/>
                    </a:cubicBezTo>
                    <a:cubicBezTo>
                      <a:pt x="2682" y="5389"/>
                      <a:pt x="2431" y="5163"/>
                      <a:pt x="2281" y="4862"/>
                    </a:cubicBezTo>
                    <a:cubicBezTo>
                      <a:pt x="1930" y="4186"/>
                      <a:pt x="1705" y="3409"/>
                      <a:pt x="1654" y="2632"/>
                    </a:cubicBezTo>
                    <a:cubicBezTo>
                      <a:pt x="1654" y="2607"/>
                      <a:pt x="1679" y="2582"/>
                      <a:pt x="1679" y="2532"/>
                    </a:cubicBezTo>
                    <a:cubicBezTo>
                      <a:pt x="1700" y="2538"/>
                      <a:pt x="1720" y="2541"/>
                      <a:pt x="1739" y="2541"/>
                    </a:cubicBezTo>
                    <a:cubicBezTo>
                      <a:pt x="1793" y="2541"/>
                      <a:pt x="1843" y="2518"/>
                      <a:pt x="1880" y="2481"/>
                    </a:cubicBezTo>
                    <a:cubicBezTo>
                      <a:pt x="1955" y="2381"/>
                      <a:pt x="1955" y="2256"/>
                      <a:pt x="1855" y="2181"/>
                    </a:cubicBezTo>
                    <a:cubicBezTo>
                      <a:pt x="1790" y="2132"/>
                      <a:pt x="1715" y="2104"/>
                      <a:pt x="1636" y="2104"/>
                    </a:cubicBezTo>
                    <a:cubicBezTo>
                      <a:pt x="1593" y="2104"/>
                      <a:pt x="1548" y="2113"/>
                      <a:pt x="1504" y="2131"/>
                    </a:cubicBezTo>
                    <a:cubicBezTo>
                      <a:pt x="1329" y="2231"/>
                      <a:pt x="1228" y="2481"/>
                      <a:pt x="1253" y="2682"/>
                    </a:cubicBezTo>
                    <a:cubicBezTo>
                      <a:pt x="1304" y="3484"/>
                      <a:pt x="1529" y="4311"/>
                      <a:pt x="1905" y="5063"/>
                    </a:cubicBezTo>
                    <a:cubicBezTo>
                      <a:pt x="2080" y="5364"/>
                      <a:pt x="2381" y="5740"/>
                      <a:pt x="2757" y="5865"/>
                    </a:cubicBezTo>
                    <a:cubicBezTo>
                      <a:pt x="2828" y="5883"/>
                      <a:pt x="2899" y="5891"/>
                      <a:pt x="2969" y="5891"/>
                    </a:cubicBezTo>
                    <a:cubicBezTo>
                      <a:pt x="3097" y="5891"/>
                      <a:pt x="3220" y="5863"/>
                      <a:pt x="3334" y="5815"/>
                    </a:cubicBezTo>
                    <a:cubicBezTo>
                      <a:pt x="3634" y="5639"/>
                      <a:pt x="3735" y="5263"/>
                      <a:pt x="3785" y="5013"/>
                    </a:cubicBezTo>
                    <a:cubicBezTo>
                      <a:pt x="4086" y="3634"/>
                      <a:pt x="3810" y="2181"/>
                      <a:pt x="3058" y="978"/>
                    </a:cubicBezTo>
                    <a:cubicBezTo>
                      <a:pt x="2757" y="527"/>
                      <a:pt x="2281" y="0"/>
                      <a:pt x="1604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2166;p37">
                <a:extLst>
                  <a:ext uri="{FF2B5EF4-FFF2-40B4-BE49-F238E27FC236}">
                    <a16:creationId xmlns:a16="http://schemas.microsoft.com/office/drawing/2014/main" id="{EE7122E0-B53F-4098-819B-5E26D398100F}"/>
                  </a:ext>
                </a:extLst>
              </p:cNvPr>
              <p:cNvSpPr/>
              <p:nvPr/>
            </p:nvSpPr>
            <p:spPr>
              <a:xfrm>
                <a:off x="6234911" y="3941997"/>
                <a:ext cx="189179" cy="234821"/>
              </a:xfrm>
              <a:custGeom>
                <a:avLst/>
                <a:gdLst/>
                <a:ahLst/>
                <a:cxnLst/>
                <a:rect l="l" t="t" r="r" b="b"/>
                <a:pathLst>
                  <a:path w="6868" h="8525" extrusionOk="0">
                    <a:moveTo>
                      <a:pt x="3452" y="0"/>
                    </a:moveTo>
                    <a:cubicBezTo>
                      <a:pt x="3050" y="0"/>
                      <a:pt x="2595" y="129"/>
                      <a:pt x="2181" y="405"/>
                    </a:cubicBezTo>
                    <a:cubicBezTo>
                      <a:pt x="1053" y="1106"/>
                      <a:pt x="301" y="2510"/>
                      <a:pt x="151" y="4139"/>
                    </a:cubicBezTo>
                    <a:cubicBezTo>
                      <a:pt x="0" y="5567"/>
                      <a:pt x="301" y="6996"/>
                      <a:pt x="602" y="8349"/>
                    </a:cubicBezTo>
                    <a:cubicBezTo>
                      <a:pt x="627" y="8450"/>
                      <a:pt x="727" y="8525"/>
                      <a:pt x="802" y="8525"/>
                    </a:cubicBezTo>
                    <a:lnTo>
                      <a:pt x="852" y="8525"/>
                    </a:lnTo>
                    <a:cubicBezTo>
                      <a:pt x="978" y="8500"/>
                      <a:pt x="1028" y="8374"/>
                      <a:pt x="1028" y="8274"/>
                    </a:cubicBezTo>
                    <a:cubicBezTo>
                      <a:pt x="727" y="6921"/>
                      <a:pt x="426" y="5542"/>
                      <a:pt x="552" y="4164"/>
                    </a:cubicBezTo>
                    <a:cubicBezTo>
                      <a:pt x="702" y="2685"/>
                      <a:pt x="1379" y="1407"/>
                      <a:pt x="2406" y="755"/>
                    </a:cubicBezTo>
                    <a:cubicBezTo>
                      <a:pt x="2630" y="599"/>
                      <a:pt x="2994" y="422"/>
                      <a:pt x="3374" y="422"/>
                    </a:cubicBezTo>
                    <a:cubicBezTo>
                      <a:pt x="3419" y="422"/>
                      <a:pt x="3464" y="424"/>
                      <a:pt x="3509" y="430"/>
                    </a:cubicBezTo>
                    <a:cubicBezTo>
                      <a:pt x="4035" y="480"/>
                      <a:pt x="4486" y="881"/>
                      <a:pt x="4988" y="1633"/>
                    </a:cubicBezTo>
                    <a:cubicBezTo>
                      <a:pt x="5664" y="2685"/>
                      <a:pt x="6141" y="3838"/>
                      <a:pt x="6441" y="5066"/>
                    </a:cubicBezTo>
                    <a:cubicBezTo>
                      <a:pt x="6462" y="5171"/>
                      <a:pt x="6535" y="5223"/>
                      <a:pt x="6632" y="5223"/>
                    </a:cubicBezTo>
                    <a:cubicBezTo>
                      <a:pt x="6651" y="5223"/>
                      <a:pt x="6671" y="5221"/>
                      <a:pt x="6692" y="5217"/>
                    </a:cubicBezTo>
                    <a:cubicBezTo>
                      <a:pt x="6792" y="5192"/>
                      <a:pt x="6867" y="5091"/>
                      <a:pt x="6842" y="4966"/>
                    </a:cubicBezTo>
                    <a:cubicBezTo>
                      <a:pt x="6542" y="3713"/>
                      <a:pt x="6040" y="2510"/>
                      <a:pt x="5339" y="1407"/>
                    </a:cubicBezTo>
                    <a:cubicBezTo>
                      <a:pt x="4988" y="856"/>
                      <a:pt x="4411" y="104"/>
                      <a:pt x="3559" y="4"/>
                    </a:cubicBezTo>
                    <a:cubicBezTo>
                      <a:pt x="3524" y="1"/>
                      <a:pt x="3488" y="0"/>
                      <a:pt x="3452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2167;p37">
                <a:extLst>
                  <a:ext uri="{FF2B5EF4-FFF2-40B4-BE49-F238E27FC236}">
                    <a16:creationId xmlns:a16="http://schemas.microsoft.com/office/drawing/2014/main" id="{3AB664CA-2F88-437D-AA9E-E5A9974C908C}"/>
                  </a:ext>
                </a:extLst>
              </p:cNvPr>
              <p:cNvSpPr/>
              <p:nvPr/>
            </p:nvSpPr>
            <p:spPr>
              <a:xfrm>
                <a:off x="6321896" y="3835235"/>
                <a:ext cx="109794" cy="130343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4732" extrusionOk="0">
                    <a:moveTo>
                      <a:pt x="245" y="0"/>
                    </a:moveTo>
                    <a:cubicBezTo>
                      <a:pt x="216" y="0"/>
                      <a:pt x="184" y="6"/>
                      <a:pt x="151" y="20"/>
                    </a:cubicBezTo>
                    <a:cubicBezTo>
                      <a:pt x="50" y="70"/>
                      <a:pt x="0" y="195"/>
                      <a:pt x="50" y="296"/>
                    </a:cubicBezTo>
                    <a:cubicBezTo>
                      <a:pt x="426" y="1173"/>
                      <a:pt x="827" y="2075"/>
                      <a:pt x="1404" y="2852"/>
                    </a:cubicBezTo>
                    <a:cubicBezTo>
                      <a:pt x="2055" y="3779"/>
                      <a:pt x="2832" y="4406"/>
                      <a:pt x="3684" y="4707"/>
                    </a:cubicBezTo>
                    <a:cubicBezTo>
                      <a:pt x="3709" y="4732"/>
                      <a:pt x="3735" y="4732"/>
                      <a:pt x="3760" y="4732"/>
                    </a:cubicBezTo>
                    <a:cubicBezTo>
                      <a:pt x="3835" y="4732"/>
                      <a:pt x="3935" y="4682"/>
                      <a:pt x="3960" y="4581"/>
                    </a:cubicBezTo>
                    <a:cubicBezTo>
                      <a:pt x="3985" y="4481"/>
                      <a:pt x="3935" y="4356"/>
                      <a:pt x="3835" y="4306"/>
                    </a:cubicBezTo>
                    <a:cubicBezTo>
                      <a:pt x="2857" y="3980"/>
                      <a:pt x="2156" y="3203"/>
                      <a:pt x="1729" y="2626"/>
                    </a:cubicBezTo>
                    <a:cubicBezTo>
                      <a:pt x="1203" y="1849"/>
                      <a:pt x="802" y="972"/>
                      <a:pt x="426" y="120"/>
                    </a:cubicBezTo>
                    <a:cubicBezTo>
                      <a:pt x="390" y="47"/>
                      <a:pt x="326" y="0"/>
                      <a:pt x="245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2168;p37">
                <a:extLst>
                  <a:ext uri="{FF2B5EF4-FFF2-40B4-BE49-F238E27FC236}">
                    <a16:creationId xmlns:a16="http://schemas.microsoft.com/office/drawing/2014/main" id="{D1326A69-A568-4C5F-B3F7-8D10870B93B6}"/>
                  </a:ext>
                </a:extLst>
              </p:cNvPr>
              <p:cNvSpPr/>
              <p:nvPr/>
            </p:nvSpPr>
            <p:spPr>
              <a:xfrm>
                <a:off x="6189353" y="3840744"/>
                <a:ext cx="87703" cy="168327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6111" extrusionOk="0">
                    <a:moveTo>
                      <a:pt x="2938" y="1"/>
                    </a:moveTo>
                    <a:cubicBezTo>
                      <a:pt x="2857" y="1"/>
                      <a:pt x="2794" y="47"/>
                      <a:pt x="2757" y="121"/>
                    </a:cubicBezTo>
                    <a:cubicBezTo>
                      <a:pt x="2481" y="722"/>
                      <a:pt x="2055" y="1273"/>
                      <a:pt x="1629" y="1825"/>
                    </a:cubicBezTo>
                    <a:cubicBezTo>
                      <a:pt x="1178" y="2376"/>
                      <a:pt x="727" y="2978"/>
                      <a:pt x="426" y="3629"/>
                    </a:cubicBezTo>
                    <a:cubicBezTo>
                      <a:pt x="100" y="4381"/>
                      <a:pt x="0" y="5208"/>
                      <a:pt x="150" y="5935"/>
                    </a:cubicBezTo>
                    <a:cubicBezTo>
                      <a:pt x="176" y="6035"/>
                      <a:pt x="251" y="6111"/>
                      <a:pt x="351" y="6111"/>
                    </a:cubicBezTo>
                    <a:cubicBezTo>
                      <a:pt x="351" y="6111"/>
                      <a:pt x="376" y="6111"/>
                      <a:pt x="401" y="6086"/>
                    </a:cubicBezTo>
                    <a:cubicBezTo>
                      <a:pt x="501" y="6060"/>
                      <a:pt x="577" y="5960"/>
                      <a:pt x="551" y="5860"/>
                    </a:cubicBezTo>
                    <a:cubicBezTo>
                      <a:pt x="426" y="5208"/>
                      <a:pt x="526" y="4482"/>
                      <a:pt x="802" y="3805"/>
                    </a:cubicBezTo>
                    <a:cubicBezTo>
                      <a:pt x="1078" y="3178"/>
                      <a:pt x="1504" y="2652"/>
                      <a:pt x="1955" y="2076"/>
                    </a:cubicBezTo>
                    <a:cubicBezTo>
                      <a:pt x="2381" y="1524"/>
                      <a:pt x="2832" y="948"/>
                      <a:pt x="3133" y="296"/>
                    </a:cubicBezTo>
                    <a:cubicBezTo>
                      <a:pt x="3183" y="171"/>
                      <a:pt x="3133" y="45"/>
                      <a:pt x="3033" y="20"/>
                    </a:cubicBezTo>
                    <a:cubicBezTo>
                      <a:pt x="2999" y="7"/>
                      <a:pt x="2967" y="1"/>
                      <a:pt x="2938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2169;p37">
                <a:extLst>
                  <a:ext uri="{FF2B5EF4-FFF2-40B4-BE49-F238E27FC236}">
                    <a16:creationId xmlns:a16="http://schemas.microsoft.com/office/drawing/2014/main" id="{5AED7D3F-4B65-4AFF-88B0-FB680C68EAA1}"/>
                  </a:ext>
                </a:extLst>
              </p:cNvPr>
              <p:cNvSpPr/>
              <p:nvPr/>
            </p:nvSpPr>
            <p:spPr>
              <a:xfrm>
                <a:off x="6466863" y="3834216"/>
                <a:ext cx="158797" cy="437883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15897" extrusionOk="0">
                    <a:moveTo>
                      <a:pt x="252" y="0"/>
                    </a:moveTo>
                    <a:cubicBezTo>
                      <a:pt x="235" y="0"/>
                      <a:pt x="218" y="3"/>
                      <a:pt x="201" y="7"/>
                    </a:cubicBezTo>
                    <a:cubicBezTo>
                      <a:pt x="76" y="32"/>
                      <a:pt x="0" y="132"/>
                      <a:pt x="25" y="232"/>
                    </a:cubicBezTo>
                    <a:cubicBezTo>
                      <a:pt x="326" y="1661"/>
                      <a:pt x="477" y="3140"/>
                      <a:pt x="602" y="4568"/>
                    </a:cubicBezTo>
                    <a:cubicBezTo>
                      <a:pt x="802" y="6799"/>
                      <a:pt x="1003" y="9105"/>
                      <a:pt x="1880" y="11235"/>
                    </a:cubicBezTo>
                    <a:cubicBezTo>
                      <a:pt x="2632" y="13039"/>
                      <a:pt x="3835" y="14643"/>
                      <a:pt x="5389" y="15871"/>
                    </a:cubicBezTo>
                    <a:cubicBezTo>
                      <a:pt x="5439" y="15897"/>
                      <a:pt x="5489" y="15897"/>
                      <a:pt x="5514" y="15897"/>
                    </a:cubicBezTo>
                    <a:cubicBezTo>
                      <a:pt x="5589" y="15897"/>
                      <a:pt x="5639" y="15871"/>
                      <a:pt x="5690" y="15821"/>
                    </a:cubicBezTo>
                    <a:cubicBezTo>
                      <a:pt x="5765" y="15746"/>
                      <a:pt x="5740" y="15596"/>
                      <a:pt x="5665" y="15546"/>
                    </a:cubicBezTo>
                    <a:cubicBezTo>
                      <a:pt x="4161" y="14368"/>
                      <a:pt x="2983" y="12814"/>
                      <a:pt x="2256" y="11059"/>
                    </a:cubicBezTo>
                    <a:cubicBezTo>
                      <a:pt x="1429" y="9004"/>
                      <a:pt x="1203" y="6724"/>
                      <a:pt x="1003" y="4518"/>
                    </a:cubicBezTo>
                    <a:cubicBezTo>
                      <a:pt x="878" y="3089"/>
                      <a:pt x="752" y="1586"/>
                      <a:pt x="451" y="157"/>
                    </a:cubicBezTo>
                    <a:cubicBezTo>
                      <a:pt x="431" y="53"/>
                      <a:pt x="340" y="0"/>
                      <a:pt x="252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2170;p37">
                <a:extLst>
                  <a:ext uri="{FF2B5EF4-FFF2-40B4-BE49-F238E27FC236}">
                    <a16:creationId xmlns:a16="http://schemas.microsoft.com/office/drawing/2014/main" id="{35D99E60-1702-4CB0-8B2A-F194371C3D22}"/>
                  </a:ext>
                </a:extLst>
              </p:cNvPr>
              <p:cNvSpPr/>
              <p:nvPr/>
            </p:nvSpPr>
            <p:spPr>
              <a:xfrm>
                <a:off x="6527598" y="3852918"/>
                <a:ext cx="234766" cy="425405"/>
              </a:xfrm>
              <a:custGeom>
                <a:avLst/>
                <a:gdLst/>
                <a:ahLst/>
                <a:cxnLst/>
                <a:rect l="l" t="t" r="r" b="b"/>
                <a:pathLst>
                  <a:path w="8523" h="15444" extrusionOk="0">
                    <a:moveTo>
                      <a:pt x="215" y="1"/>
                    </a:moveTo>
                    <a:cubicBezTo>
                      <a:pt x="202" y="1"/>
                      <a:pt x="190" y="2"/>
                      <a:pt x="176" y="4"/>
                    </a:cubicBezTo>
                    <a:cubicBezTo>
                      <a:pt x="76" y="29"/>
                      <a:pt x="1" y="130"/>
                      <a:pt x="1" y="255"/>
                    </a:cubicBezTo>
                    <a:cubicBezTo>
                      <a:pt x="878" y="5393"/>
                      <a:pt x="2156" y="10631"/>
                      <a:pt x="5690" y="14315"/>
                    </a:cubicBezTo>
                    <a:cubicBezTo>
                      <a:pt x="6141" y="14791"/>
                      <a:pt x="6843" y="15443"/>
                      <a:pt x="7695" y="15443"/>
                    </a:cubicBezTo>
                    <a:lnTo>
                      <a:pt x="7820" y="15443"/>
                    </a:lnTo>
                    <a:cubicBezTo>
                      <a:pt x="8071" y="15418"/>
                      <a:pt x="8247" y="15343"/>
                      <a:pt x="8372" y="15192"/>
                    </a:cubicBezTo>
                    <a:cubicBezTo>
                      <a:pt x="8522" y="14967"/>
                      <a:pt x="8497" y="14716"/>
                      <a:pt x="8447" y="14491"/>
                    </a:cubicBezTo>
                    <a:cubicBezTo>
                      <a:pt x="8347" y="14040"/>
                      <a:pt x="8171" y="13463"/>
                      <a:pt x="7720" y="13137"/>
                    </a:cubicBezTo>
                    <a:cubicBezTo>
                      <a:pt x="7536" y="13004"/>
                      <a:pt x="7308" y="12937"/>
                      <a:pt x="7080" y="12937"/>
                    </a:cubicBezTo>
                    <a:cubicBezTo>
                      <a:pt x="6966" y="12937"/>
                      <a:pt x="6851" y="12954"/>
                      <a:pt x="6743" y="12987"/>
                    </a:cubicBezTo>
                    <a:cubicBezTo>
                      <a:pt x="6467" y="13087"/>
                      <a:pt x="6292" y="13263"/>
                      <a:pt x="6216" y="13513"/>
                    </a:cubicBezTo>
                    <a:cubicBezTo>
                      <a:pt x="6166" y="13614"/>
                      <a:pt x="6242" y="13739"/>
                      <a:pt x="6342" y="13764"/>
                    </a:cubicBezTo>
                    <a:cubicBezTo>
                      <a:pt x="6369" y="13775"/>
                      <a:pt x="6396" y="13780"/>
                      <a:pt x="6420" y="13780"/>
                    </a:cubicBezTo>
                    <a:cubicBezTo>
                      <a:pt x="6509" y="13780"/>
                      <a:pt x="6578" y="13717"/>
                      <a:pt x="6617" y="13639"/>
                    </a:cubicBezTo>
                    <a:cubicBezTo>
                      <a:pt x="6643" y="13488"/>
                      <a:pt x="6768" y="13438"/>
                      <a:pt x="6868" y="13388"/>
                    </a:cubicBezTo>
                    <a:cubicBezTo>
                      <a:pt x="6932" y="13372"/>
                      <a:pt x="7000" y="13364"/>
                      <a:pt x="7069" y="13364"/>
                    </a:cubicBezTo>
                    <a:cubicBezTo>
                      <a:pt x="7217" y="13364"/>
                      <a:pt x="7367" y="13403"/>
                      <a:pt x="7470" y="13488"/>
                    </a:cubicBezTo>
                    <a:cubicBezTo>
                      <a:pt x="7795" y="13714"/>
                      <a:pt x="7946" y="14165"/>
                      <a:pt x="8046" y="14591"/>
                    </a:cubicBezTo>
                    <a:cubicBezTo>
                      <a:pt x="8071" y="14716"/>
                      <a:pt x="8096" y="14867"/>
                      <a:pt x="8021" y="14942"/>
                    </a:cubicBezTo>
                    <a:cubicBezTo>
                      <a:pt x="7996" y="14967"/>
                      <a:pt x="7896" y="15017"/>
                      <a:pt x="7770" y="15017"/>
                    </a:cubicBezTo>
                    <a:cubicBezTo>
                      <a:pt x="7743" y="15019"/>
                      <a:pt x="7715" y="15020"/>
                      <a:pt x="7688" y="15020"/>
                    </a:cubicBezTo>
                    <a:cubicBezTo>
                      <a:pt x="7018" y="15020"/>
                      <a:pt x="6400" y="14449"/>
                      <a:pt x="5991" y="14040"/>
                    </a:cubicBezTo>
                    <a:cubicBezTo>
                      <a:pt x="2557" y="10431"/>
                      <a:pt x="1279" y="5243"/>
                      <a:pt x="427" y="180"/>
                    </a:cubicBezTo>
                    <a:cubicBezTo>
                      <a:pt x="405" y="90"/>
                      <a:pt x="322" y="1"/>
                      <a:pt x="215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2171;p37">
                <a:extLst>
                  <a:ext uri="{FF2B5EF4-FFF2-40B4-BE49-F238E27FC236}">
                    <a16:creationId xmlns:a16="http://schemas.microsoft.com/office/drawing/2014/main" id="{FA592198-6FFC-4A2D-A1CE-58CEC445F46C}"/>
                  </a:ext>
                </a:extLst>
              </p:cNvPr>
              <p:cNvSpPr/>
              <p:nvPr/>
            </p:nvSpPr>
            <p:spPr>
              <a:xfrm>
                <a:off x="6644965" y="4103435"/>
                <a:ext cx="153977" cy="186617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6775" extrusionOk="0">
                    <a:moveTo>
                      <a:pt x="241" y="1"/>
                    </a:moveTo>
                    <a:cubicBezTo>
                      <a:pt x="144" y="1"/>
                      <a:pt x="67" y="53"/>
                      <a:pt x="26" y="158"/>
                    </a:cubicBezTo>
                    <a:cubicBezTo>
                      <a:pt x="1" y="258"/>
                      <a:pt x="76" y="383"/>
                      <a:pt x="176" y="408"/>
                    </a:cubicBezTo>
                    <a:cubicBezTo>
                      <a:pt x="2858" y="1235"/>
                      <a:pt x="4913" y="3767"/>
                      <a:pt x="5163" y="6574"/>
                    </a:cubicBezTo>
                    <a:cubicBezTo>
                      <a:pt x="5163" y="6674"/>
                      <a:pt x="5264" y="6774"/>
                      <a:pt x="5364" y="6774"/>
                    </a:cubicBezTo>
                    <a:lnTo>
                      <a:pt x="5389" y="6774"/>
                    </a:lnTo>
                    <a:cubicBezTo>
                      <a:pt x="5489" y="6749"/>
                      <a:pt x="5590" y="6649"/>
                      <a:pt x="5564" y="6549"/>
                    </a:cubicBezTo>
                    <a:cubicBezTo>
                      <a:pt x="5314" y="3566"/>
                      <a:pt x="3133" y="884"/>
                      <a:pt x="301" y="7"/>
                    </a:cubicBezTo>
                    <a:cubicBezTo>
                      <a:pt x="280" y="3"/>
                      <a:pt x="260" y="1"/>
                      <a:pt x="241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2172;p37">
                <a:extLst>
                  <a:ext uri="{FF2B5EF4-FFF2-40B4-BE49-F238E27FC236}">
                    <a16:creationId xmlns:a16="http://schemas.microsoft.com/office/drawing/2014/main" id="{985DF185-222D-4278-8CEC-AF12BF38B64A}"/>
                  </a:ext>
                </a:extLst>
              </p:cNvPr>
              <p:cNvSpPr/>
              <p:nvPr/>
            </p:nvSpPr>
            <p:spPr>
              <a:xfrm>
                <a:off x="6620809" y="4007663"/>
                <a:ext cx="222316" cy="300323"/>
              </a:xfrm>
              <a:custGeom>
                <a:avLst/>
                <a:gdLst/>
                <a:ahLst/>
                <a:cxnLst/>
                <a:rect l="l" t="t" r="r" b="b"/>
                <a:pathLst>
                  <a:path w="8071" h="10903" extrusionOk="0">
                    <a:moveTo>
                      <a:pt x="201" y="0"/>
                    </a:moveTo>
                    <a:cubicBezTo>
                      <a:pt x="76" y="0"/>
                      <a:pt x="0" y="101"/>
                      <a:pt x="0" y="226"/>
                    </a:cubicBezTo>
                    <a:cubicBezTo>
                      <a:pt x="0" y="326"/>
                      <a:pt x="76" y="427"/>
                      <a:pt x="201" y="427"/>
                    </a:cubicBezTo>
                    <a:cubicBezTo>
                      <a:pt x="953" y="452"/>
                      <a:pt x="1629" y="978"/>
                      <a:pt x="2181" y="1504"/>
                    </a:cubicBezTo>
                    <a:cubicBezTo>
                      <a:pt x="4812" y="4036"/>
                      <a:pt x="6692" y="7219"/>
                      <a:pt x="7645" y="10752"/>
                    </a:cubicBezTo>
                    <a:cubicBezTo>
                      <a:pt x="7670" y="10828"/>
                      <a:pt x="7745" y="10903"/>
                      <a:pt x="7845" y="10903"/>
                    </a:cubicBezTo>
                    <a:cubicBezTo>
                      <a:pt x="7845" y="10903"/>
                      <a:pt x="7870" y="10903"/>
                      <a:pt x="7895" y="10878"/>
                    </a:cubicBezTo>
                    <a:cubicBezTo>
                      <a:pt x="7995" y="10853"/>
                      <a:pt x="8071" y="10752"/>
                      <a:pt x="8046" y="10627"/>
                    </a:cubicBezTo>
                    <a:cubicBezTo>
                      <a:pt x="7093" y="7043"/>
                      <a:pt x="5163" y="3785"/>
                      <a:pt x="2457" y="1204"/>
                    </a:cubicBezTo>
                    <a:cubicBezTo>
                      <a:pt x="1855" y="627"/>
                      <a:pt x="1103" y="26"/>
                      <a:pt x="201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2173;p37">
                <a:extLst>
                  <a:ext uri="{FF2B5EF4-FFF2-40B4-BE49-F238E27FC236}">
                    <a16:creationId xmlns:a16="http://schemas.microsoft.com/office/drawing/2014/main" id="{8A0D42EC-2F07-4036-B904-98CDF962B659}"/>
                  </a:ext>
                </a:extLst>
              </p:cNvPr>
              <p:cNvSpPr/>
              <p:nvPr/>
            </p:nvSpPr>
            <p:spPr>
              <a:xfrm>
                <a:off x="6624252" y="3800556"/>
                <a:ext cx="104285" cy="231984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8422" extrusionOk="0">
                    <a:moveTo>
                      <a:pt x="301" y="1"/>
                    </a:moveTo>
                    <a:cubicBezTo>
                      <a:pt x="201" y="1"/>
                      <a:pt x="101" y="76"/>
                      <a:pt x="76" y="201"/>
                    </a:cubicBezTo>
                    <a:cubicBezTo>
                      <a:pt x="1" y="1555"/>
                      <a:pt x="326" y="3033"/>
                      <a:pt x="1053" y="4562"/>
                    </a:cubicBezTo>
                    <a:cubicBezTo>
                      <a:pt x="1680" y="5915"/>
                      <a:pt x="2557" y="7144"/>
                      <a:pt x="3384" y="8347"/>
                    </a:cubicBezTo>
                    <a:cubicBezTo>
                      <a:pt x="3434" y="8397"/>
                      <a:pt x="3484" y="8422"/>
                      <a:pt x="3560" y="8422"/>
                    </a:cubicBezTo>
                    <a:cubicBezTo>
                      <a:pt x="3610" y="8422"/>
                      <a:pt x="3635" y="8422"/>
                      <a:pt x="3685" y="8397"/>
                    </a:cubicBezTo>
                    <a:cubicBezTo>
                      <a:pt x="3785" y="8321"/>
                      <a:pt x="3785" y="8196"/>
                      <a:pt x="3735" y="8096"/>
                    </a:cubicBezTo>
                    <a:cubicBezTo>
                      <a:pt x="2908" y="6918"/>
                      <a:pt x="2056" y="5715"/>
                      <a:pt x="1429" y="4387"/>
                    </a:cubicBezTo>
                    <a:cubicBezTo>
                      <a:pt x="727" y="2908"/>
                      <a:pt x="427" y="1529"/>
                      <a:pt x="502" y="226"/>
                    </a:cubicBezTo>
                    <a:cubicBezTo>
                      <a:pt x="502" y="101"/>
                      <a:pt x="427" y="1"/>
                      <a:pt x="301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2174;p37">
                <a:extLst>
                  <a:ext uri="{FF2B5EF4-FFF2-40B4-BE49-F238E27FC236}">
                    <a16:creationId xmlns:a16="http://schemas.microsoft.com/office/drawing/2014/main" id="{5013EFC7-B74C-40BA-ADCA-EF4FB927A06B}"/>
                  </a:ext>
                </a:extLst>
              </p:cNvPr>
              <p:cNvSpPr/>
              <p:nvPr/>
            </p:nvSpPr>
            <p:spPr>
              <a:xfrm>
                <a:off x="6154812" y="4108999"/>
                <a:ext cx="184359" cy="320486"/>
              </a:xfrm>
              <a:custGeom>
                <a:avLst/>
                <a:gdLst/>
                <a:ahLst/>
                <a:cxnLst/>
                <a:rect l="l" t="t" r="r" b="b"/>
                <a:pathLst>
                  <a:path w="6693" h="11635" extrusionOk="0">
                    <a:moveTo>
                      <a:pt x="242" y="1"/>
                    </a:moveTo>
                    <a:cubicBezTo>
                      <a:pt x="228" y="1"/>
                      <a:pt x="215" y="2"/>
                      <a:pt x="201" y="6"/>
                    </a:cubicBezTo>
                    <a:cubicBezTo>
                      <a:pt x="76" y="6"/>
                      <a:pt x="1" y="131"/>
                      <a:pt x="26" y="231"/>
                    </a:cubicBezTo>
                    <a:lnTo>
                      <a:pt x="803" y="4642"/>
                    </a:lnTo>
                    <a:cubicBezTo>
                      <a:pt x="1104" y="6246"/>
                      <a:pt x="1455" y="8226"/>
                      <a:pt x="2733" y="9580"/>
                    </a:cubicBezTo>
                    <a:cubicBezTo>
                      <a:pt x="3735" y="10632"/>
                      <a:pt x="5139" y="11159"/>
                      <a:pt x="6392" y="11610"/>
                    </a:cubicBezTo>
                    <a:cubicBezTo>
                      <a:pt x="6417" y="11635"/>
                      <a:pt x="6442" y="11635"/>
                      <a:pt x="6467" y="11635"/>
                    </a:cubicBezTo>
                    <a:cubicBezTo>
                      <a:pt x="6542" y="11635"/>
                      <a:pt x="6618" y="11585"/>
                      <a:pt x="6643" y="11484"/>
                    </a:cubicBezTo>
                    <a:cubicBezTo>
                      <a:pt x="6693" y="11384"/>
                      <a:pt x="6643" y="11259"/>
                      <a:pt x="6542" y="11234"/>
                    </a:cubicBezTo>
                    <a:cubicBezTo>
                      <a:pt x="5339" y="10783"/>
                      <a:pt x="3986" y="10281"/>
                      <a:pt x="3059" y="9304"/>
                    </a:cubicBezTo>
                    <a:cubicBezTo>
                      <a:pt x="1831" y="8026"/>
                      <a:pt x="1505" y="6121"/>
                      <a:pt x="1229" y="4567"/>
                    </a:cubicBezTo>
                    <a:lnTo>
                      <a:pt x="452" y="156"/>
                    </a:lnTo>
                    <a:cubicBezTo>
                      <a:pt x="430" y="69"/>
                      <a:pt x="333" y="1"/>
                      <a:pt x="242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2175;p37">
                <a:extLst>
                  <a:ext uri="{FF2B5EF4-FFF2-40B4-BE49-F238E27FC236}">
                    <a16:creationId xmlns:a16="http://schemas.microsoft.com/office/drawing/2014/main" id="{D251EBF4-5C1E-431C-9D81-4653C386DB6B}"/>
                  </a:ext>
                </a:extLst>
              </p:cNvPr>
              <p:cNvSpPr/>
              <p:nvPr/>
            </p:nvSpPr>
            <p:spPr>
              <a:xfrm>
                <a:off x="5529388" y="3932963"/>
                <a:ext cx="217468" cy="348802"/>
              </a:xfrm>
              <a:custGeom>
                <a:avLst/>
                <a:gdLst/>
                <a:ahLst/>
                <a:cxnLst/>
                <a:rect l="l" t="t" r="r" b="b"/>
                <a:pathLst>
                  <a:path w="7895" h="12663" extrusionOk="0">
                    <a:moveTo>
                      <a:pt x="7672" y="1"/>
                    </a:moveTo>
                    <a:cubicBezTo>
                      <a:pt x="7569" y="1"/>
                      <a:pt x="7491" y="72"/>
                      <a:pt x="7469" y="181"/>
                    </a:cubicBezTo>
                    <a:cubicBezTo>
                      <a:pt x="6592" y="4918"/>
                      <a:pt x="3910" y="9329"/>
                      <a:pt x="100" y="12286"/>
                    </a:cubicBezTo>
                    <a:cubicBezTo>
                      <a:pt x="25" y="12362"/>
                      <a:pt x="0" y="12487"/>
                      <a:pt x="75" y="12587"/>
                    </a:cubicBezTo>
                    <a:cubicBezTo>
                      <a:pt x="125" y="12637"/>
                      <a:pt x="176" y="12662"/>
                      <a:pt x="251" y="12662"/>
                    </a:cubicBezTo>
                    <a:cubicBezTo>
                      <a:pt x="276" y="12662"/>
                      <a:pt x="326" y="12637"/>
                      <a:pt x="376" y="12612"/>
                    </a:cubicBezTo>
                    <a:cubicBezTo>
                      <a:pt x="4236" y="9580"/>
                      <a:pt x="6993" y="5093"/>
                      <a:pt x="7870" y="256"/>
                    </a:cubicBezTo>
                    <a:cubicBezTo>
                      <a:pt x="7895" y="131"/>
                      <a:pt x="7820" y="31"/>
                      <a:pt x="7719" y="6"/>
                    </a:cubicBezTo>
                    <a:cubicBezTo>
                      <a:pt x="7703" y="2"/>
                      <a:pt x="7687" y="1"/>
                      <a:pt x="7672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2176;p37">
                <a:extLst>
                  <a:ext uri="{FF2B5EF4-FFF2-40B4-BE49-F238E27FC236}">
                    <a16:creationId xmlns:a16="http://schemas.microsoft.com/office/drawing/2014/main" id="{3C022F1E-3C1D-47EF-85F5-CE792B5C666B}"/>
                  </a:ext>
                </a:extLst>
              </p:cNvPr>
              <p:cNvSpPr/>
              <p:nvPr/>
            </p:nvSpPr>
            <p:spPr>
              <a:xfrm>
                <a:off x="6441329" y="3820581"/>
                <a:ext cx="579216" cy="524099"/>
              </a:xfrm>
              <a:custGeom>
                <a:avLst/>
                <a:gdLst/>
                <a:ahLst/>
                <a:cxnLst/>
                <a:rect l="l" t="t" r="r" b="b"/>
                <a:pathLst>
                  <a:path w="21028" h="19027" extrusionOk="0">
                    <a:moveTo>
                      <a:pt x="627" y="0"/>
                    </a:moveTo>
                    <a:cubicBezTo>
                      <a:pt x="0" y="5589"/>
                      <a:pt x="1003" y="11229"/>
                      <a:pt x="2005" y="16767"/>
                    </a:cubicBezTo>
                    <a:cubicBezTo>
                      <a:pt x="2080" y="17168"/>
                      <a:pt x="2155" y="17569"/>
                      <a:pt x="2456" y="17870"/>
                    </a:cubicBezTo>
                    <a:cubicBezTo>
                      <a:pt x="2657" y="18046"/>
                      <a:pt x="2932" y="18146"/>
                      <a:pt x="3183" y="18221"/>
                    </a:cubicBezTo>
                    <a:cubicBezTo>
                      <a:pt x="3033" y="17996"/>
                      <a:pt x="2907" y="17770"/>
                      <a:pt x="2807" y="17519"/>
                    </a:cubicBezTo>
                    <a:cubicBezTo>
                      <a:pt x="2771" y="17424"/>
                      <a:pt x="2970" y="17386"/>
                      <a:pt x="3297" y="17386"/>
                    </a:cubicBezTo>
                    <a:cubicBezTo>
                      <a:pt x="4338" y="17386"/>
                      <a:pt x="6677" y="17763"/>
                      <a:pt x="6867" y="17820"/>
                    </a:cubicBezTo>
                    <a:cubicBezTo>
                      <a:pt x="8271" y="18196"/>
                      <a:pt x="9674" y="18372"/>
                      <a:pt x="11078" y="18647"/>
                    </a:cubicBezTo>
                    <a:cubicBezTo>
                      <a:pt x="12253" y="18876"/>
                      <a:pt x="13491" y="19026"/>
                      <a:pt x="14727" y="19026"/>
                    </a:cubicBezTo>
                    <a:cubicBezTo>
                      <a:pt x="16601" y="19026"/>
                      <a:pt x="18469" y="18681"/>
                      <a:pt x="20100" y="17745"/>
                    </a:cubicBezTo>
                    <a:cubicBezTo>
                      <a:pt x="20501" y="17519"/>
                      <a:pt x="20902" y="17219"/>
                      <a:pt x="20978" y="16793"/>
                    </a:cubicBezTo>
                    <a:cubicBezTo>
                      <a:pt x="21028" y="16567"/>
                      <a:pt x="20953" y="16341"/>
                      <a:pt x="20852" y="16166"/>
                    </a:cubicBezTo>
                    <a:cubicBezTo>
                      <a:pt x="20827" y="16166"/>
                      <a:pt x="20802" y="16141"/>
                      <a:pt x="20777" y="16141"/>
                    </a:cubicBezTo>
                    <a:cubicBezTo>
                      <a:pt x="18722" y="16016"/>
                      <a:pt x="16667" y="15790"/>
                      <a:pt x="14612" y="15414"/>
                    </a:cubicBezTo>
                    <a:cubicBezTo>
                      <a:pt x="12582" y="15038"/>
                      <a:pt x="10501" y="14537"/>
                      <a:pt x="8697" y="13484"/>
                    </a:cubicBezTo>
                    <a:cubicBezTo>
                      <a:pt x="6366" y="12131"/>
                      <a:pt x="4612" y="9950"/>
                      <a:pt x="3358" y="7569"/>
                    </a:cubicBezTo>
                    <a:cubicBezTo>
                      <a:pt x="2105" y="5188"/>
                      <a:pt x="1328" y="2607"/>
                      <a:pt x="627" y="0"/>
                    </a:cubicBezTo>
                    <a:close/>
                  </a:path>
                </a:pathLst>
              </a:custGeom>
              <a:solidFill>
                <a:srgbClr val="A868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2177;p37">
                <a:extLst>
                  <a:ext uri="{FF2B5EF4-FFF2-40B4-BE49-F238E27FC236}">
                    <a16:creationId xmlns:a16="http://schemas.microsoft.com/office/drawing/2014/main" id="{023BCA69-DECA-4114-88CF-1F334CA62E5A}"/>
                  </a:ext>
                </a:extLst>
              </p:cNvPr>
              <p:cNvSpPr/>
              <p:nvPr/>
            </p:nvSpPr>
            <p:spPr>
              <a:xfrm>
                <a:off x="5463805" y="3770864"/>
                <a:ext cx="334837" cy="569576"/>
              </a:xfrm>
              <a:custGeom>
                <a:avLst/>
                <a:gdLst/>
                <a:ahLst/>
                <a:cxnLst/>
                <a:rect l="l" t="t" r="r" b="b"/>
                <a:pathLst>
                  <a:path w="12156" h="20678" extrusionOk="0">
                    <a:moveTo>
                      <a:pt x="11053" y="1"/>
                    </a:moveTo>
                    <a:lnTo>
                      <a:pt x="11053" y="1"/>
                    </a:lnTo>
                    <a:cubicBezTo>
                      <a:pt x="9775" y="7846"/>
                      <a:pt x="5815" y="15239"/>
                      <a:pt x="0" y="20678"/>
                    </a:cubicBezTo>
                    <a:cubicBezTo>
                      <a:pt x="1679" y="20352"/>
                      <a:pt x="3333" y="19876"/>
                      <a:pt x="5013" y="19625"/>
                    </a:cubicBezTo>
                    <a:cubicBezTo>
                      <a:pt x="5683" y="19524"/>
                      <a:pt x="6449" y="19346"/>
                      <a:pt x="7120" y="19346"/>
                    </a:cubicBezTo>
                    <a:cubicBezTo>
                      <a:pt x="7780" y="19346"/>
                      <a:pt x="8349" y="19518"/>
                      <a:pt x="8647" y="20101"/>
                    </a:cubicBezTo>
                    <a:cubicBezTo>
                      <a:pt x="8747" y="20252"/>
                      <a:pt x="8797" y="20452"/>
                      <a:pt x="8822" y="20653"/>
                    </a:cubicBezTo>
                    <a:cubicBezTo>
                      <a:pt x="9148" y="19425"/>
                      <a:pt x="9349" y="18171"/>
                      <a:pt x="9474" y="16743"/>
                    </a:cubicBezTo>
                    <a:cubicBezTo>
                      <a:pt x="10000" y="11004"/>
                      <a:pt x="12156" y="5916"/>
                      <a:pt x="11053" y="1"/>
                    </a:cubicBezTo>
                    <a:close/>
                  </a:path>
                </a:pathLst>
              </a:custGeom>
              <a:solidFill>
                <a:srgbClr val="A868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2178;p37">
                <a:extLst>
                  <a:ext uri="{FF2B5EF4-FFF2-40B4-BE49-F238E27FC236}">
                    <a16:creationId xmlns:a16="http://schemas.microsoft.com/office/drawing/2014/main" id="{EBB8D513-4C80-47A4-9D08-02B7872DB176}"/>
                  </a:ext>
                </a:extLst>
              </p:cNvPr>
              <p:cNvSpPr/>
              <p:nvPr/>
            </p:nvSpPr>
            <p:spPr>
              <a:xfrm>
                <a:off x="6026427" y="3974527"/>
                <a:ext cx="619955" cy="527321"/>
              </a:xfrm>
              <a:custGeom>
                <a:avLst/>
                <a:gdLst/>
                <a:ahLst/>
                <a:cxnLst/>
                <a:rect l="l" t="t" r="r" b="b"/>
                <a:pathLst>
                  <a:path w="22507" h="19144" extrusionOk="0">
                    <a:moveTo>
                      <a:pt x="3509" y="0"/>
                    </a:moveTo>
                    <a:cubicBezTo>
                      <a:pt x="2782" y="2682"/>
                      <a:pt x="2983" y="5514"/>
                      <a:pt x="2933" y="8271"/>
                    </a:cubicBezTo>
                    <a:cubicBezTo>
                      <a:pt x="2883" y="11053"/>
                      <a:pt x="2507" y="13960"/>
                      <a:pt x="852" y="16166"/>
                    </a:cubicBezTo>
                    <a:cubicBezTo>
                      <a:pt x="577" y="16567"/>
                      <a:pt x="226" y="16943"/>
                      <a:pt x="0" y="17344"/>
                    </a:cubicBezTo>
                    <a:cubicBezTo>
                      <a:pt x="1717" y="16725"/>
                      <a:pt x="3419" y="16366"/>
                      <a:pt x="5202" y="16366"/>
                    </a:cubicBezTo>
                    <a:cubicBezTo>
                      <a:pt x="6594" y="16366"/>
                      <a:pt x="8036" y="16585"/>
                      <a:pt x="9574" y="17068"/>
                    </a:cubicBezTo>
                    <a:cubicBezTo>
                      <a:pt x="11880" y="17795"/>
                      <a:pt x="14236" y="18372"/>
                      <a:pt x="16617" y="18773"/>
                    </a:cubicBezTo>
                    <a:cubicBezTo>
                      <a:pt x="17834" y="18978"/>
                      <a:pt x="19101" y="19144"/>
                      <a:pt x="20349" y="19144"/>
                    </a:cubicBezTo>
                    <a:cubicBezTo>
                      <a:pt x="21079" y="19144"/>
                      <a:pt x="21803" y="19087"/>
                      <a:pt x="22507" y="18948"/>
                    </a:cubicBezTo>
                    <a:cubicBezTo>
                      <a:pt x="21354" y="18722"/>
                      <a:pt x="20276" y="18221"/>
                      <a:pt x="19048" y="17845"/>
                    </a:cubicBezTo>
                    <a:cubicBezTo>
                      <a:pt x="16642" y="17118"/>
                      <a:pt x="14211" y="17068"/>
                      <a:pt x="11880" y="15940"/>
                    </a:cubicBezTo>
                    <a:cubicBezTo>
                      <a:pt x="9148" y="14587"/>
                      <a:pt x="6893" y="12306"/>
                      <a:pt x="5539" y="9549"/>
                    </a:cubicBezTo>
                    <a:cubicBezTo>
                      <a:pt x="4010" y="6442"/>
                      <a:pt x="3735" y="3459"/>
                      <a:pt x="3509" y="0"/>
                    </a:cubicBezTo>
                    <a:close/>
                  </a:path>
                </a:pathLst>
              </a:custGeom>
              <a:solidFill>
                <a:srgbClr val="A868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2179;p37">
                <a:extLst>
                  <a:ext uri="{FF2B5EF4-FFF2-40B4-BE49-F238E27FC236}">
                    <a16:creationId xmlns:a16="http://schemas.microsoft.com/office/drawing/2014/main" id="{0FD42E46-4E96-4018-84BA-9DA4F5120AD1}"/>
                  </a:ext>
                </a:extLst>
              </p:cNvPr>
              <p:cNvSpPr/>
              <p:nvPr/>
            </p:nvSpPr>
            <p:spPr>
              <a:xfrm>
                <a:off x="5655707" y="3601162"/>
                <a:ext cx="923033" cy="226365"/>
              </a:xfrm>
              <a:custGeom>
                <a:avLst/>
                <a:gdLst/>
                <a:ahLst/>
                <a:cxnLst/>
                <a:rect l="l" t="t" r="r" b="b"/>
                <a:pathLst>
                  <a:path w="33510" h="8218" extrusionOk="0">
                    <a:moveTo>
                      <a:pt x="19466" y="1"/>
                    </a:moveTo>
                    <a:cubicBezTo>
                      <a:pt x="17089" y="1"/>
                      <a:pt x="14569" y="294"/>
                      <a:pt x="12281" y="1400"/>
                    </a:cubicBezTo>
                    <a:cubicBezTo>
                      <a:pt x="11529" y="1776"/>
                      <a:pt x="11128" y="2202"/>
                      <a:pt x="11053" y="2728"/>
                    </a:cubicBezTo>
                    <a:cubicBezTo>
                      <a:pt x="10953" y="3505"/>
                      <a:pt x="11680" y="4082"/>
                      <a:pt x="12106" y="4332"/>
                    </a:cubicBezTo>
                    <a:cubicBezTo>
                      <a:pt x="13362" y="5105"/>
                      <a:pt x="14866" y="5485"/>
                      <a:pt x="16665" y="5485"/>
                    </a:cubicBezTo>
                    <a:cubicBezTo>
                      <a:pt x="17666" y="5485"/>
                      <a:pt x="18759" y="5367"/>
                      <a:pt x="19951" y="5134"/>
                    </a:cubicBezTo>
                    <a:cubicBezTo>
                      <a:pt x="20753" y="4959"/>
                      <a:pt x="21555" y="4758"/>
                      <a:pt x="22357" y="4558"/>
                    </a:cubicBezTo>
                    <a:cubicBezTo>
                      <a:pt x="24086" y="4132"/>
                      <a:pt x="25865" y="3706"/>
                      <a:pt x="27645" y="3656"/>
                    </a:cubicBezTo>
                    <a:cubicBezTo>
                      <a:pt x="27770" y="3656"/>
                      <a:pt x="27870" y="3555"/>
                      <a:pt x="27870" y="3430"/>
                    </a:cubicBezTo>
                    <a:cubicBezTo>
                      <a:pt x="27845" y="3330"/>
                      <a:pt x="27770" y="3230"/>
                      <a:pt x="27645" y="3230"/>
                    </a:cubicBezTo>
                    <a:cubicBezTo>
                      <a:pt x="25815" y="3280"/>
                      <a:pt x="23986" y="3731"/>
                      <a:pt x="22256" y="4157"/>
                    </a:cubicBezTo>
                    <a:cubicBezTo>
                      <a:pt x="21454" y="4357"/>
                      <a:pt x="20652" y="4558"/>
                      <a:pt x="19850" y="4708"/>
                    </a:cubicBezTo>
                    <a:cubicBezTo>
                      <a:pt x="18671" y="4948"/>
                      <a:pt x="17594" y="5069"/>
                      <a:pt x="16610" y="5069"/>
                    </a:cubicBezTo>
                    <a:cubicBezTo>
                      <a:pt x="14918" y="5069"/>
                      <a:pt x="13504" y="4711"/>
                      <a:pt x="12331" y="3981"/>
                    </a:cubicBezTo>
                    <a:cubicBezTo>
                      <a:pt x="12056" y="3806"/>
                      <a:pt x="11404" y="3330"/>
                      <a:pt x="11479" y="2778"/>
                    </a:cubicBezTo>
                    <a:cubicBezTo>
                      <a:pt x="11504" y="2403"/>
                      <a:pt x="11830" y="2077"/>
                      <a:pt x="12457" y="1776"/>
                    </a:cubicBezTo>
                    <a:cubicBezTo>
                      <a:pt x="14700" y="683"/>
                      <a:pt x="17192" y="412"/>
                      <a:pt x="19530" y="412"/>
                    </a:cubicBezTo>
                    <a:cubicBezTo>
                      <a:pt x="20248" y="412"/>
                      <a:pt x="20952" y="437"/>
                      <a:pt x="21630" y="473"/>
                    </a:cubicBezTo>
                    <a:cubicBezTo>
                      <a:pt x="25113" y="673"/>
                      <a:pt x="28597" y="1149"/>
                      <a:pt x="31981" y="1951"/>
                    </a:cubicBezTo>
                    <a:cubicBezTo>
                      <a:pt x="32357" y="2052"/>
                      <a:pt x="32833" y="2252"/>
                      <a:pt x="33008" y="2553"/>
                    </a:cubicBezTo>
                    <a:cubicBezTo>
                      <a:pt x="33058" y="2653"/>
                      <a:pt x="33083" y="2753"/>
                      <a:pt x="33058" y="2854"/>
                    </a:cubicBezTo>
                    <a:cubicBezTo>
                      <a:pt x="32983" y="3104"/>
                      <a:pt x="32682" y="3255"/>
                      <a:pt x="32432" y="3355"/>
                    </a:cubicBezTo>
                    <a:cubicBezTo>
                      <a:pt x="30753" y="4057"/>
                      <a:pt x="28873" y="4282"/>
                      <a:pt x="27068" y="4508"/>
                    </a:cubicBezTo>
                    <a:cubicBezTo>
                      <a:pt x="24738" y="4809"/>
                      <a:pt x="22332" y="5134"/>
                      <a:pt x="20326" y="6362"/>
                    </a:cubicBezTo>
                    <a:cubicBezTo>
                      <a:pt x="20101" y="6513"/>
                      <a:pt x="19900" y="6638"/>
                      <a:pt x="19700" y="6789"/>
                    </a:cubicBezTo>
                    <a:cubicBezTo>
                      <a:pt x="19174" y="7139"/>
                      <a:pt x="18672" y="7490"/>
                      <a:pt x="18071" y="7666"/>
                    </a:cubicBezTo>
                    <a:cubicBezTo>
                      <a:pt x="17757" y="7756"/>
                      <a:pt x="17426" y="7791"/>
                      <a:pt x="17097" y="7791"/>
                    </a:cubicBezTo>
                    <a:cubicBezTo>
                      <a:pt x="16507" y="7791"/>
                      <a:pt x="15922" y="7678"/>
                      <a:pt x="15439" y="7565"/>
                    </a:cubicBezTo>
                    <a:cubicBezTo>
                      <a:pt x="14161" y="7240"/>
                      <a:pt x="12908" y="6763"/>
                      <a:pt x="11730" y="6162"/>
                    </a:cubicBezTo>
                    <a:cubicBezTo>
                      <a:pt x="11304" y="5936"/>
                      <a:pt x="10903" y="5686"/>
                      <a:pt x="10477" y="5460"/>
                    </a:cubicBezTo>
                    <a:cubicBezTo>
                      <a:pt x="9299" y="4758"/>
                      <a:pt x="8071" y="4057"/>
                      <a:pt x="6692" y="3806"/>
                    </a:cubicBezTo>
                    <a:cubicBezTo>
                      <a:pt x="6271" y="3734"/>
                      <a:pt x="5846" y="3709"/>
                      <a:pt x="5422" y="3709"/>
                    </a:cubicBezTo>
                    <a:cubicBezTo>
                      <a:pt x="4811" y="3709"/>
                      <a:pt x="4201" y="3762"/>
                      <a:pt x="3610" y="3806"/>
                    </a:cubicBezTo>
                    <a:cubicBezTo>
                      <a:pt x="3008" y="3864"/>
                      <a:pt x="2391" y="3923"/>
                      <a:pt x="1782" y="3923"/>
                    </a:cubicBezTo>
                    <a:cubicBezTo>
                      <a:pt x="1605" y="3923"/>
                      <a:pt x="1429" y="3918"/>
                      <a:pt x="1254" y="3906"/>
                    </a:cubicBezTo>
                    <a:cubicBezTo>
                      <a:pt x="1078" y="3881"/>
                      <a:pt x="903" y="3856"/>
                      <a:pt x="752" y="3781"/>
                    </a:cubicBezTo>
                    <a:cubicBezTo>
                      <a:pt x="477" y="3606"/>
                      <a:pt x="452" y="3154"/>
                      <a:pt x="627" y="2879"/>
                    </a:cubicBezTo>
                    <a:cubicBezTo>
                      <a:pt x="803" y="2528"/>
                      <a:pt x="1153" y="2302"/>
                      <a:pt x="1504" y="2102"/>
                    </a:cubicBezTo>
                    <a:cubicBezTo>
                      <a:pt x="3322" y="1102"/>
                      <a:pt x="5428" y="555"/>
                      <a:pt x="7487" y="555"/>
                    </a:cubicBezTo>
                    <a:cubicBezTo>
                      <a:pt x="7699" y="555"/>
                      <a:pt x="7910" y="561"/>
                      <a:pt x="8121" y="573"/>
                    </a:cubicBezTo>
                    <a:cubicBezTo>
                      <a:pt x="8134" y="576"/>
                      <a:pt x="8147" y="577"/>
                      <a:pt x="8159" y="577"/>
                    </a:cubicBezTo>
                    <a:cubicBezTo>
                      <a:pt x="8266" y="577"/>
                      <a:pt x="8346" y="485"/>
                      <a:pt x="8346" y="372"/>
                    </a:cubicBezTo>
                    <a:cubicBezTo>
                      <a:pt x="8346" y="272"/>
                      <a:pt x="8271" y="172"/>
                      <a:pt x="8146" y="172"/>
                    </a:cubicBezTo>
                    <a:cubicBezTo>
                      <a:pt x="7892" y="156"/>
                      <a:pt x="7636" y="148"/>
                      <a:pt x="7381" y="148"/>
                    </a:cubicBezTo>
                    <a:cubicBezTo>
                      <a:pt x="5269" y="148"/>
                      <a:pt x="3137" y="697"/>
                      <a:pt x="1304" y="1726"/>
                    </a:cubicBezTo>
                    <a:cubicBezTo>
                      <a:pt x="903" y="1976"/>
                      <a:pt x="477" y="2252"/>
                      <a:pt x="251" y="2678"/>
                    </a:cubicBezTo>
                    <a:cubicBezTo>
                      <a:pt x="1" y="3129"/>
                      <a:pt x="51" y="3806"/>
                      <a:pt x="527" y="4132"/>
                    </a:cubicBezTo>
                    <a:cubicBezTo>
                      <a:pt x="752" y="4282"/>
                      <a:pt x="1003" y="4307"/>
                      <a:pt x="1229" y="4307"/>
                    </a:cubicBezTo>
                    <a:cubicBezTo>
                      <a:pt x="1453" y="4321"/>
                      <a:pt x="1677" y="4327"/>
                      <a:pt x="1901" y="4327"/>
                    </a:cubicBezTo>
                    <a:cubicBezTo>
                      <a:pt x="2479" y="4327"/>
                      <a:pt x="3057" y="4286"/>
                      <a:pt x="3635" y="4232"/>
                    </a:cubicBezTo>
                    <a:cubicBezTo>
                      <a:pt x="4214" y="4173"/>
                      <a:pt x="4812" y="4122"/>
                      <a:pt x="5406" y="4122"/>
                    </a:cubicBezTo>
                    <a:cubicBezTo>
                      <a:pt x="5813" y="4122"/>
                      <a:pt x="6219" y="4146"/>
                      <a:pt x="6617" y="4207"/>
                    </a:cubicBezTo>
                    <a:cubicBezTo>
                      <a:pt x="7920" y="4458"/>
                      <a:pt x="9123" y="5134"/>
                      <a:pt x="10276" y="5811"/>
                    </a:cubicBezTo>
                    <a:cubicBezTo>
                      <a:pt x="10677" y="6062"/>
                      <a:pt x="11103" y="6312"/>
                      <a:pt x="11529" y="6513"/>
                    </a:cubicBezTo>
                    <a:cubicBezTo>
                      <a:pt x="12732" y="7164"/>
                      <a:pt x="14011" y="7641"/>
                      <a:pt x="15339" y="7966"/>
                    </a:cubicBezTo>
                    <a:cubicBezTo>
                      <a:pt x="15840" y="8092"/>
                      <a:pt x="16467" y="8217"/>
                      <a:pt x="17093" y="8217"/>
                    </a:cubicBezTo>
                    <a:cubicBezTo>
                      <a:pt x="17444" y="8217"/>
                      <a:pt x="17820" y="8167"/>
                      <a:pt x="18196" y="8067"/>
                    </a:cubicBezTo>
                    <a:cubicBezTo>
                      <a:pt x="18848" y="7866"/>
                      <a:pt x="19399" y="7490"/>
                      <a:pt x="19925" y="7114"/>
                    </a:cubicBezTo>
                    <a:cubicBezTo>
                      <a:pt x="20126" y="6989"/>
                      <a:pt x="20326" y="6864"/>
                      <a:pt x="20527" y="6738"/>
                    </a:cubicBezTo>
                    <a:cubicBezTo>
                      <a:pt x="22482" y="5535"/>
                      <a:pt x="24738" y="5235"/>
                      <a:pt x="27119" y="4934"/>
                    </a:cubicBezTo>
                    <a:cubicBezTo>
                      <a:pt x="28948" y="4708"/>
                      <a:pt x="30853" y="4458"/>
                      <a:pt x="32582" y="3756"/>
                    </a:cubicBezTo>
                    <a:cubicBezTo>
                      <a:pt x="32933" y="3606"/>
                      <a:pt x="33334" y="3405"/>
                      <a:pt x="33459" y="2979"/>
                    </a:cubicBezTo>
                    <a:cubicBezTo>
                      <a:pt x="33510" y="2753"/>
                      <a:pt x="33484" y="2528"/>
                      <a:pt x="33359" y="2327"/>
                    </a:cubicBezTo>
                    <a:cubicBezTo>
                      <a:pt x="33058" y="1826"/>
                      <a:pt x="32307" y="1601"/>
                      <a:pt x="32081" y="1550"/>
                    </a:cubicBezTo>
                    <a:cubicBezTo>
                      <a:pt x="28672" y="748"/>
                      <a:pt x="25164" y="247"/>
                      <a:pt x="21655" y="72"/>
                    </a:cubicBezTo>
                    <a:cubicBezTo>
                      <a:pt x="20947" y="30"/>
                      <a:pt x="20213" y="1"/>
                      <a:pt x="19466" y="1"/>
                    </a:cubicBezTo>
                    <a:close/>
                  </a:path>
                </a:pathLst>
              </a:custGeom>
              <a:solidFill>
                <a:srgbClr val="CB88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2180;p37">
                <a:extLst>
                  <a:ext uri="{FF2B5EF4-FFF2-40B4-BE49-F238E27FC236}">
                    <a16:creationId xmlns:a16="http://schemas.microsoft.com/office/drawing/2014/main" id="{F50A8F4B-8DA4-4679-892A-2CE4C3609FAD}"/>
                  </a:ext>
                </a:extLst>
              </p:cNvPr>
              <p:cNvSpPr/>
              <p:nvPr/>
            </p:nvSpPr>
            <p:spPr>
              <a:xfrm>
                <a:off x="5746824" y="3057683"/>
                <a:ext cx="166399" cy="175296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6364" extrusionOk="0">
                    <a:moveTo>
                      <a:pt x="5039" y="0"/>
                    </a:moveTo>
                    <a:cubicBezTo>
                      <a:pt x="4793" y="0"/>
                      <a:pt x="4535" y="108"/>
                      <a:pt x="4312" y="229"/>
                    </a:cubicBezTo>
                    <a:cubicBezTo>
                      <a:pt x="3284" y="780"/>
                      <a:pt x="2357" y="1532"/>
                      <a:pt x="1605" y="2434"/>
                    </a:cubicBezTo>
                    <a:cubicBezTo>
                      <a:pt x="928" y="3261"/>
                      <a:pt x="1" y="4414"/>
                      <a:pt x="427" y="5542"/>
                    </a:cubicBezTo>
                    <a:cubicBezTo>
                      <a:pt x="527" y="5843"/>
                      <a:pt x="703" y="6093"/>
                      <a:pt x="978" y="6244"/>
                    </a:cubicBezTo>
                    <a:cubicBezTo>
                      <a:pt x="1132" y="6328"/>
                      <a:pt x="1349" y="6363"/>
                      <a:pt x="1591" y="6363"/>
                    </a:cubicBezTo>
                    <a:cubicBezTo>
                      <a:pt x="2138" y="6363"/>
                      <a:pt x="2811" y="6184"/>
                      <a:pt x="3159" y="5993"/>
                    </a:cubicBezTo>
                    <a:cubicBezTo>
                      <a:pt x="3460" y="5843"/>
                      <a:pt x="3710" y="5542"/>
                      <a:pt x="3936" y="5266"/>
                    </a:cubicBezTo>
                    <a:cubicBezTo>
                      <a:pt x="4462" y="4590"/>
                      <a:pt x="4913" y="3863"/>
                      <a:pt x="5314" y="3111"/>
                    </a:cubicBezTo>
                    <a:cubicBezTo>
                      <a:pt x="5715" y="2334"/>
                      <a:pt x="6041" y="1407"/>
                      <a:pt x="5740" y="580"/>
                    </a:cubicBezTo>
                    <a:cubicBezTo>
                      <a:pt x="5665" y="379"/>
                      <a:pt x="5540" y="179"/>
                      <a:pt x="5364" y="78"/>
                    </a:cubicBezTo>
                    <a:cubicBezTo>
                      <a:pt x="5262" y="23"/>
                      <a:pt x="5152" y="0"/>
                      <a:pt x="5039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2181;p37">
                <a:extLst>
                  <a:ext uri="{FF2B5EF4-FFF2-40B4-BE49-F238E27FC236}">
                    <a16:creationId xmlns:a16="http://schemas.microsoft.com/office/drawing/2014/main" id="{8FE25EE4-E449-4D69-AE5A-093AF3D40686}"/>
                  </a:ext>
                </a:extLst>
              </p:cNvPr>
              <p:cNvSpPr/>
              <p:nvPr/>
            </p:nvSpPr>
            <p:spPr>
              <a:xfrm>
                <a:off x="6202464" y="2856499"/>
                <a:ext cx="755256" cy="777788"/>
              </a:xfrm>
              <a:custGeom>
                <a:avLst/>
                <a:gdLst/>
                <a:ahLst/>
                <a:cxnLst/>
                <a:rect l="l" t="t" r="r" b="b"/>
                <a:pathLst>
                  <a:path w="27419" h="28237" extrusionOk="0">
                    <a:moveTo>
                      <a:pt x="18988" y="0"/>
                    </a:moveTo>
                    <a:cubicBezTo>
                      <a:pt x="16221" y="0"/>
                      <a:pt x="13583" y="1379"/>
                      <a:pt x="11830" y="3823"/>
                    </a:cubicBezTo>
                    <a:cubicBezTo>
                      <a:pt x="10126" y="6229"/>
                      <a:pt x="9349" y="9162"/>
                      <a:pt x="8697" y="12044"/>
                    </a:cubicBezTo>
                    <a:cubicBezTo>
                      <a:pt x="8271" y="13999"/>
                      <a:pt x="7720" y="15929"/>
                      <a:pt x="7243" y="17859"/>
                    </a:cubicBezTo>
                    <a:cubicBezTo>
                      <a:pt x="6968" y="18961"/>
                      <a:pt x="7018" y="20114"/>
                      <a:pt x="6767" y="21192"/>
                    </a:cubicBezTo>
                    <a:cubicBezTo>
                      <a:pt x="6116" y="23899"/>
                      <a:pt x="2883" y="25628"/>
                      <a:pt x="301" y="25828"/>
                    </a:cubicBezTo>
                    <a:cubicBezTo>
                      <a:pt x="0" y="25854"/>
                      <a:pt x="1980" y="27483"/>
                      <a:pt x="2356" y="27608"/>
                    </a:cubicBezTo>
                    <a:cubicBezTo>
                      <a:pt x="3559" y="28034"/>
                      <a:pt x="4837" y="28235"/>
                      <a:pt x="6116" y="28235"/>
                    </a:cubicBezTo>
                    <a:cubicBezTo>
                      <a:pt x="6191" y="28236"/>
                      <a:pt x="6266" y="28237"/>
                      <a:pt x="6342" y="28237"/>
                    </a:cubicBezTo>
                    <a:cubicBezTo>
                      <a:pt x="8974" y="28237"/>
                      <a:pt x="11616" y="27388"/>
                      <a:pt x="13760" y="25828"/>
                    </a:cubicBezTo>
                    <a:cubicBezTo>
                      <a:pt x="15063" y="24901"/>
                      <a:pt x="16066" y="23748"/>
                      <a:pt x="16868" y="22495"/>
                    </a:cubicBezTo>
                    <a:cubicBezTo>
                      <a:pt x="18321" y="20139"/>
                      <a:pt x="19023" y="17357"/>
                      <a:pt x="19274" y="14550"/>
                    </a:cubicBezTo>
                    <a:cubicBezTo>
                      <a:pt x="19399" y="13297"/>
                      <a:pt x="19374" y="11994"/>
                      <a:pt x="19825" y="10816"/>
                    </a:cubicBezTo>
                    <a:cubicBezTo>
                      <a:pt x="20280" y="9691"/>
                      <a:pt x="21305" y="8704"/>
                      <a:pt x="22488" y="8704"/>
                    </a:cubicBezTo>
                    <a:cubicBezTo>
                      <a:pt x="22544" y="8704"/>
                      <a:pt x="22600" y="8706"/>
                      <a:pt x="22657" y="8711"/>
                    </a:cubicBezTo>
                    <a:cubicBezTo>
                      <a:pt x="21354" y="9287"/>
                      <a:pt x="20276" y="11217"/>
                      <a:pt x="21629" y="12270"/>
                    </a:cubicBezTo>
                    <a:cubicBezTo>
                      <a:pt x="22096" y="12645"/>
                      <a:pt x="22675" y="12814"/>
                      <a:pt x="23265" y="12814"/>
                    </a:cubicBezTo>
                    <a:cubicBezTo>
                      <a:pt x="23976" y="12814"/>
                      <a:pt x="24702" y="12569"/>
                      <a:pt x="25264" y="12144"/>
                    </a:cubicBezTo>
                    <a:cubicBezTo>
                      <a:pt x="26316" y="11342"/>
                      <a:pt x="26868" y="10039"/>
                      <a:pt x="27018" y="8736"/>
                    </a:cubicBezTo>
                    <a:cubicBezTo>
                      <a:pt x="27419" y="5678"/>
                      <a:pt x="25740" y="2445"/>
                      <a:pt x="23033" y="1016"/>
                    </a:cubicBezTo>
                    <a:cubicBezTo>
                      <a:pt x="21712" y="327"/>
                      <a:pt x="20335" y="0"/>
                      <a:pt x="18988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2182;p37">
                <a:extLst>
                  <a:ext uri="{FF2B5EF4-FFF2-40B4-BE49-F238E27FC236}">
                    <a16:creationId xmlns:a16="http://schemas.microsoft.com/office/drawing/2014/main" id="{EB3E9D08-15A1-4718-A283-244EAA1BD50E}"/>
                  </a:ext>
                </a:extLst>
              </p:cNvPr>
              <p:cNvSpPr/>
              <p:nvPr/>
            </p:nvSpPr>
            <p:spPr>
              <a:xfrm>
                <a:off x="5762717" y="2954997"/>
                <a:ext cx="687606" cy="770351"/>
              </a:xfrm>
              <a:custGeom>
                <a:avLst/>
                <a:gdLst/>
                <a:ahLst/>
                <a:cxnLst/>
                <a:rect l="l" t="t" r="r" b="b"/>
                <a:pathLst>
                  <a:path w="24963" h="27967" extrusionOk="0">
                    <a:moveTo>
                      <a:pt x="11943" y="0"/>
                    </a:moveTo>
                    <a:cubicBezTo>
                      <a:pt x="11253" y="0"/>
                      <a:pt x="10523" y="79"/>
                      <a:pt x="9750" y="247"/>
                    </a:cubicBezTo>
                    <a:cubicBezTo>
                      <a:pt x="4136" y="1475"/>
                      <a:pt x="2331" y="8042"/>
                      <a:pt x="1905" y="13080"/>
                    </a:cubicBezTo>
                    <a:cubicBezTo>
                      <a:pt x="1730" y="14859"/>
                      <a:pt x="1805" y="16663"/>
                      <a:pt x="2106" y="18418"/>
                    </a:cubicBezTo>
                    <a:cubicBezTo>
                      <a:pt x="2406" y="20072"/>
                      <a:pt x="2807" y="22002"/>
                      <a:pt x="3885" y="23305"/>
                    </a:cubicBezTo>
                    <a:cubicBezTo>
                      <a:pt x="3233" y="23606"/>
                      <a:pt x="2607" y="23957"/>
                      <a:pt x="1980" y="24308"/>
                    </a:cubicBezTo>
                    <a:cubicBezTo>
                      <a:pt x="1304" y="24659"/>
                      <a:pt x="627" y="25085"/>
                      <a:pt x="226" y="25736"/>
                    </a:cubicBezTo>
                    <a:cubicBezTo>
                      <a:pt x="101" y="25962"/>
                      <a:pt x="0" y="26212"/>
                      <a:pt x="50" y="26488"/>
                    </a:cubicBezTo>
                    <a:cubicBezTo>
                      <a:pt x="151" y="27014"/>
                      <a:pt x="827" y="27190"/>
                      <a:pt x="1379" y="27215"/>
                    </a:cubicBezTo>
                    <a:cubicBezTo>
                      <a:pt x="1484" y="27218"/>
                      <a:pt x="1590" y="27220"/>
                      <a:pt x="1696" y="27220"/>
                    </a:cubicBezTo>
                    <a:cubicBezTo>
                      <a:pt x="3169" y="27220"/>
                      <a:pt x="4632" y="26896"/>
                      <a:pt x="5965" y="26288"/>
                    </a:cubicBezTo>
                    <a:lnTo>
                      <a:pt x="5965" y="26288"/>
                    </a:lnTo>
                    <a:cubicBezTo>
                      <a:pt x="5815" y="26563"/>
                      <a:pt x="5815" y="26939"/>
                      <a:pt x="6015" y="27190"/>
                    </a:cubicBezTo>
                    <a:cubicBezTo>
                      <a:pt x="6463" y="27843"/>
                      <a:pt x="7912" y="27926"/>
                      <a:pt x="9005" y="27926"/>
                    </a:cubicBezTo>
                    <a:cubicBezTo>
                      <a:pt x="9380" y="27926"/>
                      <a:pt x="9713" y="27917"/>
                      <a:pt x="9950" y="27917"/>
                    </a:cubicBezTo>
                    <a:cubicBezTo>
                      <a:pt x="10552" y="27917"/>
                      <a:pt x="11178" y="27917"/>
                      <a:pt x="11805" y="27942"/>
                    </a:cubicBezTo>
                    <a:cubicBezTo>
                      <a:pt x="12247" y="27959"/>
                      <a:pt x="12689" y="27967"/>
                      <a:pt x="13129" y="27967"/>
                    </a:cubicBezTo>
                    <a:cubicBezTo>
                      <a:pt x="14610" y="27967"/>
                      <a:pt x="16082" y="27876"/>
                      <a:pt x="17569" y="27741"/>
                    </a:cubicBezTo>
                    <a:cubicBezTo>
                      <a:pt x="19324" y="27591"/>
                      <a:pt x="20301" y="27315"/>
                      <a:pt x="21579" y="26062"/>
                    </a:cubicBezTo>
                    <a:cubicBezTo>
                      <a:pt x="24963" y="22729"/>
                      <a:pt x="24913" y="16989"/>
                      <a:pt x="23409" y="12729"/>
                    </a:cubicBezTo>
                    <a:cubicBezTo>
                      <a:pt x="21392" y="7041"/>
                      <a:pt x="18453" y="0"/>
                      <a:pt x="11943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2183;p37">
                <a:extLst>
                  <a:ext uri="{FF2B5EF4-FFF2-40B4-BE49-F238E27FC236}">
                    <a16:creationId xmlns:a16="http://schemas.microsoft.com/office/drawing/2014/main" id="{901D9E43-6DA4-46F3-B866-74D80D1F9E48}"/>
                  </a:ext>
                </a:extLst>
              </p:cNvPr>
              <p:cNvSpPr/>
              <p:nvPr/>
            </p:nvSpPr>
            <p:spPr>
              <a:xfrm>
                <a:off x="5853834" y="3188134"/>
                <a:ext cx="256141" cy="423119"/>
              </a:xfrm>
              <a:custGeom>
                <a:avLst/>
                <a:gdLst/>
                <a:ahLst/>
                <a:cxnLst/>
                <a:rect l="l" t="t" r="r" b="b"/>
                <a:pathLst>
                  <a:path w="9299" h="15361" extrusionOk="0">
                    <a:moveTo>
                      <a:pt x="4372" y="0"/>
                    </a:moveTo>
                    <a:cubicBezTo>
                      <a:pt x="4034" y="0"/>
                      <a:pt x="3699" y="97"/>
                      <a:pt x="3384" y="255"/>
                    </a:cubicBezTo>
                    <a:cubicBezTo>
                      <a:pt x="2356" y="706"/>
                      <a:pt x="1554" y="1608"/>
                      <a:pt x="1053" y="2610"/>
                    </a:cubicBezTo>
                    <a:cubicBezTo>
                      <a:pt x="552" y="3638"/>
                      <a:pt x="326" y="4766"/>
                      <a:pt x="226" y="5894"/>
                    </a:cubicBezTo>
                    <a:cubicBezTo>
                      <a:pt x="1" y="9027"/>
                      <a:pt x="702" y="13413"/>
                      <a:pt x="3785" y="15017"/>
                    </a:cubicBezTo>
                    <a:cubicBezTo>
                      <a:pt x="4243" y="15254"/>
                      <a:pt x="4705" y="15360"/>
                      <a:pt x="5154" y="15360"/>
                    </a:cubicBezTo>
                    <a:cubicBezTo>
                      <a:pt x="6696" y="15360"/>
                      <a:pt x="8090" y="14111"/>
                      <a:pt x="8672" y="12636"/>
                    </a:cubicBezTo>
                    <a:cubicBezTo>
                      <a:pt x="9098" y="11608"/>
                      <a:pt x="9199" y="10480"/>
                      <a:pt x="9249" y="9352"/>
                    </a:cubicBezTo>
                    <a:cubicBezTo>
                      <a:pt x="9299" y="7598"/>
                      <a:pt x="9224" y="5819"/>
                      <a:pt x="8622" y="4164"/>
                    </a:cubicBezTo>
                    <a:cubicBezTo>
                      <a:pt x="8046" y="2510"/>
                      <a:pt x="6893" y="1006"/>
                      <a:pt x="5314" y="255"/>
                    </a:cubicBezTo>
                    <a:cubicBezTo>
                      <a:pt x="5063" y="129"/>
                      <a:pt x="4788" y="29"/>
                      <a:pt x="4487" y="4"/>
                    </a:cubicBezTo>
                    <a:cubicBezTo>
                      <a:pt x="4448" y="1"/>
                      <a:pt x="4410" y="0"/>
                      <a:pt x="4372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2184;p37">
                <a:extLst>
                  <a:ext uri="{FF2B5EF4-FFF2-40B4-BE49-F238E27FC236}">
                    <a16:creationId xmlns:a16="http://schemas.microsoft.com/office/drawing/2014/main" id="{E7ECB363-43B9-41FE-AA14-9C814A6A7244}"/>
                  </a:ext>
                </a:extLst>
              </p:cNvPr>
              <p:cNvSpPr/>
              <p:nvPr/>
            </p:nvSpPr>
            <p:spPr>
              <a:xfrm>
                <a:off x="5812407" y="2955108"/>
                <a:ext cx="479145" cy="420227"/>
              </a:xfrm>
              <a:custGeom>
                <a:avLst/>
                <a:gdLst/>
                <a:ahLst/>
                <a:cxnLst/>
                <a:rect l="l" t="t" r="r" b="b"/>
                <a:pathLst>
                  <a:path w="17395" h="15256" extrusionOk="0">
                    <a:moveTo>
                      <a:pt x="10124" y="1"/>
                    </a:moveTo>
                    <a:cubicBezTo>
                      <a:pt x="9438" y="1"/>
                      <a:pt x="8713" y="78"/>
                      <a:pt x="7946" y="243"/>
                    </a:cubicBezTo>
                    <a:cubicBezTo>
                      <a:pt x="2332" y="1471"/>
                      <a:pt x="527" y="8038"/>
                      <a:pt x="101" y="13076"/>
                    </a:cubicBezTo>
                    <a:cubicBezTo>
                      <a:pt x="26" y="13802"/>
                      <a:pt x="1" y="14529"/>
                      <a:pt x="26" y="15256"/>
                    </a:cubicBezTo>
                    <a:cubicBezTo>
                      <a:pt x="427" y="14980"/>
                      <a:pt x="753" y="14629"/>
                      <a:pt x="1028" y="14228"/>
                    </a:cubicBezTo>
                    <a:cubicBezTo>
                      <a:pt x="2487" y="14896"/>
                      <a:pt x="4083" y="15218"/>
                      <a:pt x="5685" y="15218"/>
                    </a:cubicBezTo>
                    <a:cubicBezTo>
                      <a:pt x="9011" y="15218"/>
                      <a:pt x="12363" y="13833"/>
                      <a:pt x="14562" y="11296"/>
                    </a:cubicBezTo>
                    <a:cubicBezTo>
                      <a:pt x="12307" y="9416"/>
                      <a:pt x="8622" y="9492"/>
                      <a:pt x="6993" y="7060"/>
                    </a:cubicBezTo>
                    <a:lnTo>
                      <a:pt x="6993" y="7060"/>
                    </a:lnTo>
                    <a:cubicBezTo>
                      <a:pt x="7844" y="7266"/>
                      <a:pt x="8717" y="7366"/>
                      <a:pt x="9589" y="7366"/>
                    </a:cubicBezTo>
                    <a:cubicBezTo>
                      <a:pt x="11698" y="7366"/>
                      <a:pt x="13807" y="6781"/>
                      <a:pt x="15615" y="5682"/>
                    </a:cubicBezTo>
                    <a:cubicBezTo>
                      <a:pt x="16292" y="5256"/>
                      <a:pt x="16968" y="4705"/>
                      <a:pt x="17394" y="4028"/>
                    </a:cubicBezTo>
                    <a:cubicBezTo>
                      <a:pt x="15623" y="1659"/>
                      <a:pt x="13292" y="1"/>
                      <a:pt x="10124" y="1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2185;p37">
                <a:extLst>
                  <a:ext uri="{FF2B5EF4-FFF2-40B4-BE49-F238E27FC236}">
                    <a16:creationId xmlns:a16="http://schemas.microsoft.com/office/drawing/2014/main" id="{0A1FEFE2-F4C6-485E-BED2-99C2A3DF1140}"/>
                  </a:ext>
                </a:extLst>
              </p:cNvPr>
              <p:cNvSpPr/>
              <p:nvPr/>
            </p:nvSpPr>
            <p:spPr>
              <a:xfrm>
                <a:off x="5792410" y="3098724"/>
                <a:ext cx="170531" cy="196231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7124" extrusionOk="0">
                    <a:moveTo>
                      <a:pt x="2995" y="1"/>
                    </a:moveTo>
                    <a:cubicBezTo>
                      <a:pt x="2748" y="1"/>
                      <a:pt x="2500" y="23"/>
                      <a:pt x="2256" y="67"/>
                    </a:cubicBezTo>
                    <a:cubicBezTo>
                      <a:pt x="1930" y="142"/>
                      <a:pt x="1604" y="242"/>
                      <a:pt x="1328" y="418"/>
                    </a:cubicBezTo>
                    <a:cubicBezTo>
                      <a:pt x="827" y="694"/>
                      <a:pt x="451" y="1145"/>
                      <a:pt x="251" y="1646"/>
                    </a:cubicBezTo>
                    <a:cubicBezTo>
                      <a:pt x="0" y="2222"/>
                      <a:pt x="0" y="2699"/>
                      <a:pt x="150" y="3300"/>
                    </a:cubicBezTo>
                    <a:cubicBezTo>
                      <a:pt x="301" y="4002"/>
                      <a:pt x="576" y="4679"/>
                      <a:pt x="977" y="5280"/>
                    </a:cubicBezTo>
                    <a:cubicBezTo>
                      <a:pt x="1228" y="5681"/>
                      <a:pt x="1604" y="6032"/>
                      <a:pt x="2005" y="6283"/>
                    </a:cubicBezTo>
                    <a:cubicBezTo>
                      <a:pt x="2553" y="6653"/>
                      <a:pt x="3548" y="7124"/>
                      <a:pt x="4395" y="7124"/>
                    </a:cubicBezTo>
                    <a:cubicBezTo>
                      <a:pt x="4750" y="7124"/>
                      <a:pt x="5079" y="7041"/>
                      <a:pt x="5338" y="6834"/>
                    </a:cubicBezTo>
                    <a:cubicBezTo>
                      <a:pt x="5990" y="6333"/>
                      <a:pt x="6065" y="5155"/>
                      <a:pt x="6115" y="4403"/>
                    </a:cubicBezTo>
                    <a:cubicBezTo>
                      <a:pt x="6191" y="3476"/>
                      <a:pt x="6015" y="2573"/>
                      <a:pt x="5689" y="1696"/>
                    </a:cubicBezTo>
                    <a:cubicBezTo>
                      <a:pt x="5564" y="1370"/>
                      <a:pt x="5389" y="1019"/>
                      <a:pt x="5138" y="744"/>
                    </a:cubicBezTo>
                    <a:cubicBezTo>
                      <a:pt x="4937" y="518"/>
                      <a:pt x="4662" y="368"/>
                      <a:pt x="4361" y="242"/>
                    </a:cubicBezTo>
                    <a:cubicBezTo>
                      <a:pt x="3920" y="79"/>
                      <a:pt x="3458" y="1"/>
                      <a:pt x="2995" y="1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2186;p37">
                <a:extLst>
                  <a:ext uri="{FF2B5EF4-FFF2-40B4-BE49-F238E27FC236}">
                    <a16:creationId xmlns:a16="http://schemas.microsoft.com/office/drawing/2014/main" id="{E3B0A1EB-FB19-452C-9843-6686B8B5006C}"/>
                  </a:ext>
                </a:extLst>
              </p:cNvPr>
              <p:cNvSpPr/>
              <p:nvPr/>
            </p:nvSpPr>
            <p:spPr>
              <a:xfrm>
                <a:off x="5778583" y="3037879"/>
                <a:ext cx="174690" cy="172074"/>
              </a:xfrm>
              <a:custGeom>
                <a:avLst/>
                <a:gdLst/>
                <a:ahLst/>
                <a:cxnLst/>
                <a:rect l="l" t="t" r="r" b="b"/>
                <a:pathLst>
                  <a:path w="6342" h="6247" extrusionOk="0">
                    <a:moveTo>
                      <a:pt x="1347" y="0"/>
                    </a:moveTo>
                    <a:cubicBezTo>
                      <a:pt x="1301" y="0"/>
                      <a:pt x="1246" y="28"/>
                      <a:pt x="1179" y="96"/>
                    </a:cubicBezTo>
                    <a:cubicBezTo>
                      <a:pt x="903" y="396"/>
                      <a:pt x="903" y="1023"/>
                      <a:pt x="1028" y="1399"/>
                    </a:cubicBezTo>
                    <a:cubicBezTo>
                      <a:pt x="1028" y="1424"/>
                      <a:pt x="1053" y="1424"/>
                      <a:pt x="1053" y="1449"/>
                    </a:cubicBezTo>
                    <a:cubicBezTo>
                      <a:pt x="1129" y="1674"/>
                      <a:pt x="1279" y="1900"/>
                      <a:pt x="1454" y="2075"/>
                    </a:cubicBezTo>
                    <a:cubicBezTo>
                      <a:pt x="753" y="2552"/>
                      <a:pt x="226" y="3404"/>
                      <a:pt x="101" y="4231"/>
                    </a:cubicBezTo>
                    <a:cubicBezTo>
                      <a:pt x="1" y="4883"/>
                      <a:pt x="226" y="5810"/>
                      <a:pt x="903" y="6086"/>
                    </a:cubicBezTo>
                    <a:cubicBezTo>
                      <a:pt x="1167" y="6202"/>
                      <a:pt x="1458" y="6247"/>
                      <a:pt x="1755" y="6247"/>
                    </a:cubicBezTo>
                    <a:cubicBezTo>
                      <a:pt x="2162" y="6247"/>
                      <a:pt x="2581" y="6162"/>
                      <a:pt x="2958" y="6060"/>
                    </a:cubicBezTo>
                    <a:cubicBezTo>
                      <a:pt x="3735" y="5860"/>
                      <a:pt x="4462" y="5409"/>
                      <a:pt x="5114" y="4883"/>
                    </a:cubicBezTo>
                    <a:cubicBezTo>
                      <a:pt x="5665" y="4431"/>
                      <a:pt x="6342" y="3780"/>
                      <a:pt x="5966" y="2978"/>
                    </a:cubicBezTo>
                    <a:cubicBezTo>
                      <a:pt x="5865" y="2727"/>
                      <a:pt x="5640" y="2527"/>
                      <a:pt x="5414" y="2351"/>
                    </a:cubicBezTo>
                    <a:cubicBezTo>
                      <a:pt x="5038" y="2050"/>
                      <a:pt x="4562" y="1850"/>
                      <a:pt x="4061" y="1725"/>
                    </a:cubicBezTo>
                    <a:cubicBezTo>
                      <a:pt x="3758" y="1652"/>
                      <a:pt x="3432" y="1609"/>
                      <a:pt x="3105" y="1609"/>
                    </a:cubicBezTo>
                    <a:cubicBezTo>
                      <a:pt x="2755" y="1609"/>
                      <a:pt x="2405" y="1658"/>
                      <a:pt x="2081" y="1775"/>
                    </a:cubicBezTo>
                    <a:cubicBezTo>
                      <a:pt x="1931" y="1599"/>
                      <a:pt x="1830" y="1399"/>
                      <a:pt x="1755" y="1173"/>
                    </a:cubicBezTo>
                    <a:cubicBezTo>
                      <a:pt x="1680" y="923"/>
                      <a:pt x="1630" y="622"/>
                      <a:pt x="1555" y="346"/>
                    </a:cubicBezTo>
                    <a:cubicBezTo>
                      <a:pt x="1518" y="200"/>
                      <a:pt x="1468" y="0"/>
                      <a:pt x="1347" y="0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2187;p37">
                <a:extLst>
                  <a:ext uri="{FF2B5EF4-FFF2-40B4-BE49-F238E27FC236}">
                    <a16:creationId xmlns:a16="http://schemas.microsoft.com/office/drawing/2014/main" id="{5A523203-A91A-42E0-8B1E-95724F982132}"/>
                  </a:ext>
                </a:extLst>
              </p:cNvPr>
              <p:cNvSpPr/>
              <p:nvPr/>
            </p:nvSpPr>
            <p:spPr>
              <a:xfrm>
                <a:off x="5913908" y="3120650"/>
                <a:ext cx="331394" cy="222288"/>
              </a:xfrm>
              <a:custGeom>
                <a:avLst/>
                <a:gdLst/>
                <a:ahLst/>
                <a:cxnLst/>
                <a:rect l="l" t="t" r="r" b="b"/>
                <a:pathLst>
                  <a:path w="12031" h="8070" extrusionOk="0">
                    <a:moveTo>
                      <a:pt x="1618" y="0"/>
                    </a:moveTo>
                    <a:cubicBezTo>
                      <a:pt x="1547" y="0"/>
                      <a:pt x="1476" y="7"/>
                      <a:pt x="1404" y="23"/>
                    </a:cubicBezTo>
                    <a:cubicBezTo>
                      <a:pt x="1103" y="73"/>
                      <a:pt x="877" y="324"/>
                      <a:pt x="702" y="599"/>
                    </a:cubicBezTo>
                    <a:cubicBezTo>
                      <a:pt x="0" y="1727"/>
                      <a:pt x="326" y="3256"/>
                      <a:pt x="1028" y="4409"/>
                    </a:cubicBezTo>
                    <a:cubicBezTo>
                      <a:pt x="2202" y="6415"/>
                      <a:pt x="5086" y="8069"/>
                      <a:pt x="7620" y="8069"/>
                    </a:cubicBezTo>
                    <a:cubicBezTo>
                      <a:pt x="9360" y="8069"/>
                      <a:pt x="10935" y="7290"/>
                      <a:pt x="11679" y="5311"/>
                    </a:cubicBezTo>
                    <a:cubicBezTo>
                      <a:pt x="12030" y="4409"/>
                      <a:pt x="12030" y="3331"/>
                      <a:pt x="11479" y="2529"/>
                    </a:cubicBezTo>
                    <a:cubicBezTo>
                      <a:pt x="11079" y="1929"/>
                      <a:pt x="10407" y="1584"/>
                      <a:pt x="9719" y="1584"/>
                    </a:cubicBezTo>
                    <a:cubicBezTo>
                      <a:pt x="9545" y="1584"/>
                      <a:pt x="9370" y="1606"/>
                      <a:pt x="9198" y="1652"/>
                    </a:cubicBezTo>
                    <a:cubicBezTo>
                      <a:pt x="8722" y="1783"/>
                      <a:pt x="8262" y="1840"/>
                      <a:pt x="7798" y="1840"/>
                    </a:cubicBezTo>
                    <a:cubicBezTo>
                      <a:pt x="7286" y="1840"/>
                      <a:pt x="6768" y="1770"/>
                      <a:pt x="6216" y="1652"/>
                    </a:cubicBezTo>
                    <a:cubicBezTo>
                      <a:pt x="4887" y="1326"/>
                      <a:pt x="3634" y="800"/>
                      <a:pt x="2406" y="223"/>
                    </a:cubicBezTo>
                    <a:cubicBezTo>
                      <a:pt x="2147" y="104"/>
                      <a:pt x="1889" y="0"/>
                      <a:pt x="1618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2188;p37">
                <a:extLst>
                  <a:ext uri="{FF2B5EF4-FFF2-40B4-BE49-F238E27FC236}">
                    <a16:creationId xmlns:a16="http://schemas.microsoft.com/office/drawing/2014/main" id="{EE8ECDFA-6026-4230-BA40-4A669015FA6A}"/>
                  </a:ext>
                </a:extLst>
              </p:cNvPr>
              <p:cNvSpPr/>
              <p:nvPr/>
            </p:nvSpPr>
            <p:spPr>
              <a:xfrm>
                <a:off x="5743381" y="3148277"/>
                <a:ext cx="104285" cy="166950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6061" extrusionOk="0">
                    <a:moveTo>
                      <a:pt x="1575" y="1"/>
                    </a:moveTo>
                    <a:cubicBezTo>
                      <a:pt x="1407" y="1"/>
                      <a:pt x="1233" y="39"/>
                      <a:pt x="1053" y="123"/>
                    </a:cubicBezTo>
                    <a:cubicBezTo>
                      <a:pt x="326" y="474"/>
                      <a:pt x="251" y="1651"/>
                      <a:pt x="126" y="2353"/>
                    </a:cubicBezTo>
                    <a:cubicBezTo>
                      <a:pt x="1" y="3080"/>
                      <a:pt x="26" y="3857"/>
                      <a:pt x="326" y="4534"/>
                    </a:cubicBezTo>
                    <a:cubicBezTo>
                      <a:pt x="648" y="5242"/>
                      <a:pt x="1503" y="6061"/>
                      <a:pt x="2372" y="6061"/>
                    </a:cubicBezTo>
                    <a:cubicBezTo>
                      <a:pt x="2518" y="6061"/>
                      <a:pt x="2664" y="6038"/>
                      <a:pt x="2808" y="5987"/>
                    </a:cubicBezTo>
                    <a:cubicBezTo>
                      <a:pt x="3259" y="5837"/>
                      <a:pt x="3459" y="5336"/>
                      <a:pt x="3559" y="4910"/>
                    </a:cubicBezTo>
                    <a:cubicBezTo>
                      <a:pt x="3710" y="4358"/>
                      <a:pt x="3785" y="3782"/>
                      <a:pt x="3785" y="3205"/>
                    </a:cubicBezTo>
                    <a:cubicBezTo>
                      <a:pt x="3760" y="2629"/>
                      <a:pt x="3459" y="1626"/>
                      <a:pt x="2933" y="900"/>
                    </a:cubicBezTo>
                    <a:cubicBezTo>
                      <a:pt x="2571" y="385"/>
                      <a:pt x="2107" y="1"/>
                      <a:pt x="1575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2189;p37">
                <a:extLst>
                  <a:ext uri="{FF2B5EF4-FFF2-40B4-BE49-F238E27FC236}">
                    <a16:creationId xmlns:a16="http://schemas.microsoft.com/office/drawing/2014/main" id="{8629EC62-94BB-4BD9-8AFB-24F571A487D8}"/>
                  </a:ext>
                </a:extLst>
              </p:cNvPr>
              <p:cNvSpPr/>
              <p:nvPr/>
            </p:nvSpPr>
            <p:spPr>
              <a:xfrm>
                <a:off x="5762717" y="3319383"/>
                <a:ext cx="441849" cy="385382"/>
              </a:xfrm>
              <a:custGeom>
                <a:avLst/>
                <a:gdLst/>
                <a:ahLst/>
                <a:cxnLst/>
                <a:rect l="l" t="t" r="r" b="b"/>
                <a:pathLst>
                  <a:path w="16041" h="13991" extrusionOk="0">
                    <a:moveTo>
                      <a:pt x="16040" y="1"/>
                    </a:moveTo>
                    <a:cubicBezTo>
                      <a:pt x="16035" y="4"/>
                      <a:pt x="16029" y="6"/>
                      <a:pt x="16023" y="9"/>
                    </a:cubicBezTo>
                    <a:lnTo>
                      <a:pt x="16023" y="9"/>
                    </a:lnTo>
                    <a:cubicBezTo>
                      <a:pt x="16029" y="6"/>
                      <a:pt x="16035" y="4"/>
                      <a:pt x="16040" y="1"/>
                    </a:cubicBezTo>
                    <a:close/>
                    <a:moveTo>
                      <a:pt x="16023" y="9"/>
                    </a:moveTo>
                    <a:cubicBezTo>
                      <a:pt x="12975" y="1491"/>
                      <a:pt x="10777" y="4619"/>
                      <a:pt x="10451" y="7971"/>
                    </a:cubicBezTo>
                    <a:cubicBezTo>
                      <a:pt x="9173" y="8021"/>
                      <a:pt x="7895" y="8297"/>
                      <a:pt x="6717" y="8748"/>
                    </a:cubicBezTo>
                    <a:cubicBezTo>
                      <a:pt x="5890" y="9074"/>
                      <a:pt x="5113" y="9500"/>
                      <a:pt x="4236" y="9625"/>
                    </a:cubicBezTo>
                    <a:cubicBezTo>
                      <a:pt x="4104" y="9654"/>
                      <a:pt x="3980" y="9667"/>
                      <a:pt x="3855" y="9667"/>
                    </a:cubicBezTo>
                    <a:cubicBezTo>
                      <a:pt x="3767" y="9667"/>
                      <a:pt x="3678" y="9660"/>
                      <a:pt x="3584" y="9650"/>
                    </a:cubicBezTo>
                    <a:lnTo>
                      <a:pt x="3584" y="9650"/>
                    </a:lnTo>
                    <a:cubicBezTo>
                      <a:pt x="3685" y="9800"/>
                      <a:pt x="3785" y="9951"/>
                      <a:pt x="3885" y="10076"/>
                    </a:cubicBezTo>
                    <a:cubicBezTo>
                      <a:pt x="3233" y="10377"/>
                      <a:pt x="2607" y="10728"/>
                      <a:pt x="1980" y="11079"/>
                    </a:cubicBezTo>
                    <a:cubicBezTo>
                      <a:pt x="1304" y="11430"/>
                      <a:pt x="627" y="11856"/>
                      <a:pt x="226" y="12507"/>
                    </a:cubicBezTo>
                    <a:cubicBezTo>
                      <a:pt x="101" y="12733"/>
                      <a:pt x="0" y="12983"/>
                      <a:pt x="50" y="13259"/>
                    </a:cubicBezTo>
                    <a:cubicBezTo>
                      <a:pt x="151" y="13785"/>
                      <a:pt x="827" y="13961"/>
                      <a:pt x="1379" y="13986"/>
                    </a:cubicBezTo>
                    <a:cubicBezTo>
                      <a:pt x="1484" y="13989"/>
                      <a:pt x="1590" y="13991"/>
                      <a:pt x="1696" y="13991"/>
                    </a:cubicBezTo>
                    <a:cubicBezTo>
                      <a:pt x="3169" y="13991"/>
                      <a:pt x="4632" y="13667"/>
                      <a:pt x="5965" y="13059"/>
                    </a:cubicBezTo>
                    <a:lnTo>
                      <a:pt x="5965" y="13059"/>
                    </a:lnTo>
                    <a:cubicBezTo>
                      <a:pt x="5890" y="13184"/>
                      <a:pt x="5840" y="13359"/>
                      <a:pt x="5865" y="13535"/>
                    </a:cubicBezTo>
                    <a:cubicBezTo>
                      <a:pt x="6015" y="13034"/>
                      <a:pt x="6066" y="12507"/>
                      <a:pt x="6391" y="12081"/>
                    </a:cubicBezTo>
                    <a:cubicBezTo>
                      <a:pt x="6542" y="11881"/>
                      <a:pt x="6717" y="11730"/>
                      <a:pt x="6893" y="11580"/>
                    </a:cubicBezTo>
                    <a:cubicBezTo>
                      <a:pt x="7369" y="11229"/>
                      <a:pt x="7920" y="11079"/>
                      <a:pt x="8522" y="10928"/>
                    </a:cubicBezTo>
                    <a:cubicBezTo>
                      <a:pt x="10201" y="10552"/>
                      <a:pt x="11880" y="10327"/>
                      <a:pt x="13584" y="10277"/>
                    </a:cubicBezTo>
                    <a:cubicBezTo>
                      <a:pt x="11930" y="8171"/>
                      <a:pt x="13033" y="4888"/>
                      <a:pt x="14161" y="2808"/>
                    </a:cubicBezTo>
                    <a:cubicBezTo>
                      <a:pt x="14436" y="2257"/>
                      <a:pt x="14812" y="1730"/>
                      <a:pt x="15113" y="1204"/>
                    </a:cubicBezTo>
                    <a:cubicBezTo>
                      <a:pt x="15336" y="783"/>
                      <a:pt x="15559" y="240"/>
                      <a:pt x="16023" y="9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2190;p37">
                <a:extLst>
                  <a:ext uri="{FF2B5EF4-FFF2-40B4-BE49-F238E27FC236}">
                    <a16:creationId xmlns:a16="http://schemas.microsoft.com/office/drawing/2014/main" id="{5B4E9509-BC6A-4F1E-A723-C4094F5683B3}"/>
                  </a:ext>
                </a:extLst>
              </p:cNvPr>
              <p:cNvSpPr/>
              <p:nvPr/>
            </p:nvSpPr>
            <p:spPr>
              <a:xfrm>
                <a:off x="5806210" y="2598407"/>
                <a:ext cx="136706" cy="143923"/>
              </a:xfrm>
              <a:custGeom>
                <a:avLst/>
                <a:gdLst/>
                <a:ahLst/>
                <a:cxnLst/>
                <a:rect l="l" t="t" r="r" b="b"/>
                <a:pathLst>
                  <a:path w="4963" h="5225" extrusionOk="0">
                    <a:moveTo>
                      <a:pt x="1239" y="1"/>
                    </a:moveTo>
                    <a:cubicBezTo>
                      <a:pt x="1185" y="1"/>
                      <a:pt x="1132" y="4"/>
                      <a:pt x="1078" y="10"/>
                    </a:cubicBezTo>
                    <a:cubicBezTo>
                      <a:pt x="877" y="10"/>
                      <a:pt x="677" y="86"/>
                      <a:pt x="527" y="211"/>
                    </a:cubicBezTo>
                    <a:cubicBezTo>
                      <a:pt x="226" y="411"/>
                      <a:pt x="75" y="812"/>
                      <a:pt x="50" y="1188"/>
                    </a:cubicBezTo>
                    <a:cubicBezTo>
                      <a:pt x="0" y="2241"/>
                      <a:pt x="351" y="3218"/>
                      <a:pt x="702" y="4171"/>
                    </a:cubicBezTo>
                    <a:cubicBezTo>
                      <a:pt x="850" y="4589"/>
                      <a:pt x="1166" y="5224"/>
                      <a:pt x="1651" y="5224"/>
                    </a:cubicBezTo>
                    <a:cubicBezTo>
                      <a:pt x="1661" y="5224"/>
                      <a:pt x="1670" y="5224"/>
                      <a:pt x="1679" y="5223"/>
                    </a:cubicBezTo>
                    <a:cubicBezTo>
                      <a:pt x="2005" y="5223"/>
                      <a:pt x="2281" y="5048"/>
                      <a:pt x="2532" y="4873"/>
                    </a:cubicBezTo>
                    <a:cubicBezTo>
                      <a:pt x="3283" y="4346"/>
                      <a:pt x="4211" y="3569"/>
                      <a:pt x="4562" y="2717"/>
                    </a:cubicBezTo>
                    <a:cubicBezTo>
                      <a:pt x="4963" y="1765"/>
                      <a:pt x="3283" y="1038"/>
                      <a:pt x="2682" y="637"/>
                    </a:cubicBezTo>
                    <a:cubicBezTo>
                      <a:pt x="2356" y="411"/>
                      <a:pt x="2030" y="186"/>
                      <a:pt x="1654" y="60"/>
                    </a:cubicBezTo>
                    <a:cubicBezTo>
                      <a:pt x="1526" y="24"/>
                      <a:pt x="1384" y="1"/>
                      <a:pt x="1239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2191;p37">
                <a:extLst>
                  <a:ext uri="{FF2B5EF4-FFF2-40B4-BE49-F238E27FC236}">
                    <a16:creationId xmlns:a16="http://schemas.microsoft.com/office/drawing/2014/main" id="{5E44F9B7-A386-4873-9003-DCDD3828FF86}"/>
                  </a:ext>
                </a:extLst>
              </p:cNvPr>
              <p:cNvSpPr/>
              <p:nvPr/>
            </p:nvSpPr>
            <p:spPr>
              <a:xfrm>
                <a:off x="5828300" y="2638154"/>
                <a:ext cx="60076" cy="63409"/>
              </a:xfrm>
              <a:custGeom>
                <a:avLst/>
                <a:gdLst/>
                <a:ahLst/>
                <a:cxnLst/>
                <a:rect l="l" t="t" r="r" b="b"/>
                <a:pathLst>
                  <a:path w="2181" h="2302" extrusionOk="0">
                    <a:moveTo>
                      <a:pt x="337" y="1"/>
                    </a:moveTo>
                    <a:cubicBezTo>
                      <a:pt x="245" y="1"/>
                      <a:pt x="160" y="22"/>
                      <a:pt x="101" y="96"/>
                    </a:cubicBezTo>
                    <a:cubicBezTo>
                      <a:pt x="50" y="171"/>
                      <a:pt x="25" y="272"/>
                      <a:pt x="25" y="372"/>
                    </a:cubicBezTo>
                    <a:cubicBezTo>
                      <a:pt x="0" y="1023"/>
                      <a:pt x="151" y="1625"/>
                      <a:pt x="451" y="2176"/>
                    </a:cubicBezTo>
                    <a:cubicBezTo>
                      <a:pt x="451" y="2227"/>
                      <a:pt x="476" y="2277"/>
                      <a:pt x="527" y="2277"/>
                    </a:cubicBezTo>
                    <a:cubicBezTo>
                      <a:pt x="577" y="2302"/>
                      <a:pt x="602" y="2302"/>
                      <a:pt x="652" y="2302"/>
                    </a:cubicBezTo>
                    <a:cubicBezTo>
                      <a:pt x="903" y="2252"/>
                      <a:pt x="1128" y="1951"/>
                      <a:pt x="1329" y="1775"/>
                    </a:cubicBezTo>
                    <a:cubicBezTo>
                      <a:pt x="1604" y="1575"/>
                      <a:pt x="1855" y="1349"/>
                      <a:pt x="2080" y="1099"/>
                    </a:cubicBezTo>
                    <a:cubicBezTo>
                      <a:pt x="2131" y="1049"/>
                      <a:pt x="2181" y="973"/>
                      <a:pt x="2181" y="898"/>
                    </a:cubicBezTo>
                    <a:cubicBezTo>
                      <a:pt x="2181" y="823"/>
                      <a:pt x="2131" y="773"/>
                      <a:pt x="2055" y="723"/>
                    </a:cubicBezTo>
                    <a:cubicBezTo>
                      <a:pt x="1604" y="347"/>
                      <a:pt x="1078" y="121"/>
                      <a:pt x="527" y="21"/>
                    </a:cubicBezTo>
                    <a:cubicBezTo>
                      <a:pt x="465" y="11"/>
                      <a:pt x="400" y="1"/>
                      <a:pt x="337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2192;p37">
                <a:extLst>
                  <a:ext uri="{FF2B5EF4-FFF2-40B4-BE49-F238E27FC236}">
                    <a16:creationId xmlns:a16="http://schemas.microsoft.com/office/drawing/2014/main" id="{2777B98B-2406-4320-A5D5-55ADB3249FB4}"/>
                  </a:ext>
                </a:extLst>
              </p:cNvPr>
              <p:cNvSpPr/>
              <p:nvPr/>
            </p:nvSpPr>
            <p:spPr>
              <a:xfrm>
                <a:off x="6154812" y="2598407"/>
                <a:ext cx="136733" cy="143923"/>
              </a:xfrm>
              <a:custGeom>
                <a:avLst/>
                <a:gdLst/>
                <a:ahLst/>
                <a:cxnLst/>
                <a:rect l="l" t="t" r="r" b="b"/>
                <a:pathLst>
                  <a:path w="4964" h="5225" extrusionOk="0">
                    <a:moveTo>
                      <a:pt x="3725" y="1"/>
                    </a:moveTo>
                    <a:cubicBezTo>
                      <a:pt x="3580" y="1"/>
                      <a:pt x="3438" y="24"/>
                      <a:pt x="3309" y="60"/>
                    </a:cubicBezTo>
                    <a:cubicBezTo>
                      <a:pt x="2933" y="186"/>
                      <a:pt x="2608" y="411"/>
                      <a:pt x="2282" y="637"/>
                    </a:cubicBezTo>
                    <a:cubicBezTo>
                      <a:pt x="1680" y="1038"/>
                      <a:pt x="1" y="1765"/>
                      <a:pt x="377" y="2717"/>
                    </a:cubicBezTo>
                    <a:cubicBezTo>
                      <a:pt x="728" y="3569"/>
                      <a:pt x="1680" y="4346"/>
                      <a:pt x="2432" y="4873"/>
                    </a:cubicBezTo>
                    <a:cubicBezTo>
                      <a:pt x="2683" y="5048"/>
                      <a:pt x="2958" y="5223"/>
                      <a:pt x="3259" y="5223"/>
                    </a:cubicBezTo>
                    <a:cubicBezTo>
                      <a:pt x="3269" y="5224"/>
                      <a:pt x="3279" y="5224"/>
                      <a:pt x="3289" y="5224"/>
                    </a:cubicBezTo>
                    <a:cubicBezTo>
                      <a:pt x="3798" y="5224"/>
                      <a:pt x="4114" y="4589"/>
                      <a:pt x="4262" y="4171"/>
                    </a:cubicBezTo>
                    <a:cubicBezTo>
                      <a:pt x="4613" y="3218"/>
                      <a:pt x="4963" y="2241"/>
                      <a:pt x="4913" y="1188"/>
                    </a:cubicBezTo>
                    <a:cubicBezTo>
                      <a:pt x="4888" y="812"/>
                      <a:pt x="4738" y="411"/>
                      <a:pt x="4437" y="211"/>
                    </a:cubicBezTo>
                    <a:cubicBezTo>
                      <a:pt x="4262" y="86"/>
                      <a:pt x="4086" y="10"/>
                      <a:pt x="3886" y="10"/>
                    </a:cubicBezTo>
                    <a:cubicBezTo>
                      <a:pt x="3832" y="4"/>
                      <a:pt x="3778" y="1"/>
                      <a:pt x="3725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2193;p37">
                <a:extLst>
                  <a:ext uri="{FF2B5EF4-FFF2-40B4-BE49-F238E27FC236}">
                    <a16:creationId xmlns:a16="http://schemas.microsoft.com/office/drawing/2014/main" id="{81B2E114-28C1-4EB7-911B-C8C4302A726E}"/>
                  </a:ext>
                </a:extLst>
              </p:cNvPr>
              <p:cNvSpPr/>
              <p:nvPr/>
            </p:nvSpPr>
            <p:spPr>
              <a:xfrm>
                <a:off x="6208661" y="2638154"/>
                <a:ext cx="60792" cy="63409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302" extrusionOk="0">
                    <a:moveTo>
                      <a:pt x="1861" y="1"/>
                    </a:moveTo>
                    <a:cubicBezTo>
                      <a:pt x="1803" y="1"/>
                      <a:pt x="1741" y="11"/>
                      <a:pt x="1680" y="21"/>
                    </a:cubicBezTo>
                    <a:cubicBezTo>
                      <a:pt x="1129" y="121"/>
                      <a:pt x="577" y="347"/>
                      <a:pt x="151" y="723"/>
                    </a:cubicBezTo>
                    <a:cubicBezTo>
                      <a:pt x="76" y="773"/>
                      <a:pt x="26" y="823"/>
                      <a:pt x="26" y="898"/>
                    </a:cubicBezTo>
                    <a:cubicBezTo>
                      <a:pt x="1" y="973"/>
                      <a:pt x="76" y="1049"/>
                      <a:pt x="126" y="1099"/>
                    </a:cubicBezTo>
                    <a:cubicBezTo>
                      <a:pt x="352" y="1349"/>
                      <a:pt x="602" y="1575"/>
                      <a:pt x="878" y="1775"/>
                    </a:cubicBezTo>
                    <a:cubicBezTo>
                      <a:pt x="1079" y="1951"/>
                      <a:pt x="1304" y="2252"/>
                      <a:pt x="1555" y="2302"/>
                    </a:cubicBezTo>
                    <a:cubicBezTo>
                      <a:pt x="1580" y="2302"/>
                      <a:pt x="1630" y="2302"/>
                      <a:pt x="1680" y="2277"/>
                    </a:cubicBezTo>
                    <a:cubicBezTo>
                      <a:pt x="1705" y="2277"/>
                      <a:pt x="1730" y="2227"/>
                      <a:pt x="1755" y="2176"/>
                    </a:cubicBezTo>
                    <a:cubicBezTo>
                      <a:pt x="2056" y="1625"/>
                      <a:pt x="2206" y="1023"/>
                      <a:pt x="2181" y="372"/>
                    </a:cubicBezTo>
                    <a:cubicBezTo>
                      <a:pt x="2181" y="272"/>
                      <a:pt x="2156" y="171"/>
                      <a:pt x="2081" y="96"/>
                    </a:cubicBezTo>
                    <a:cubicBezTo>
                      <a:pt x="2022" y="22"/>
                      <a:pt x="1945" y="1"/>
                      <a:pt x="1861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2194;p37">
                <a:extLst>
                  <a:ext uri="{FF2B5EF4-FFF2-40B4-BE49-F238E27FC236}">
                    <a16:creationId xmlns:a16="http://schemas.microsoft.com/office/drawing/2014/main" id="{7FD813A7-E8B1-443B-B963-75F4FE62D2F3}"/>
                  </a:ext>
                </a:extLst>
              </p:cNvPr>
              <p:cNvSpPr/>
              <p:nvPr/>
            </p:nvSpPr>
            <p:spPr>
              <a:xfrm>
                <a:off x="5779271" y="2614548"/>
                <a:ext cx="550239" cy="494681"/>
              </a:xfrm>
              <a:custGeom>
                <a:avLst/>
                <a:gdLst/>
                <a:ahLst/>
                <a:cxnLst/>
                <a:rect l="l" t="t" r="r" b="b"/>
                <a:pathLst>
                  <a:path w="19976" h="17959" extrusionOk="0">
                    <a:moveTo>
                      <a:pt x="10207" y="0"/>
                    </a:moveTo>
                    <a:cubicBezTo>
                      <a:pt x="9526" y="0"/>
                      <a:pt x="8842" y="71"/>
                      <a:pt x="8171" y="176"/>
                    </a:cubicBezTo>
                    <a:cubicBezTo>
                      <a:pt x="3560" y="878"/>
                      <a:pt x="1429" y="4713"/>
                      <a:pt x="427" y="8923"/>
                    </a:cubicBezTo>
                    <a:cubicBezTo>
                      <a:pt x="51" y="10477"/>
                      <a:pt x="1" y="12131"/>
                      <a:pt x="527" y="13635"/>
                    </a:cubicBezTo>
                    <a:cubicBezTo>
                      <a:pt x="1530" y="16392"/>
                      <a:pt x="4487" y="17444"/>
                      <a:pt x="7144" y="17720"/>
                    </a:cubicBezTo>
                    <a:cubicBezTo>
                      <a:pt x="8341" y="17850"/>
                      <a:pt x="9538" y="17958"/>
                      <a:pt x="10729" y="17958"/>
                    </a:cubicBezTo>
                    <a:cubicBezTo>
                      <a:pt x="11382" y="17958"/>
                      <a:pt x="12034" y="17925"/>
                      <a:pt x="12683" y="17845"/>
                    </a:cubicBezTo>
                    <a:cubicBezTo>
                      <a:pt x="14312" y="17620"/>
                      <a:pt x="16793" y="17119"/>
                      <a:pt x="17871" y="15765"/>
                    </a:cubicBezTo>
                    <a:cubicBezTo>
                      <a:pt x="18497" y="14963"/>
                      <a:pt x="18898" y="13986"/>
                      <a:pt x="19124" y="12983"/>
                    </a:cubicBezTo>
                    <a:cubicBezTo>
                      <a:pt x="19976" y="9324"/>
                      <a:pt x="18572" y="5590"/>
                      <a:pt x="16166" y="2833"/>
                    </a:cubicBezTo>
                    <a:cubicBezTo>
                      <a:pt x="15064" y="1580"/>
                      <a:pt x="13685" y="602"/>
                      <a:pt x="12031" y="201"/>
                    </a:cubicBezTo>
                    <a:cubicBezTo>
                      <a:pt x="11435" y="58"/>
                      <a:pt x="10823" y="0"/>
                      <a:pt x="10207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2195;p37">
                <a:extLst>
                  <a:ext uri="{FF2B5EF4-FFF2-40B4-BE49-F238E27FC236}">
                    <a16:creationId xmlns:a16="http://schemas.microsoft.com/office/drawing/2014/main" id="{5695DF30-F965-41B4-A53B-2217B619C317}"/>
                  </a:ext>
                </a:extLst>
              </p:cNvPr>
              <p:cNvSpPr/>
              <p:nvPr/>
            </p:nvSpPr>
            <p:spPr>
              <a:xfrm>
                <a:off x="5929774" y="2857518"/>
                <a:ext cx="38701" cy="58506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2124" extrusionOk="0">
                    <a:moveTo>
                      <a:pt x="701" y="1"/>
                    </a:moveTo>
                    <a:cubicBezTo>
                      <a:pt x="365" y="1"/>
                      <a:pt x="149" y="460"/>
                      <a:pt x="76" y="729"/>
                    </a:cubicBezTo>
                    <a:cubicBezTo>
                      <a:pt x="1" y="1080"/>
                      <a:pt x="76" y="1456"/>
                      <a:pt x="226" y="1781"/>
                    </a:cubicBezTo>
                    <a:cubicBezTo>
                      <a:pt x="301" y="1907"/>
                      <a:pt x="402" y="2057"/>
                      <a:pt x="552" y="2107"/>
                    </a:cubicBezTo>
                    <a:cubicBezTo>
                      <a:pt x="585" y="2118"/>
                      <a:pt x="619" y="2123"/>
                      <a:pt x="654" y="2123"/>
                    </a:cubicBezTo>
                    <a:cubicBezTo>
                      <a:pt x="777" y="2123"/>
                      <a:pt x="905" y="2060"/>
                      <a:pt x="1003" y="1982"/>
                    </a:cubicBezTo>
                    <a:cubicBezTo>
                      <a:pt x="1128" y="1857"/>
                      <a:pt x="1204" y="1706"/>
                      <a:pt x="1254" y="1556"/>
                    </a:cubicBezTo>
                    <a:cubicBezTo>
                      <a:pt x="1404" y="1105"/>
                      <a:pt x="1404" y="578"/>
                      <a:pt x="1103" y="227"/>
                    </a:cubicBezTo>
                    <a:cubicBezTo>
                      <a:pt x="1003" y="127"/>
                      <a:pt x="878" y="27"/>
                      <a:pt x="727" y="2"/>
                    </a:cubicBezTo>
                    <a:cubicBezTo>
                      <a:pt x="718" y="1"/>
                      <a:pt x="710" y="1"/>
                      <a:pt x="701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2196;p37">
                <a:extLst>
                  <a:ext uri="{FF2B5EF4-FFF2-40B4-BE49-F238E27FC236}">
                    <a16:creationId xmlns:a16="http://schemas.microsoft.com/office/drawing/2014/main" id="{4AAECE07-64C0-475E-8734-1A987DBB9ADE}"/>
                  </a:ext>
                </a:extLst>
              </p:cNvPr>
              <p:cNvSpPr/>
              <p:nvPr/>
            </p:nvSpPr>
            <p:spPr>
              <a:xfrm>
                <a:off x="6127901" y="2857518"/>
                <a:ext cx="38701" cy="58506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2124" extrusionOk="0">
                    <a:moveTo>
                      <a:pt x="701" y="1"/>
                    </a:moveTo>
                    <a:cubicBezTo>
                      <a:pt x="365" y="1"/>
                      <a:pt x="150" y="460"/>
                      <a:pt x="101" y="729"/>
                    </a:cubicBezTo>
                    <a:cubicBezTo>
                      <a:pt x="1" y="1080"/>
                      <a:pt x="76" y="1456"/>
                      <a:pt x="226" y="1781"/>
                    </a:cubicBezTo>
                    <a:cubicBezTo>
                      <a:pt x="301" y="1907"/>
                      <a:pt x="402" y="2057"/>
                      <a:pt x="552" y="2107"/>
                    </a:cubicBezTo>
                    <a:cubicBezTo>
                      <a:pt x="590" y="2118"/>
                      <a:pt x="629" y="2123"/>
                      <a:pt x="667" y="2123"/>
                    </a:cubicBezTo>
                    <a:cubicBezTo>
                      <a:pt x="802" y="2123"/>
                      <a:pt x="930" y="2060"/>
                      <a:pt x="1028" y="1982"/>
                    </a:cubicBezTo>
                    <a:cubicBezTo>
                      <a:pt x="1153" y="1857"/>
                      <a:pt x="1204" y="1706"/>
                      <a:pt x="1254" y="1556"/>
                    </a:cubicBezTo>
                    <a:cubicBezTo>
                      <a:pt x="1404" y="1105"/>
                      <a:pt x="1404" y="578"/>
                      <a:pt x="1128" y="227"/>
                    </a:cubicBezTo>
                    <a:cubicBezTo>
                      <a:pt x="1028" y="127"/>
                      <a:pt x="878" y="27"/>
                      <a:pt x="727" y="2"/>
                    </a:cubicBezTo>
                    <a:cubicBezTo>
                      <a:pt x="718" y="1"/>
                      <a:pt x="710" y="1"/>
                      <a:pt x="701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2197;p37">
                <a:extLst>
                  <a:ext uri="{FF2B5EF4-FFF2-40B4-BE49-F238E27FC236}">
                    <a16:creationId xmlns:a16="http://schemas.microsoft.com/office/drawing/2014/main" id="{1CF30C45-0F01-4B94-AC8B-72D528F01453}"/>
                  </a:ext>
                </a:extLst>
              </p:cNvPr>
              <p:cNvSpPr/>
              <p:nvPr/>
            </p:nvSpPr>
            <p:spPr>
              <a:xfrm>
                <a:off x="6011581" y="2941060"/>
                <a:ext cx="71479" cy="45174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1640" extrusionOk="0">
                    <a:moveTo>
                      <a:pt x="1424" y="1"/>
                    </a:moveTo>
                    <a:cubicBezTo>
                      <a:pt x="899" y="1"/>
                      <a:pt x="0" y="39"/>
                      <a:pt x="88" y="678"/>
                    </a:cubicBezTo>
                    <a:cubicBezTo>
                      <a:pt x="138" y="904"/>
                      <a:pt x="264" y="1104"/>
                      <a:pt x="414" y="1255"/>
                    </a:cubicBezTo>
                    <a:cubicBezTo>
                      <a:pt x="718" y="1515"/>
                      <a:pt x="1017" y="1639"/>
                      <a:pt x="1304" y="1639"/>
                    </a:cubicBezTo>
                    <a:cubicBezTo>
                      <a:pt x="1679" y="1639"/>
                      <a:pt x="2031" y="1427"/>
                      <a:pt x="2344" y="1029"/>
                    </a:cubicBezTo>
                    <a:cubicBezTo>
                      <a:pt x="2469" y="854"/>
                      <a:pt x="2594" y="678"/>
                      <a:pt x="2569" y="453"/>
                    </a:cubicBezTo>
                    <a:cubicBezTo>
                      <a:pt x="2544" y="277"/>
                      <a:pt x="2369" y="127"/>
                      <a:pt x="2193" y="52"/>
                    </a:cubicBezTo>
                    <a:cubicBezTo>
                      <a:pt x="2018" y="1"/>
                      <a:pt x="1817" y="1"/>
                      <a:pt x="1617" y="1"/>
                    </a:cubicBezTo>
                    <a:cubicBezTo>
                      <a:pt x="1562" y="1"/>
                      <a:pt x="1497" y="1"/>
                      <a:pt x="1424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2198;p37">
                <a:extLst>
                  <a:ext uri="{FF2B5EF4-FFF2-40B4-BE49-F238E27FC236}">
                    <a16:creationId xmlns:a16="http://schemas.microsoft.com/office/drawing/2014/main" id="{A4147FAE-17AE-4BD2-BD86-979447A8BB8E}"/>
                  </a:ext>
                </a:extLst>
              </p:cNvPr>
              <p:cNvSpPr/>
              <p:nvPr/>
            </p:nvSpPr>
            <p:spPr>
              <a:xfrm>
                <a:off x="6015382" y="2971469"/>
                <a:ext cx="36607" cy="6283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2281" extrusionOk="0">
                    <a:moveTo>
                      <a:pt x="1128" y="0"/>
                    </a:moveTo>
                    <a:cubicBezTo>
                      <a:pt x="1053" y="25"/>
                      <a:pt x="1003" y="75"/>
                      <a:pt x="1003" y="151"/>
                    </a:cubicBezTo>
                    <a:cubicBezTo>
                      <a:pt x="1053" y="476"/>
                      <a:pt x="1078" y="802"/>
                      <a:pt x="1078" y="1128"/>
                    </a:cubicBezTo>
                    <a:cubicBezTo>
                      <a:pt x="1078" y="1329"/>
                      <a:pt x="1078" y="1504"/>
                      <a:pt x="1028" y="1679"/>
                    </a:cubicBezTo>
                    <a:cubicBezTo>
                      <a:pt x="953" y="1830"/>
                      <a:pt x="852" y="1980"/>
                      <a:pt x="727" y="2005"/>
                    </a:cubicBezTo>
                    <a:cubicBezTo>
                      <a:pt x="696" y="2012"/>
                      <a:pt x="664" y="2015"/>
                      <a:pt x="634" y="2015"/>
                    </a:cubicBezTo>
                    <a:cubicBezTo>
                      <a:pt x="542" y="2015"/>
                      <a:pt x="458" y="1986"/>
                      <a:pt x="401" y="1930"/>
                    </a:cubicBezTo>
                    <a:cubicBezTo>
                      <a:pt x="301" y="1855"/>
                      <a:pt x="251" y="1730"/>
                      <a:pt x="276" y="1604"/>
                    </a:cubicBezTo>
                    <a:cubicBezTo>
                      <a:pt x="301" y="1554"/>
                      <a:pt x="251" y="1479"/>
                      <a:pt x="176" y="1454"/>
                    </a:cubicBezTo>
                    <a:cubicBezTo>
                      <a:pt x="101" y="1454"/>
                      <a:pt x="50" y="1504"/>
                      <a:pt x="25" y="1554"/>
                    </a:cubicBezTo>
                    <a:cubicBezTo>
                      <a:pt x="0" y="1780"/>
                      <a:pt x="75" y="1980"/>
                      <a:pt x="226" y="2131"/>
                    </a:cubicBezTo>
                    <a:cubicBezTo>
                      <a:pt x="326" y="2231"/>
                      <a:pt x="476" y="2281"/>
                      <a:pt x="627" y="2281"/>
                    </a:cubicBezTo>
                    <a:cubicBezTo>
                      <a:pt x="677" y="2281"/>
                      <a:pt x="727" y="2281"/>
                      <a:pt x="802" y="2256"/>
                    </a:cubicBezTo>
                    <a:cubicBezTo>
                      <a:pt x="1003" y="2181"/>
                      <a:pt x="1178" y="2005"/>
                      <a:pt x="1253" y="1755"/>
                    </a:cubicBezTo>
                    <a:cubicBezTo>
                      <a:pt x="1329" y="1554"/>
                      <a:pt x="1329" y="1329"/>
                      <a:pt x="1329" y="1128"/>
                    </a:cubicBezTo>
                    <a:cubicBezTo>
                      <a:pt x="1329" y="802"/>
                      <a:pt x="1304" y="451"/>
                      <a:pt x="1278" y="126"/>
                    </a:cubicBezTo>
                    <a:cubicBezTo>
                      <a:pt x="1253" y="50"/>
                      <a:pt x="1203" y="0"/>
                      <a:pt x="1128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2199;p37">
                <a:extLst>
                  <a:ext uri="{FF2B5EF4-FFF2-40B4-BE49-F238E27FC236}">
                    <a16:creationId xmlns:a16="http://schemas.microsoft.com/office/drawing/2014/main" id="{F44F9365-2567-4E13-A8AF-6A2DCAE4391B}"/>
                  </a:ext>
                </a:extLst>
              </p:cNvPr>
              <p:cNvSpPr/>
              <p:nvPr/>
            </p:nvSpPr>
            <p:spPr>
              <a:xfrm>
                <a:off x="6044359" y="3001851"/>
                <a:ext cx="39389" cy="33853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29" extrusionOk="0">
                    <a:moveTo>
                      <a:pt x="1304" y="0"/>
                    </a:moveTo>
                    <a:cubicBezTo>
                      <a:pt x="1229" y="25"/>
                      <a:pt x="1179" y="50"/>
                      <a:pt x="1179" y="125"/>
                    </a:cubicBezTo>
                    <a:cubicBezTo>
                      <a:pt x="1154" y="201"/>
                      <a:pt x="1154" y="276"/>
                      <a:pt x="1154" y="351"/>
                    </a:cubicBezTo>
                    <a:cubicBezTo>
                      <a:pt x="1179" y="426"/>
                      <a:pt x="1179" y="501"/>
                      <a:pt x="1154" y="551"/>
                    </a:cubicBezTo>
                    <a:cubicBezTo>
                      <a:pt x="1154" y="702"/>
                      <a:pt x="1104" y="802"/>
                      <a:pt x="1054" y="877"/>
                    </a:cubicBezTo>
                    <a:cubicBezTo>
                      <a:pt x="989" y="926"/>
                      <a:pt x="914" y="953"/>
                      <a:pt x="828" y="953"/>
                    </a:cubicBezTo>
                    <a:cubicBezTo>
                      <a:pt x="781" y="953"/>
                      <a:pt x="731" y="945"/>
                      <a:pt x="678" y="927"/>
                    </a:cubicBezTo>
                    <a:cubicBezTo>
                      <a:pt x="552" y="902"/>
                      <a:pt x="452" y="777"/>
                      <a:pt x="377" y="652"/>
                    </a:cubicBezTo>
                    <a:cubicBezTo>
                      <a:pt x="327" y="526"/>
                      <a:pt x="277" y="376"/>
                      <a:pt x="277" y="175"/>
                    </a:cubicBezTo>
                    <a:cubicBezTo>
                      <a:pt x="252" y="100"/>
                      <a:pt x="201" y="75"/>
                      <a:pt x="126" y="75"/>
                    </a:cubicBezTo>
                    <a:cubicBezTo>
                      <a:pt x="51" y="75"/>
                      <a:pt x="1" y="125"/>
                      <a:pt x="1" y="201"/>
                    </a:cubicBezTo>
                    <a:cubicBezTo>
                      <a:pt x="26" y="426"/>
                      <a:pt x="76" y="602"/>
                      <a:pt x="151" y="752"/>
                    </a:cubicBezTo>
                    <a:cubicBezTo>
                      <a:pt x="252" y="952"/>
                      <a:pt x="427" y="1103"/>
                      <a:pt x="602" y="1178"/>
                    </a:cubicBezTo>
                    <a:cubicBezTo>
                      <a:pt x="678" y="1203"/>
                      <a:pt x="753" y="1228"/>
                      <a:pt x="828" y="1228"/>
                    </a:cubicBezTo>
                    <a:cubicBezTo>
                      <a:pt x="978" y="1228"/>
                      <a:pt x="1129" y="1153"/>
                      <a:pt x="1229" y="1053"/>
                    </a:cubicBezTo>
                    <a:cubicBezTo>
                      <a:pt x="1329" y="952"/>
                      <a:pt x="1404" y="777"/>
                      <a:pt x="1430" y="576"/>
                    </a:cubicBezTo>
                    <a:cubicBezTo>
                      <a:pt x="1430" y="501"/>
                      <a:pt x="1430" y="426"/>
                      <a:pt x="1430" y="351"/>
                    </a:cubicBezTo>
                    <a:cubicBezTo>
                      <a:pt x="1430" y="276"/>
                      <a:pt x="1430" y="226"/>
                      <a:pt x="1430" y="150"/>
                    </a:cubicBezTo>
                    <a:cubicBezTo>
                      <a:pt x="1430" y="75"/>
                      <a:pt x="1379" y="25"/>
                      <a:pt x="1304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2200;p37">
                <a:extLst>
                  <a:ext uri="{FF2B5EF4-FFF2-40B4-BE49-F238E27FC236}">
                    <a16:creationId xmlns:a16="http://schemas.microsoft.com/office/drawing/2014/main" id="{6BE227A2-8389-4EA6-9321-8127B7454D8F}"/>
                  </a:ext>
                </a:extLst>
              </p:cNvPr>
              <p:cNvSpPr/>
              <p:nvPr/>
            </p:nvSpPr>
            <p:spPr>
              <a:xfrm>
                <a:off x="5826923" y="2907621"/>
                <a:ext cx="122217" cy="115992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4211" extrusionOk="0">
                    <a:moveTo>
                      <a:pt x="2206" y="0"/>
                    </a:moveTo>
                    <a:cubicBezTo>
                      <a:pt x="1147" y="0"/>
                      <a:pt x="243" y="815"/>
                      <a:pt x="125" y="1892"/>
                    </a:cubicBezTo>
                    <a:cubicBezTo>
                      <a:pt x="0" y="3070"/>
                      <a:pt x="852" y="4098"/>
                      <a:pt x="2030" y="4198"/>
                    </a:cubicBezTo>
                    <a:cubicBezTo>
                      <a:pt x="2106" y="4206"/>
                      <a:pt x="2181" y="4210"/>
                      <a:pt x="2255" y="4210"/>
                    </a:cubicBezTo>
                    <a:cubicBezTo>
                      <a:pt x="3314" y="4210"/>
                      <a:pt x="4219" y="3396"/>
                      <a:pt x="4336" y="2318"/>
                    </a:cubicBezTo>
                    <a:cubicBezTo>
                      <a:pt x="4436" y="1165"/>
                      <a:pt x="3584" y="113"/>
                      <a:pt x="2431" y="12"/>
                    </a:cubicBezTo>
                    <a:cubicBezTo>
                      <a:pt x="2356" y="4"/>
                      <a:pt x="2281" y="0"/>
                      <a:pt x="2206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2201;p37">
                <a:extLst>
                  <a:ext uri="{FF2B5EF4-FFF2-40B4-BE49-F238E27FC236}">
                    <a16:creationId xmlns:a16="http://schemas.microsoft.com/office/drawing/2014/main" id="{55742430-DBCF-4F95-8984-16931AFAFDD8}"/>
                  </a:ext>
                </a:extLst>
              </p:cNvPr>
              <p:cNvSpPr/>
              <p:nvPr/>
            </p:nvSpPr>
            <p:spPr>
              <a:xfrm>
                <a:off x="6165857" y="2897264"/>
                <a:ext cx="122245" cy="115992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4211" extrusionOk="0">
                    <a:moveTo>
                      <a:pt x="2207" y="0"/>
                    </a:moveTo>
                    <a:cubicBezTo>
                      <a:pt x="1145" y="0"/>
                      <a:pt x="220" y="815"/>
                      <a:pt x="126" y="1892"/>
                    </a:cubicBezTo>
                    <a:cubicBezTo>
                      <a:pt x="1" y="3045"/>
                      <a:pt x="853" y="4098"/>
                      <a:pt x="2006" y="4198"/>
                    </a:cubicBezTo>
                    <a:cubicBezTo>
                      <a:pt x="2083" y="4206"/>
                      <a:pt x="2160" y="4210"/>
                      <a:pt x="2236" y="4210"/>
                    </a:cubicBezTo>
                    <a:cubicBezTo>
                      <a:pt x="3315" y="4210"/>
                      <a:pt x="4218" y="3396"/>
                      <a:pt x="4312" y="2318"/>
                    </a:cubicBezTo>
                    <a:cubicBezTo>
                      <a:pt x="4437" y="1165"/>
                      <a:pt x="3585" y="113"/>
                      <a:pt x="2432" y="13"/>
                    </a:cubicBezTo>
                    <a:cubicBezTo>
                      <a:pt x="2356" y="4"/>
                      <a:pt x="2281" y="0"/>
                      <a:pt x="2207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47" name="Picture 146">
            <a:extLst>
              <a:ext uri="{FF2B5EF4-FFF2-40B4-BE49-F238E27FC236}">
                <a16:creationId xmlns:a16="http://schemas.microsoft.com/office/drawing/2014/main" id="{D251BF37-B112-4CDF-BD13-7008BDEFBE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7242" y="1808766"/>
            <a:ext cx="2656684" cy="2733690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C9E1D181-9010-4888-A662-E06D58B521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0379" y="1833026"/>
            <a:ext cx="2714438" cy="2743315"/>
          </a:xfrm>
          <a:prstGeom prst="rect">
            <a:avLst/>
          </a:prstGeom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EE7DE8C9-F67D-4103-B657-11A44597A1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7365" y="3735148"/>
            <a:ext cx="3080214" cy="2733690"/>
          </a:xfrm>
          <a:prstGeom prst="rect">
            <a:avLst/>
          </a:prstGeom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CC29CCD6-C43D-4499-B684-6CE94FBD5A4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945" y="244357"/>
            <a:ext cx="1143681" cy="125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65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89"/>
    </mc:Choice>
    <mc:Fallback xmlns="">
      <p:transition spd="slow" advTm="10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6.5|6.8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1648</TotalTime>
  <Words>297</Words>
  <Application>Microsoft Office PowerPoint</Application>
  <PresentationFormat>Widescreen</PresentationFormat>
  <Paragraphs>31</Paragraphs>
  <Slides>20</Slides>
  <Notes>2</Notes>
  <HiddenSlides>0</HiddenSlides>
  <MMClips>24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Bangers</vt:lpstr>
      <vt:lpstr>Barlow Medium</vt:lpstr>
      <vt:lpstr>Calibri</vt:lpstr>
      <vt:lpstr>Calibri Light</vt:lpstr>
      <vt:lpstr>Sriracha</vt:lpstr>
      <vt:lpstr>Times New Roman</vt:lpstr>
      <vt:lpstr>Office Theme</vt:lpstr>
      <vt:lpstr>PowerPoint Presentation</vt:lpstr>
      <vt:lpstr>PowerPoint Presentation</vt:lpstr>
      <vt:lpstr>ĐỒ DÙNG DẠY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153</cp:revision>
  <dcterms:created xsi:type="dcterms:W3CDTF">2021-01-29T04:19:07Z</dcterms:created>
  <dcterms:modified xsi:type="dcterms:W3CDTF">2022-12-12T13:13:21Z</dcterms:modified>
</cp:coreProperties>
</file>