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57" r:id="rId3"/>
    <p:sldId id="260" r:id="rId4"/>
    <p:sldId id="281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266" r:id="rId14"/>
    <p:sldId id="267" r:id="rId15"/>
    <p:sldId id="268" r:id="rId16"/>
    <p:sldId id="269" r:id="rId17"/>
    <p:sldId id="315" r:id="rId18"/>
    <p:sldId id="316" r:id="rId19"/>
    <p:sldId id="273" r:id="rId20"/>
    <p:sldId id="317" r:id="rId21"/>
    <p:sldId id="322" r:id="rId22"/>
    <p:sldId id="323" r:id="rId23"/>
    <p:sldId id="321" r:id="rId24"/>
    <p:sldId id="319" r:id="rId25"/>
    <p:sldId id="324" r:id="rId26"/>
    <p:sldId id="325" r:id="rId27"/>
    <p:sldId id="279" r:id="rId28"/>
    <p:sldId id="326" r:id="rId29"/>
    <p:sldId id="327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Thầy cô thay thứ ngày vào sao cho phù hợp nhé!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1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2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9"/>
          <p:cNvGraphicFramePr/>
          <p:nvPr>
            <p:extLst>
              <p:ext uri="{D42A27DB-BD31-4B8C-83A1-F6EECF244321}">
                <p14:modId xmlns:p14="http://schemas.microsoft.com/office/powerpoint/2010/main" val="101640791"/>
              </p:ext>
            </p:extLst>
          </p:nvPr>
        </p:nvGraphicFramePr>
        <p:xfrm>
          <a:off x="0" y="1114380"/>
          <a:ext cx="12102584" cy="9047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67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7" name="Google Shape;67;p9"/>
          <p:cNvSpPr txBox="1"/>
          <p:nvPr/>
        </p:nvSpPr>
        <p:spPr>
          <a:xfrm>
            <a:off x="1855333" y="2390960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874" y="3837019"/>
            <a:ext cx="2142283" cy="29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Bảng đen/ Bảng trắng/ Bảng học sinh khổ A4 giảm chỉ còn 18,000 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527" y="4347160"/>
            <a:ext cx="3298468" cy="24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hấn viết bả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478" y="4256922"/>
            <a:ext cx="2027045" cy="165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Vở 4 Ô ly 48 trang School Bạn Nhỏ 0509"/>
          <p:cNvPicPr preferRelativeResize="0"/>
          <p:nvPr/>
        </p:nvPicPr>
        <p:blipFill rotWithShape="1">
          <a:blip r:embed="rId6">
            <a:alphaModFix/>
          </a:blip>
          <a:srcRect l="7564" t="12420" r="7566" b="16590"/>
          <a:stretch/>
        </p:blipFill>
        <p:spPr>
          <a:xfrm>
            <a:off x="7976262" y="3665302"/>
            <a:ext cx="3298468" cy="2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 descr="Combo 50 cái Thước kẻ mica 30cm |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59269">
            <a:off x="8128659" y="4915812"/>
            <a:ext cx="2946332" cy="29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 descr="Free Simple Eraser Icon Image｜free Cartoon &amp; Clipart - Eraser Clipart -  (480x480) Png Clipart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1755" y="5606830"/>
            <a:ext cx="1402686" cy="9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8752" y="4322665"/>
            <a:ext cx="2630922" cy="2630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C42379-6F87-4CF3-A9CC-5C4268DA22A3}"/>
              </a:ext>
            </a:extLst>
          </p:cNvPr>
          <p:cNvSpPr txBox="1"/>
          <p:nvPr/>
        </p:nvSpPr>
        <p:spPr>
          <a:xfrm>
            <a:off x="4322526" y="102776"/>
            <a:ext cx="3761299" cy="9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Cooper Black" panose="0208090404030B020404" pitchFamily="18" charset="0"/>
              </a:rPr>
              <a:t>CHUẨN BỊ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6737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5 = 9 (l)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9 lít nước mắm.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5475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1329</Words>
  <Application>Microsoft Office PowerPoint</Application>
  <PresentationFormat>Widescreen</PresentationFormat>
  <Paragraphs>195</Paragraphs>
  <Slides>30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Cooper Black</vt:lpstr>
      <vt:lpstr>Times New Roman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admin</cp:lastModifiedBy>
  <cp:revision>4</cp:revision>
  <dcterms:created xsi:type="dcterms:W3CDTF">2022-07-31T03:52:51Z</dcterms:created>
  <dcterms:modified xsi:type="dcterms:W3CDTF">2022-10-02T01:33:18Z</dcterms:modified>
</cp:coreProperties>
</file>