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wav" ContentType="audio/x-wav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81" r:id="rId1"/>
    <p:sldMasterId id="2147483694" r:id="rId2"/>
  </p:sldMasterIdLst>
  <p:notesMasterIdLst>
    <p:notesMasterId r:id="rId10"/>
  </p:notesMasterIdLst>
  <p:sldIdLst>
    <p:sldId id="256" r:id="rId3"/>
    <p:sldId id="582" r:id="rId4"/>
    <p:sldId id="586" r:id="rId5"/>
    <p:sldId id="588" r:id="rId6"/>
    <p:sldId id="589" r:id="rId7"/>
    <p:sldId id="591" r:id="rId8"/>
    <p:sldId id="579" r:id="rId9"/>
  </p:sldIdLst>
  <p:sldSz cx="9144000" cy="5143500" type="screen16x9"/>
  <p:notesSz cx="6858000" cy="9144000"/>
  <p:embeddedFontLst>
    <p:embeddedFont>
      <p:font typeface="Baloo 2 Medium" panose="020B0604020202020204" charset="0"/>
      <p:regular r:id="rId11"/>
      <p:bold r:id="rId12"/>
    </p:embeddedFont>
    <p:embeddedFont>
      <p:font typeface="Calibri" panose="020F0502020204030204" pitchFamily="34" charset="0"/>
      <p:regular r:id="rId13"/>
      <p:bold r:id="rId14"/>
      <p:italic r:id="rId15"/>
      <p:boldItalic r:id="rId16"/>
    </p:embeddedFont>
    <p:embeddedFont>
      <p:font typeface="Itim" panose="020B0604020202020204" charset="-34"/>
      <p:regular r:id="rId17"/>
    </p:embeddedFont>
    <p:embeddedFont>
      <p:font typeface="Tahoma" panose="020B0604030504040204" pitchFamily="34" charset="0"/>
      <p:regular r:id="rId18"/>
      <p:bold r:id="rId19"/>
    </p:embeddedFont>
    <p:embeddedFont>
      <p:font typeface="Vrinda" panose="020B0502040204020203" pitchFamily="34" charset="0"/>
      <p:regular r:id="rId20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ECCC2"/>
    <a:srgbClr val="FBE265"/>
    <a:srgbClr val="F9D72F"/>
    <a:srgbClr val="FEA69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900918A9-B589-4D6B-BB5B-783D4951A91F}">
  <a:tblStyle styleId="{900918A9-B589-4D6B-BB5B-783D4951A91F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7" d="100"/>
          <a:sy n="107" d="100"/>
        </p:scale>
        <p:origin x="846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font" Target="fonts/font3.fntdata"/><Relationship Id="rId18" Type="http://schemas.openxmlformats.org/officeDocument/2006/relationships/font" Target="fonts/font8.fntdata"/><Relationship Id="rId3" Type="http://schemas.openxmlformats.org/officeDocument/2006/relationships/slide" Target="slides/slide1.xml"/><Relationship Id="rId21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font" Target="fonts/font2.fntdata"/><Relationship Id="rId17" Type="http://schemas.openxmlformats.org/officeDocument/2006/relationships/font" Target="fonts/font7.fntdata"/><Relationship Id="rId2" Type="http://schemas.openxmlformats.org/officeDocument/2006/relationships/slideMaster" Target="slideMasters/slideMaster2.xml"/><Relationship Id="rId16" Type="http://schemas.openxmlformats.org/officeDocument/2006/relationships/font" Target="fonts/font6.fntdata"/><Relationship Id="rId20" Type="http://schemas.openxmlformats.org/officeDocument/2006/relationships/font" Target="fonts/font10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font" Target="fonts/font1.fntdata"/><Relationship Id="rId24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font" Target="fonts/font5.fntdata"/><Relationship Id="rId23" Type="http://schemas.openxmlformats.org/officeDocument/2006/relationships/theme" Target="theme/theme1.xml"/><Relationship Id="rId10" Type="http://schemas.openxmlformats.org/officeDocument/2006/relationships/notesMaster" Target="notesMasters/notesMaster1.xml"/><Relationship Id="rId19" Type="http://schemas.openxmlformats.org/officeDocument/2006/relationships/font" Target="fonts/font9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font" Target="fonts/font4.fntdata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" name="Google Shape;286;g4dfce81f19_0_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7" name="Google Shape;287;g4dfce81f19_0_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B626BAC-56B5-4690-A235-46099A66133A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26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sp>
      <p:sp>
        <p:nvSpPr>
          <p:cNvPr id="11267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11268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9C9BC31-E0C6-4390-9F60-0601C319D44B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2504687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B626BAC-56B5-4690-A235-46099A66133A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Arial"/>
              <a:sym typeface="Arial"/>
            </a:endParaRPr>
          </a:p>
        </p:txBody>
      </p:sp>
      <p:sp>
        <p:nvSpPr>
          <p:cNvPr id="1126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sp>
      <p:sp>
        <p:nvSpPr>
          <p:cNvPr id="11267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11268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9C9BC31-E0C6-4390-9F60-0601C319D44B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/>
                <a:sym typeface="Arial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51528517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B626BAC-56B5-4690-A235-46099A66133A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Arial"/>
              <a:sym typeface="Arial"/>
            </a:endParaRPr>
          </a:p>
        </p:txBody>
      </p:sp>
      <p:sp>
        <p:nvSpPr>
          <p:cNvPr id="1126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sp>
      <p:sp>
        <p:nvSpPr>
          <p:cNvPr id="11267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11268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9C9BC31-E0C6-4390-9F60-0601C319D44B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/>
                <a:sym typeface="Arial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14114639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B626BAC-56B5-4690-A235-46099A66133A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Arial"/>
              <a:sym typeface="Arial"/>
            </a:endParaRPr>
          </a:p>
        </p:txBody>
      </p:sp>
      <p:sp>
        <p:nvSpPr>
          <p:cNvPr id="1126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sp>
      <p:sp>
        <p:nvSpPr>
          <p:cNvPr id="11267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11268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9C9BC31-E0C6-4390-9F60-0601C319D44B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/>
                <a:sym typeface="Arial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61649537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B626BAC-56B5-4690-A235-46099A66133A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Arial"/>
              <a:sym typeface="Arial"/>
            </a:endParaRPr>
          </a:p>
        </p:txBody>
      </p:sp>
      <p:sp>
        <p:nvSpPr>
          <p:cNvPr id="1126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sp>
      <p:sp>
        <p:nvSpPr>
          <p:cNvPr id="11267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11268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9C9BC31-E0C6-4390-9F60-0601C319D44B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/>
                <a:sym typeface="Arial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73777216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solidFill>
          <a:schemeClr val="accent4"/>
        </a:solidFill>
        <a:effectLst/>
      </p:bgPr>
    </p:bg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/>
          <p:nvPr/>
        </p:nvSpPr>
        <p:spPr>
          <a:xfrm>
            <a:off x="501150" y="425250"/>
            <a:ext cx="8141700" cy="4293000"/>
          </a:xfrm>
          <a:prstGeom prst="rect">
            <a:avLst/>
          </a:prstGeom>
          <a:solidFill>
            <a:schemeClr val="accent6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2123250" y="1188090"/>
            <a:ext cx="4897500" cy="2614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50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2123250" y="3654410"/>
            <a:ext cx="4897500" cy="405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9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12" name="Google Shape;12;p2"/>
          <p:cNvSpPr/>
          <p:nvPr/>
        </p:nvSpPr>
        <p:spPr>
          <a:xfrm>
            <a:off x="4233850" y="210388"/>
            <a:ext cx="676309" cy="817578"/>
          </a:xfrm>
          <a:custGeom>
            <a:avLst/>
            <a:gdLst/>
            <a:ahLst/>
            <a:cxnLst/>
            <a:rect l="l" t="t" r="r" b="b"/>
            <a:pathLst>
              <a:path w="11662" h="14098" extrusionOk="0">
                <a:moveTo>
                  <a:pt x="1" y="0"/>
                </a:moveTo>
                <a:lnTo>
                  <a:pt x="1" y="14098"/>
                </a:lnTo>
                <a:lnTo>
                  <a:pt x="3348" y="12479"/>
                </a:lnTo>
                <a:lnTo>
                  <a:pt x="5822" y="14098"/>
                </a:lnTo>
                <a:lnTo>
                  <a:pt x="8305" y="12479"/>
                </a:lnTo>
                <a:lnTo>
                  <a:pt x="11661" y="14098"/>
                </a:lnTo>
                <a:lnTo>
                  <a:pt x="11661" y="0"/>
                </a:lnTo>
                <a:close/>
              </a:path>
            </a:pathLst>
          </a:custGeom>
          <a:solidFill>
            <a:schemeClr val="accent2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9" y="342900"/>
            <a:ext cx="2949575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740570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9" y="1543050"/>
            <a:ext cx="2949575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defTabSz="685800">
              <a:buClrTx/>
            </a:pPr>
            <a:endParaRPr lang="en-US" altLang="en-US" kern="1200"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defTabSz="685800">
              <a:buClrTx/>
            </a:pPr>
            <a:endParaRPr lang="en-US" altLang="en-US" kern="1200"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defTabSz="685800">
              <a:buClrTx/>
            </a:pPr>
            <a:fld id="{C725AD59-B3FE-4D94-8265-FE75680FC55F}" type="slidenum">
              <a:rPr lang="en-US" altLang="en-US" kern="1200" smtClean="0">
                <a:ea typeface="+mn-ea"/>
                <a:cs typeface="+mn-cs"/>
              </a:rPr>
              <a:pPr defTabSz="685800">
                <a:buClrTx/>
              </a:pPr>
              <a:t>‹#›</a:t>
            </a:fld>
            <a:endParaRPr lang="en-US" altLang="en-US" kern="1200"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831522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9" y="342900"/>
            <a:ext cx="2949575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740570"/>
            <a:ext cx="4629150" cy="3655219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9" y="1543050"/>
            <a:ext cx="2949575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defTabSz="685800">
              <a:buClrTx/>
            </a:pPr>
            <a:endParaRPr lang="en-US" altLang="en-US" kern="1200"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defTabSz="685800">
              <a:buClrTx/>
            </a:pPr>
            <a:endParaRPr lang="en-US" altLang="en-US" kern="1200"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defTabSz="685800">
              <a:buClrTx/>
            </a:pPr>
            <a:fld id="{3473453A-1A00-4337-B9E7-F647771884CD}" type="slidenum">
              <a:rPr lang="en-US" altLang="en-US" kern="1200" smtClean="0">
                <a:ea typeface="+mn-ea"/>
                <a:cs typeface="+mn-cs"/>
              </a:rPr>
              <a:pPr defTabSz="685800">
                <a:buClrTx/>
              </a:pPr>
              <a:t>‹#›</a:t>
            </a:fld>
            <a:endParaRPr lang="en-US" altLang="en-US" kern="1200"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500880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defTabSz="685800">
              <a:buClrTx/>
            </a:pPr>
            <a:endParaRPr lang="en-US" altLang="en-US" kern="1200"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defTabSz="685800">
              <a:buClrTx/>
            </a:pPr>
            <a:endParaRPr lang="en-US" altLang="en-US" kern="1200"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defTabSz="685800">
              <a:buClrTx/>
            </a:pPr>
            <a:fld id="{5C88ED6D-0504-41D8-B255-9BE566EDDE17}" type="slidenum">
              <a:rPr lang="en-US" altLang="en-US" kern="1200" smtClean="0">
                <a:ea typeface="+mn-ea"/>
                <a:cs typeface="+mn-cs"/>
              </a:rPr>
              <a:pPr defTabSz="685800">
                <a:buClrTx/>
              </a:pPr>
              <a:t>‹#›</a:t>
            </a:fld>
            <a:endParaRPr lang="en-US" altLang="en-US" kern="1200"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1507657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80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80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defTabSz="685800">
              <a:buClrTx/>
            </a:pPr>
            <a:endParaRPr lang="en-US" altLang="en-US" kern="1200"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defTabSz="685800">
              <a:buClrTx/>
            </a:pPr>
            <a:endParaRPr lang="en-US" altLang="en-US" kern="1200"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defTabSz="685800">
              <a:buClrTx/>
            </a:pPr>
            <a:fld id="{563E56A9-3827-40F4-8FB3-3D67C1C132FD}" type="slidenum">
              <a:rPr lang="en-US" altLang="en-US" kern="1200" smtClean="0">
                <a:ea typeface="+mn-ea"/>
                <a:cs typeface="+mn-cs"/>
              </a:rPr>
              <a:pPr defTabSz="685800">
                <a:buClrTx/>
              </a:pPr>
              <a:t>‹#›</a:t>
            </a:fld>
            <a:endParaRPr lang="en-US" altLang="en-US" kern="1200"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4701728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05980"/>
            <a:ext cx="8229600" cy="438864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4683919"/>
            <a:ext cx="2133600" cy="357188"/>
          </a:xfrm>
        </p:spPr>
        <p:txBody>
          <a:bodyPr/>
          <a:lstStyle>
            <a:lvl1pPr>
              <a:defRPr/>
            </a:lvl1pPr>
          </a:lstStyle>
          <a:p>
            <a:pPr defTabSz="685800">
              <a:buClrTx/>
            </a:pPr>
            <a:endParaRPr lang="en-US" altLang="en-US" kern="1200"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4683919"/>
            <a:ext cx="2895600" cy="357188"/>
          </a:xfrm>
        </p:spPr>
        <p:txBody>
          <a:bodyPr/>
          <a:lstStyle>
            <a:lvl1pPr>
              <a:defRPr/>
            </a:lvl1pPr>
          </a:lstStyle>
          <a:p>
            <a:pPr defTabSz="685800">
              <a:buClrTx/>
            </a:pPr>
            <a:endParaRPr lang="en-US" altLang="en-US" kern="1200"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4683919"/>
            <a:ext cx="2133600" cy="357188"/>
          </a:xfrm>
        </p:spPr>
        <p:txBody>
          <a:bodyPr/>
          <a:lstStyle>
            <a:lvl1pPr>
              <a:defRPr/>
            </a:lvl1pPr>
          </a:lstStyle>
          <a:p>
            <a:pPr defTabSz="685800">
              <a:buClrTx/>
            </a:pPr>
            <a:fld id="{F3673840-3FE6-4F87-AFF0-CF0737D4D12C}" type="slidenum">
              <a:rPr lang="en-US" altLang="en-US" kern="1200" smtClean="0">
                <a:ea typeface="+mn-ea"/>
                <a:cs typeface="+mn-cs"/>
              </a:rPr>
              <a:pPr defTabSz="685800">
                <a:buClrTx/>
              </a:pPr>
              <a:t>‹#›</a:t>
            </a:fld>
            <a:endParaRPr lang="en-US" altLang="en-US" kern="1200"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62173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defTabSz="685800">
              <a:buClrTx/>
            </a:pPr>
            <a:endParaRPr lang="en-US" altLang="en-US" kern="1200"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defTabSz="685800">
              <a:buClrTx/>
            </a:pPr>
            <a:endParaRPr lang="en-US" altLang="en-US" kern="1200"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defTabSz="685800">
              <a:buClrTx/>
            </a:pPr>
            <a:fld id="{8B08BE4B-7FDE-4BFF-AF88-D75D0BF5E069}" type="slidenum">
              <a:rPr lang="en-US" altLang="en-US" kern="1200" smtClean="0">
                <a:ea typeface="+mn-ea"/>
                <a:cs typeface="+mn-cs"/>
              </a:rPr>
              <a:pPr defTabSz="685800">
                <a:buClrTx/>
              </a:pPr>
              <a:t>‹#›</a:t>
            </a:fld>
            <a:endParaRPr lang="en-US" altLang="en-US" kern="1200"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569131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defTabSz="685800">
              <a:buClrTx/>
            </a:pPr>
            <a:endParaRPr lang="en-US" altLang="en-US" kern="1200"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defTabSz="685800">
              <a:buClrTx/>
            </a:pPr>
            <a:endParaRPr lang="en-US" altLang="en-US" kern="1200"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defTabSz="685800">
              <a:buClrTx/>
            </a:pPr>
            <a:fld id="{DE072C0D-3EC5-44AC-9A4A-38ECA96DF2DE}" type="slidenum">
              <a:rPr lang="en-US" altLang="en-US" kern="1200" smtClean="0">
                <a:ea typeface="+mn-ea"/>
                <a:cs typeface="+mn-cs"/>
              </a:rPr>
              <a:pPr defTabSz="685800">
                <a:buClrTx/>
              </a:pPr>
              <a:t>‹#›</a:t>
            </a:fld>
            <a:endParaRPr lang="en-US" altLang="en-US" kern="1200"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225966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5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9"/>
            <a:ext cx="7886700" cy="1125140"/>
          </a:xfrm>
        </p:spPr>
        <p:txBody>
          <a:bodyPr/>
          <a:lstStyle>
            <a:lvl1pPr marL="0" indent="0">
              <a:buNone/>
              <a:defRPr sz="1800"/>
            </a:lvl1pPr>
            <a:lvl2pPr marL="342900" indent="0">
              <a:buNone/>
              <a:defRPr sz="1500"/>
            </a:lvl2pPr>
            <a:lvl3pPr marL="685800" indent="0">
              <a:buNone/>
              <a:defRPr sz="135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defTabSz="685800">
              <a:buClrTx/>
            </a:pPr>
            <a:endParaRPr lang="en-US" altLang="en-US" kern="1200"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defTabSz="685800">
              <a:buClrTx/>
            </a:pPr>
            <a:endParaRPr lang="en-US" altLang="en-US" kern="1200"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defTabSz="685800">
              <a:buClrTx/>
            </a:pPr>
            <a:fld id="{30B3D19E-2D92-4926-BDE7-D787EAFE7A19}" type="slidenum">
              <a:rPr lang="en-US" altLang="en-US" kern="1200" smtClean="0">
                <a:ea typeface="+mn-ea"/>
                <a:cs typeface="+mn-cs"/>
              </a:rPr>
              <a:pPr defTabSz="685800">
                <a:buClrTx/>
              </a:pPr>
              <a:t>‹#›</a:t>
            </a:fld>
            <a:endParaRPr lang="en-US" altLang="en-US" kern="1200"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305125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defTabSz="685800">
              <a:buClrTx/>
            </a:pPr>
            <a:endParaRPr lang="en-US" altLang="en-US" kern="1200"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defTabSz="685800">
              <a:buClrTx/>
            </a:pPr>
            <a:endParaRPr lang="en-US" altLang="en-US" kern="1200"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defTabSz="685800">
              <a:buClrTx/>
            </a:pPr>
            <a:fld id="{26FF0E12-27F4-4D41-8418-C72E5799AC1A}" type="slidenum">
              <a:rPr lang="en-US" altLang="en-US" kern="1200" smtClean="0">
                <a:ea typeface="+mn-ea"/>
                <a:cs typeface="+mn-cs"/>
              </a:rPr>
              <a:pPr defTabSz="685800">
                <a:buClrTx/>
              </a:pPr>
              <a:t>‹#›</a:t>
            </a:fld>
            <a:endParaRPr lang="en-US" altLang="en-US" kern="1200"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253277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273845"/>
            <a:ext cx="7886700" cy="99417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9" y="1260872"/>
            <a:ext cx="3868737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9" y="1878806"/>
            <a:ext cx="3868737" cy="27634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788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788" cy="27634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defTabSz="685800">
              <a:buClrTx/>
            </a:pPr>
            <a:endParaRPr lang="en-US" altLang="en-US" kern="1200"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defTabSz="685800">
              <a:buClrTx/>
            </a:pPr>
            <a:endParaRPr lang="en-US" altLang="en-US" kern="1200"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defTabSz="685800">
              <a:buClrTx/>
            </a:pPr>
            <a:fld id="{CC816BB7-A2E8-46F4-BCAC-68F8776B5E4B}" type="slidenum">
              <a:rPr lang="en-US" altLang="en-US" kern="1200" smtClean="0">
                <a:ea typeface="+mn-ea"/>
                <a:cs typeface="+mn-cs"/>
              </a:rPr>
              <a:pPr defTabSz="685800">
                <a:buClrTx/>
              </a:pPr>
              <a:t>‹#›</a:t>
            </a:fld>
            <a:endParaRPr lang="en-US" altLang="en-US" kern="1200"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950546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defTabSz="685800">
              <a:buClrTx/>
            </a:pPr>
            <a:endParaRPr lang="en-US" altLang="en-US" kern="1200"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defTabSz="685800">
              <a:buClrTx/>
            </a:pPr>
            <a:endParaRPr lang="en-US" altLang="en-US" kern="1200"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defTabSz="685800">
              <a:buClrTx/>
            </a:pPr>
            <a:fld id="{1238986F-E2AF-4A5B-9E4F-2D7FE91D9CB7}" type="slidenum">
              <a:rPr lang="en-US" altLang="en-US" kern="1200" smtClean="0">
                <a:ea typeface="+mn-ea"/>
                <a:cs typeface="+mn-cs"/>
              </a:rPr>
              <a:pPr defTabSz="685800">
                <a:buClrTx/>
              </a:pPr>
              <a:t>‹#›</a:t>
            </a:fld>
            <a:endParaRPr lang="en-US" altLang="en-US" kern="1200"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964298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defTabSz="685800">
              <a:buClrTx/>
            </a:pPr>
            <a:endParaRPr lang="en-US" altLang="en-US" kern="1200"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defTabSz="685800">
              <a:buClrTx/>
            </a:pPr>
            <a:endParaRPr lang="en-US" altLang="en-US" kern="1200"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defTabSz="685800">
              <a:buClrTx/>
            </a:pPr>
            <a:fld id="{4CC96805-400B-4DB5-AEF6-CFC101D2C580}" type="slidenum">
              <a:rPr lang="en-US" altLang="en-US" kern="1200" smtClean="0">
                <a:ea typeface="+mn-ea"/>
                <a:cs typeface="+mn-cs"/>
              </a:rPr>
              <a:pPr defTabSz="685800">
                <a:buClrTx/>
              </a:pPr>
              <a:t>‹#›</a:t>
            </a:fld>
            <a:endParaRPr lang="en-US" altLang="en-US" kern="1200"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45198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5.xml"/><Relationship Id="rId7" Type="http://schemas.openxmlformats.org/officeDocument/2006/relationships/slideLayout" Target="../slideLayouts/slideLayout9.xml"/><Relationship Id="rId12" Type="http://schemas.openxmlformats.org/officeDocument/2006/relationships/slideLayout" Target="../slideLayouts/slideLayout14.xml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6" Type="http://schemas.openxmlformats.org/officeDocument/2006/relationships/slideLayout" Target="../slideLayouts/slideLayout8.xml"/><Relationship Id="rId11" Type="http://schemas.openxmlformats.org/officeDocument/2006/relationships/slideLayout" Target="../slideLayouts/slideLayout13.xml"/><Relationship Id="rId5" Type="http://schemas.openxmlformats.org/officeDocument/2006/relationships/slideLayout" Target="../slideLayouts/slideLayout7.xml"/><Relationship Id="rId10" Type="http://schemas.openxmlformats.org/officeDocument/2006/relationships/slideLayout" Target="../slideLayouts/slideLayout12.xml"/><Relationship Id="rId4" Type="http://schemas.openxmlformats.org/officeDocument/2006/relationships/slideLayout" Target="../slideLayouts/slideLayout6.xml"/><Relationship Id="rId9" Type="http://schemas.openxmlformats.org/officeDocument/2006/relationships/slideLayout" Target="../slideLayouts/slideLayout1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dk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13225" y="539500"/>
            <a:ext cx="7717500" cy="47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Itim"/>
              <a:buNone/>
              <a:defRPr sz="3600" b="1">
                <a:solidFill>
                  <a:schemeClr val="lt1"/>
                </a:solidFill>
                <a:latin typeface="Itim"/>
                <a:ea typeface="Itim"/>
                <a:cs typeface="Itim"/>
                <a:sym typeface="Itim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Itim"/>
              <a:buNone/>
              <a:defRPr sz="3600" b="1">
                <a:solidFill>
                  <a:schemeClr val="lt1"/>
                </a:solidFill>
                <a:latin typeface="Itim"/>
                <a:ea typeface="Itim"/>
                <a:cs typeface="Itim"/>
                <a:sym typeface="Itim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Itim"/>
              <a:buNone/>
              <a:defRPr sz="3600" b="1">
                <a:solidFill>
                  <a:schemeClr val="lt1"/>
                </a:solidFill>
                <a:latin typeface="Itim"/>
                <a:ea typeface="Itim"/>
                <a:cs typeface="Itim"/>
                <a:sym typeface="Itim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Itim"/>
              <a:buNone/>
              <a:defRPr sz="3600" b="1">
                <a:solidFill>
                  <a:schemeClr val="lt1"/>
                </a:solidFill>
                <a:latin typeface="Itim"/>
                <a:ea typeface="Itim"/>
                <a:cs typeface="Itim"/>
                <a:sym typeface="Itim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Itim"/>
              <a:buNone/>
              <a:defRPr sz="3600" b="1">
                <a:solidFill>
                  <a:schemeClr val="lt1"/>
                </a:solidFill>
                <a:latin typeface="Itim"/>
                <a:ea typeface="Itim"/>
                <a:cs typeface="Itim"/>
                <a:sym typeface="Itim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Itim"/>
              <a:buNone/>
              <a:defRPr sz="3600" b="1">
                <a:solidFill>
                  <a:schemeClr val="lt1"/>
                </a:solidFill>
                <a:latin typeface="Itim"/>
                <a:ea typeface="Itim"/>
                <a:cs typeface="Itim"/>
                <a:sym typeface="Itim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Itim"/>
              <a:buNone/>
              <a:defRPr sz="3600" b="1">
                <a:solidFill>
                  <a:schemeClr val="lt1"/>
                </a:solidFill>
                <a:latin typeface="Itim"/>
                <a:ea typeface="Itim"/>
                <a:cs typeface="Itim"/>
                <a:sym typeface="Itim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Itim"/>
              <a:buNone/>
              <a:defRPr sz="3600" b="1">
                <a:solidFill>
                  <a:schemeClr val="lt1"/>
                </a:solidFill>
                <a:latin typeface="Itim"/>
                <a:ea typeface="Itim"/>
                <a:cs typeface="Itim"/>
                <a:sym typeface="Itim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Itim"/>
              <a:buNone/>
              <a:defRPr sz="3600" b="1">
                <a:solidFill>
                  <a:schemeClr val="lt1"/>
                </a:solidFill>
                <a:latin typeface="Itim"/>
                <a:ea typeface="Itim"/>
                <a:cs typeface="Itim"/>
                <a:sym typeface="Itim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713225" y="1152475"/>
            <a:ext cx="7717500" cy="345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Baloo 2 Medium"/>
              <a:buChar char="●"/>
              <a:defRPr>
                <a:solidFill>
                  <a:schemeClr val="lt1"/>
                </a:solidFill>
                <a:latin typeface="Baloo 2 Medium"/>
                <a:ea typeface="Baloo 2 Medium"/>
                <a:cs typeface="Baloo 2 Medium"/>
                <a:sym typeface="Baloo 2 Medium"/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Baloo 2 Medium"/>
              <a:buChar char="○"/>
              <a:defRPr>
                <a:solidFill>
                  <a:schemeClr val="lt1"/>
                </a:solidFill>
                <a:latin typeface="Baloo 2 Medium"/>
                <a:ea typeface="Baloo 2 Medium"/>
                <a:cs typeface="Baloo 2 Medium"/>
                <a:sym typeface="Baloo 2 Medium"/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Baloo 2 Medium"/>
              <a:buChar char="■"/>
              <a:defRPr>
                <a:solidFill>
                  <a:schemeClr val="lt1"/>
                </a:solidFill>
                <a:latin typeface="Baloo 2 Medium"/>
                <a:ea typeface="Baloo 2 Medium"/>
                <a:cs typeface="Baloo 2 Medium"/>
                <a:sym typeface="Baloo 2 Medium"/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Baloo 2 Medium"/>
              <a:buChar char="●"/>
              <a:defRPr>
                <a:solidFill>
                  <a:schemeClr val="lt1"/>
                </a:solidFill>
                <a:latin typeface="Baloo 2 Medium"/>
                <a:ea typeface="Baloo 2 Medium"/>
                <a:cs typeface="Baloo 2 Medium"/>
                <a:sym typeface="Baloo 2 Medium"/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Baloo 2 Medium"/>
              <a:buChar char="○"/>
              <a:defRPr>
                <a:solidFill>
                  <a:schemeClr val="lt1"/>
                </a:solidFill>
                <a:latin typeface="Baloo 2 Medium"/>
                <a:ea typeface="Baloo 2 Medium"/>
                <a:cs typeface="Baloo 2 Medium"/>
                <a:sym typeface="Baloo 2 Medium"/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Baloo 2 Medium"/>
              <a:buChar char="■"/>
              <a:defRPr>
                <a:solidFill>
                  <a:schemeClr val="lt1"/>
                </a:solidFill>
                <a:latin typeface="Baloo 2 Medium"/>
                <a:ea typeface="Baloo 2 Medium"/>
                <a:cs typeface="Baloo 2 Medium"/>
                <a:sym typeface="Baloo 2 Medium"/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Baloo 2 Medium"/>
              <a:buChar char="●"/>
              <a:defRPr>
                <a:solidFill>
                  <a:schemeClr val="lt1"/>
                </a:solidFill>
                <a:latin typeface="Baloo 2 Medium"/>
                <a:ea typeface="Baloo 2 Medium"/>
                <a:cs typeface="Baloo 2 Medium"/>
                <a:sym typeface="Baloo 2 Medium"/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Baloo 2 Medium"/>
              <a:buChar char="○"/>
              <a:defRPr>
                <a:solidFill>
                  <a:schemeClr val="lt1"/>
                </a:solidFill>
                <a:latin typeface="Baloo 2 Medium"/>
                <a:ea typeface="Baloo 2 Medium"/>
                <a:cs typeface="Baloo 2 Medium"/>
                <a:sym typeface="Baloo 2 Medium"/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Baloo 2 Medium"/>
              <a:buChar char="■"/>
              <a:defRPr>
                <a:solidFill>
                  <a:schemeClr val="lt1"/>
                </a:solidFill>
                <a:latin typeface="Baloo 2 Medium"/>
                <a:ea typeface="Baloo 2 Medium"/>
                <a:cs typeface="Baloo 2 Medium"/>
                <a:sym typeface="Baloo 2 Medium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8" r:id="rId2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05979"/>
            <a:ext cx="8229600" cy="857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200151"/>
            <a:ext cx="8229600" cy="33944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4683919"/>
            <a:ext cx="2133600" cy="357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50">
                <a:effectLst/>
              </a:defRPr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buClrTx/>
            </a:pPr>
            <a:endParaRPr lang="en-US" altLang="en-US" kern="1200">
              <a:ea typeface="+mn-ea"/>
              <a:cs typeface="+mn-cs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4683919"/>
            <a:ext cx="2895600" cy="357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50">
                <a:effectLst/>
              </a:defRPr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buClrTx/>
            </a:pPr>
            <a:endParaRPr lang="en-US" altLang="en-US" kern="1200">
              <a:ea typeface="+mn-ea"/>
              <a:cs typeface="+mn-cs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4683919"/>
            <a:ext cx="2133600" cy="357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50">
                <a:effectLst/>
              </a:defRPr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buClrTx/>
            </a:pPr>
            <a:fld id="{3FD0670F-DA8C-4E7D-9E9C-CC5CC2708B71}" type="slidenum">
              <a:rPr lang="en-US" altLang="en-US" kern="1200" smtClean="0">
                <a:ea typeface="+mn-ea"/>
                <a:cs typeface="+mn-cs"/>
              </a:rPr>
              <a:pPr defTabSz="685800" fontAlgn="base">
                <a:spcBef>
                  <a:spcPct val="0"/>
                </a:spcBef>
                <a:spcAft>
                  <a:spcPct val="0"/>
                </a:spcAft>
                <a:buClrTx/>
              </a:pPr>
              <a:t>‹#›</a:t>
            </a:fld>
            <a:endParaRPr lang="en-US" altLang="en-US" kern="1200"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115177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  <p:sldLayoutId id="2147483696" r:id="rId2"/>
    <p:sldLayoutId id="2147483697" r:id="rId3"/>
    <p:sldLayoutId id="2147483698" r:id="rId4"/>
    <p:sldLayoutId id="2147483699" r:id="rId5"/>
    <p:sldLayoutId id="2147483700" r:id="rId6"/>
    <p:sldLayoutId id="2147483701" r:id="rId7"/>
    <p:sldLayoutId id="2147483702" r:id="rId8"/>
    <p:sldLayoutId id="2147483703" r:id="rId9"/>
    <p:sldLayoutId id="2147483704" r:id="rId10"/>
    <p:sldLayoutId id="2147483705" r:id="rId11"/>
    <p:sldLayoutId id="2147483706" r:id="rId12"/>
  </p:sldLayoutIdLst>
  <p:txStyles>
    <p:titleStyle>
      <a:lvl1pPr algn="ctr" rtl="0" fontAlgn="base">
        <a:spcBef>
          <a:spcPct val="0"/>
        </a:spcBef>
        <a:spcAft>
          <a:spcPct val="0"/>
        </a:spcAft>
        <a:defRPr sz="33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panose="020B0604020202020204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panose="020B0604020202020204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panose="020B0604020202020204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panose="020B0604020202020204" pitchFamily="34" charset="0"/>
        </a:defRPr>
      </a:lvl5pPr>
      <a:lvl6pPr marL="342900" algn="ctr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panose="020B0604020202020204" pitchFamily="34" charset="0"/>
        </a:defRPr>
      </a:lvl6pPr>
      <a:lvl7pPr marL="685800" algn="ctr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panose="020B0604020202020204" pitchFamily="34" charset="0"/>
        </a:defRPr>
      </a:lvl7pPr>
      <a:lvl8pPr marL="1028700" algn="ctr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panose="020B0604020202020204" pitchFamily="34" charset="0"/>
        </a:defRPr>
      </a:lvl8pPr>
      <a:lvl9pPr marL="1371600" algn="ctr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257175" indent="-257175" algn="l" rtl="0" fontAlgn="base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214313" algn="l" rtl="0" fontAlgn="base">
        <a:spcBef>
          <a:spcPct val="20000"/>
        </a:spcBef>
        <a:spcAft>
          <a:spcPct val="0"/>
        </a:spcAft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rtl="0" fontAlgn="base">
        <a:spcBef>
          <a:spcPct val="20000"/>
        </a:spcBef>
        <a:spcAft>
          <a:spcPct val="0"/>
        </a:spcAft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rtl="0" fontAlgn="base">
        <a:spcBef>
          <a:spcPct val="20000"/>
        </a:spcBef>
        <a:spcAft>
          <a:spcPct val="0"/>
        </a:spcAft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rtl="0" fontAlgn="base">
        <a:spcBef>
          <a:spcPct val="20000"/>
        </a:spcBef>
        <a:spcAft>
          <a:spcPct val="0"/>
        </a:spcAft>
        <a:buChar char="»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2.png"/><Relationship Id="rId4" Type="http://schemas.openxmlformats.org/officeDocument/2006/relationships/image" Target="../media/image1.g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9.xml"/><Relationship Id="rId6" Type="http://schemas.microsoft.com/office/2007/relationships/hdphoto" Target="../media/hdphoto1.wdp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9.xml"/><Relationship Id="rId5" Type="http://schemas.microsoft.com/office/2007/relationships/hdphoto" Target="../media/hdphoto1.wdp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" name="Google Shape;291;p36"/>
          <p:cNvSpPr txBox="1"/>
          <p:nvPr/>
        </p:nvSpPr>
        <p:spPr>
          <a:xfrm>
            <a:off x="3791100" y="222467"/>
            <a:ext cx="1561800" cy="8175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vi-VN" sz="2000" b="1" dirty="0">
                <a:solidFill>
                  <a:schemeClr val="lt1"/>
                </a:solidFill>
                <a:latin typeface="Itim"/>
                <a:ea typeface="Itim"/>
                <a:cs typeface="Itim"/>
                <a:sym typeface="Itim"/>
              </a:rPr>
              <a:t>Toán 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vi-VN" sz="2000" b="1" dirty="0">
                <a:solidFill>
                  <a:schemeClr val="lt1"/>
                </a:solidFill>
                <a:latin typeface="Itim"/>
                <a:ea typeface="Itim"/>
                <a:cs typeface="Itim"/>
                <a:sym typeface="Itim"/>
              </a:rPr>
              <a:t>lớp 3</a:t>
            </a:r>
          </a:p>
        </p:txBody>
      </p:sp>
      <p:grpSp>
        <p:nvGrpSpPr>
          <p:cNvPr id="292" name="Google Shape;292;p36"/>
          <p:cNvGrpSpPr/>
          <p:nvPr/>
        </p:nvGrpSpPr>
        <p:grpSpPr>
          <a:xfrm>
            <a:off x="7334958" y="2871571"/>
            <a:ext cx="315440" cy="304214"/>
            <a:chOff x="2082875" y="4326875"/>
            <a:chExt cx="377050" cy="363675"/>
          </a:xfrm>
        </p:grpSpPr>
        <p:sp>
          <p:nvSpPr>
            <p:cNvPr id="293" name="Google Shape;293;p36"/>
            <p:cNvSpPr/>
            <p:nvPr/>
          </p:nvSpPr>
          <p:spPr>
            <a:xfrm>
              <a:off x="2128375" y="4358775"/>
              <a:ext cx="331550" cy="331775"/>
            </a:xfrm>
            <a:custGeom>
              <a:avLst/>
              <a:gdLst/>
              <a:ahLst/>
              <a:cxnLst/>
              <a:rect l="l" t="t" r="r" b="b"/>
              <a:pathLst>
                <a:path w="13262" h="13271" extrusionOk="0">
                  <a:moveTo>
                    <a:pt x="6640" y="1"/>
                  </a:moveTo>
                  <a:lnTo>
                    <a:pt x="5603" y="2611"/>
                  </a:lnTo>
                  <a:cubicBezTo>
                    <a:pt x="5066" y="3984"/>
                    <a:pt x="3975" y="5067"/>
                    <a:pt x="2610" y="5603"/>
                  </a:cubicBezTo>
                  <a:lnTo>
                    <a:pt x="0" y="6631"/>
                  </a:lnTo>
                  <a:lnTo>
                    <a:pt x="2610" y="7659"/>
                  </a:lnTo>
                  <a:cubicBezTo>
                    <a:pt x="3984" y="8195"/>
                    <a:pt x="5066" y="9278"/>
                    <a:pt x="5603" y="10651"/>
                  </a:cubicBezTo>
                  <a:lnTo>
                    <a:pt x="6640" y="13271"/>
                  </a:lnTo>
                  <a:lnTo>
                    <a:pt x="7667" y="10651"/>
                  </a:lnTo>
                  <a:cubicBezTo>
                    <a:pt x="8204" y="9287"/>
                    <a:pt x="9286" y="8195"/>
                    <a:pt x="10651" y="7659"/>
                  </a:cubicBezTo>
                  <a:lnTo>
                    <a:pt x="13261" y="6631"/>
                  </a:lnTo>
                  <a:lnTo>
                    <a:pt x="10651" y="5603"/>
                  </a:lnTo>
                  <a:cubicBezTo>
                    <a:pt x="9286" y="5058"/>
                    <a:pt x="8204" y="3975"/>
                    <a:pt x="7667" y="2611"/>
                  </a:cubicBezTo>
                  <a:lnTo>
                    <a:pt x="664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94;p36"/>
            <p:cNvSpPr/>
            <p:nvPr/>
          </p:nvSpPr>
          <p:spPr>
            <a:xfrm>
              <a:off x="2088125" y="4331725"/>
              <a:ext cx="331550" cy="331775"/>
            </a:xfrm>
            <a:custGeom>
              <a:avLst/>
              <a:gdLst/>
              <a:ahLst/>
              <a:cxnLst/>
              <a:rect l="l" t="t" r="r" b="b"/>
              <a:pathLst>
                <a:path w="13262" h="13271" extrusionOk="0">
                  <a:moveTo>
                    <a:pt x="6631" y="0"/>
                  </a:moveTo>
                  <a:lnTo>
                    <a:pt x="5594" y="2620"/>
                  </a:lnTo>
                  <a:cubicBezTo>
                    <a:pt x="5057" y="3984"/>
                    <a:pt x="3975" y="5066"/>
                    <a:pt x="2611" y="5603"/>
                  </a:cubicBezTo>
                  <a:lnTo>
                    <a:pt x="0" y="6640"/>
                  </a:lnTo>
                  <a:lnTo>
                    <a:pt x="2611" y="7668"/>
                  </a:lnTo>
                  <a:cubicBezTo>
                    <a:pt x="3975" y="8204"/>
                    <a:pt x="5057" y="9287"/>
                    <a:pt x="5594" y="10651"/>
                  </a:cubicBezTo>
                  <a:lnTo>
                    <a:pt x="6631" y="13270"/>
                  </a:lnTo>
                  <a:lnTo>
                    <a:pt x="7668" y="10651"/>
                  </a:lnTo>
                  <a:cubicBezTo>
                    <a:pt x="8204" y="9287"/>
                    <a:pt x="9287" y="8204"/>
                    <a:pt x="10660" y="7668"/>
                  </a:cubicBezTo>
                  <a:lnTo>
                    <a:pt x="13261" y="6640"/>
                  </a:lnTo>
                  <a:lnTo>
                    <a:pt x="10660" y="5603"/>
                  </a:lnTo>
                  <a:cubicBezTo>
                    <a:pt x="9287" y="5066"/>
                    <a:pt x="8204" y="3984"/>
                    <a:pt x="7668" y="2620"/>
                  </a:cubicBezTo>
                  <a:lnTo>
                    <a:pt x="663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" name="Google Shape;295;p36"/>
            <p:cNvSpPr/>
            <p:nvPr/>
          </p:nvSpPr>
          <p:spPr>
            <a:xfrm>
              <a:off x="2082875" y="4326875"/>
              <a:ext cx="342025" cy="341625"/>
            </a:xfrm>
            <a:custGeom>
              <a:avLst/>
              <a:gdLst/>
              <a:ahLst/>
              <a:cxnLst/>
              <a:rect l="l" t="t" r="r" b="b"/>
              <a:pathLst>
                <a:path w="13681" h="13665" extrusionOk="0">
                  <a:moveTo>
                    <a:pt x="6841" y="749"/>
                  </a:moveTo>
                  <a:lnTo>
                    <a:pt x="7677" y="2886"/>
                  </a:lnTo>
                  <a:cubicBezTo>
                    <a:pt x="8250" y="4305"/>
                    <a:pt x="9369" y="5424"/>
                    <a:pt x="10788" y="5997"/>
                  </a:cubicBezTo>
                  <a:lnTo>
                    <a:pt x="12925" y="6834"/>
                  </a:lnTo>
                  <a:lnTo>
                    <a:pt x="10788" y="7680"/>
                  </a:lnTo>
                  <a:cubicBezTo>
                    <a:pt x="9369" y="8234"/>
                    <a:pt x="8241" y="9362"/>
                    <a:pt x="7677" y="10781"/>
                  </a:cubicBezTo>
                  <a:lnTo>
                    <a:pt x="6841" y="12919"/>
                  </a:lnTo>
                  <a:lnTo>
                    <a:pt x="6004" y="10781"/>
                  </a:lnTo>
                  <a:cubicBezTo>
                    <a:pt x="5440" y="9362"/>
                    <a:pt x="4312" y="8234"/>
                    <a:pt x="2893" y="7680"/>
                  </a:cubicBezTo>
                  <a:lnTo>
                    <a:pt x="756" y="6834"/>
                  </a:lnTo>
                  <a:lnTo>
                    <a:pt x="2893" y="5997"/>
                  </a:lnTo>
                  <a:cubicBezTo>
                    <a:pt x="4312" y="5424"/>
                    <a:pt x="5431" y="4305"/>
                    <a:pt x="6004" y="2886"/>
                  </a:cubicBezTo>
                  <a:lnTo>
                    <a:pt x="6841" y="749"/>
                  </a:lnTo>
                  <a:close/>
                  <a:moveTo>
                    <a:pt x="6836" y="1"/>
                  </a:moveTo>
                  <a:cubicBezTo>
                    <a:pt x="6761" y="1"/>
                    <a:pt x="6686" y="44"/>
                    <a:pt x="6650" y="130"/>
                  </a:cubicBezTo>
                  <a:lnTo>
                    <a:pt x="5622" y="2741"/>
                  </a:lnTo>
                  <a:cubicBezTo>
                    <a:pt x="5094" y="4051"/>
                    <a:pt x="4057" y="5087"/>
                    <a:pt x="2748" y="5615"/>
                  </a:cubicBezTo>
                  <a:lnTo>
                    <a:pt x="137" y="6643"/>
                  </a:lnTo>
                  <a:cubicBezTo>
                    <a:pt x="56" y="6670"/>
                    <a:pt x="10" y="6752"/>
                    <a:pt x="10" y="6834"/>
                  </a:cubicBezTo>
                  <a:cubicBezTo>
                    <a:pt x="1" y="6916"/>
                    <a:pt x="56" y="6988"/>
                    <a:pt x="137" y="7016"/>
                  </a:cubicBezTo>
                  <a:lnTo>
                    <a:pt x="2748" y="8053"/>
                  </a:lnTo>
                  <a:cubicBezTo>
                    <a:pt x="4057" y="8571"/>
                    <a:pt x="5103" y="9617"/>
                    <a:pt x="5622" y="10927"/>
                  </a:cubicBezTo>
                  <a:lnTo>
                    <a:pt x="6650" y="13546"/>
                  </a:lnTo>
                  <a:cubicBezTo>
                    <a:pt x="6686" y="13619"/>
                    <a:pt x="6759" y="13664"/>
                    <a:pt x="6841" y="13664"/>
                  </a:cubicBezTo>
                  <a:cubicBezTo>
                    <a:pt x="6923" y="13664"/>
                    <a:pt x="6995" y="13619"/>
                    <a:pt x="7023" y="13546"/>
                  </a:cubicBezTo>
                  <a:lnTo>
                    <a:pt x="8059" y="10927"/>
                  </a:lnTo>
                  <a:cubicBezTo>
                    <a:pt x="8578" y="9617"/>
                    <a:pt x="9624" y="8571"/>
                    <a:pt x="10934" y="8053"/>
                  </a:cubicBezTo>
                  <a:lnTo>
                    <a:pt x="13553" y="7016"/>
                  </a:lnTo>
                  <a:cubicBezTo>
                    <a:pt x="13626" y="6988"/>
                    <a:pt x="13680" y="6916"/>
                    <a:pt x="13671" y="6834"/>
                  </a:cubicBezTo>
                  <a:cubicBezTo>
                    <a:pt x="13671" y="6752"/>
                    <a:pt x="13626" y="6670"/>
                    <a:pt x="13553" y="6643"/>
                  </a:cubicBezTo>
                  <a:lnTo>
                    <a:pt x="10934" y="5615"/>
                  </a:lnTo>
                  <a:cubicBezTo>
                    <a:pt x="9624" y="5087"/>
                    <a:pt x="8587" y="4051"/>
                    <a:pt x="8059" y="2741"/>
                  </a:cubicBezTo>
                  <a:lnTo>
                    <a:pt x="7023" y="130"/>
                  </a:lnTo>
                  <a:cubicBezTo>
                    <a:pt x="6986" y="44"/>
                    <a:pt x="6911" y="1"/>
                    <a:pt x="683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6" name="Google Shape;296;p36"/>
          <p:cNvSpPr/>
          <p:nvPr/>
        </p:nvSpPr>
        <p:spPr>
          <a:xfrm>
            <a:off x="1672388" y="3554362"/>
            <a:ext cx="256199" cy="200095"/>
          </a:xfrm>
          <a:custGeom>
            <a:avLst/>
            <a:gdLst/>
            <a:ahLst/>
            <a:cxnLst/>
            <a:rect l="l" t="t" r="r" b="b"/>
            <a:pathLst>
              <a:path w="18438" h="18933" extrusionOk="0">
                <a:moveTo>
                  <a:pt x="13871" y="2322"/>
                </a:moveTo>
                <a:lnTo>
                  <a:pt x="16545" y="16902"/>
                </a:lnTo>
                <a:lnTo>
                  <a:pt x="2584" y="11936"/>
                </a:lnTo>
                <a:lnTo>
                  <a:pt x="13871" y="2322"/>
                </a:lnTo>
                <a:close/>
                <a:moveTo>
                  <a:pt x="14403" y="1"/>
                </a:moveTo>
                <a:cubicBezTo>
                  <a:pt x="14226" y="1"/>
                  <a:pt x="14045" y="58"/>
                  <a:pt x="13889" y="185"/>
                </a:cubicBezTo>
                <a:lnTo>
                  <a:pt x="474" y="11600"/>
                </a:lnTo>
                <a:cubicBezTo>
                  <a:pt x="1" y="12000"/>
                  <a:pt x="137" y="12764"/>
                  <a:pt x="728" y="12973"/>
                </a:cubicBezTo>
                <a:lnTo>
                  <a:pt x="17318" y="18885"/>
                </a:lnTo>
                <a:cubicBezTo>
                  <a:pt x="17386" y="18915"/>
                  <a:pt x="17460" y="18933"/>
                  <a:pt x="17541" y="18933"/>
                </a:cubicBezTo>
                <a:cubicBezTo>
                  <a:pt x="17557" y="18933"/>
                  <a:pt x="17574" y="18932"/>
                  <a:pt x="17591" y="18930"/>
                </a:cubicBezTo>
                <a:cubicBezTo>
                  <a:pt x="17782" y="18930"/>
                  <a:pt x="17964" y="18867"/>
                  <a:pt x="18110" y="18739"/>
                </a:cubicBezTo>
                <a:cubicBezTo>
                  <a:pt x="18337" y="18558"/>
                  <a:pt x="18437" y="18266"/>
                  <a:pt x="18383" y="17975"/>
                </a:cubicBezTo>
                <a:lnTo>
                  <a:pt x="15199" y="667"/>
                </a:lnTo>
                <a:cubicBezTo>
                  <a:pt x="15125" y="255"/>
                  <a:pt x="14772" y="1"/>
                  <a:pt x="14403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8" name="Google Shape;298;p36"/>
          <p:cNvSpPr/>
          <p:nvPr/>
        </p:nvSpPr>
        <p:spPr>
          <a:xfrm rot="1799942">
            <a:off x="7689457" y="3562278"/>
            <a:ext cx="632328" cy="629526"/>
          </a:xfrm>
          <a:custGeom>
            <a:avLst/>
            <a:gdLst/>
            <a:ahLst/>
            <a:cxnLst/>
            <a:rect l="l" t="t" r="r" b="b"/>
            <a:pathLst>
              <a:path w="29561" h="29430" extrusionOk="0">
                <a:moveTo>
                  <a:pt x="9815" y="1880"/>
                </a:moveTo>
                <a:lnTo>
                  <a:pt x="27587" y="9793"/>
                </a:lnTo>
                <a:lnTo>
                  <a:pt x="19665" y="27565"/>
                </a:lnTo>
                <a:lnTo>
                  <a:pt x="1902" y="19643"/>
                </a:lnTo>
                <a:lnTo>
                  <a:pt x="9815" y="1880"/>
                </a:lnTo>
                <a:close/>
                <a:moveTo>
                  <a:pt x="9422" y="1"/>
                </a:moveTo>
                <a:cubicBezTo>
                  <a:pt x="9113" y="1"/>
                  <a:pt x="8813" y="182"/>
                  <a:pt x="8678" y="479"/>
                </a:cubicBezTo>
                <a:lnTo>
                  <a:pt x="92" y="19725"/>
                </a:lnTo>
                <a:cubicBezTo>
                  <a:pt x="10" y="19916"/>
                  <a:pt x="1" y="20134"/>
                  <a:pt x="83" y="20334"/>
                </a:cubicBezTo>
                <a:cubicBezTo>
                  <a:pt x="156" y="20534"/>
                  <a:pt x="310" y="20698"/>
                  <a:pt x="501" y="20789"/>
                </a:cubicBezTo>
                <a:lnTo>
                  <a:pt x="19738" y="29366"/>
                </a:lnTo>
                <a:cubicBezTo>
                  <a:pt x="19847" y="29402"/>
                  <a:pt x="19956" y="29430"/>
                  <a:pt x="20065" y="29430"/>
                </a:cubicBezTo>
                <a:cubicBezTo>
                  <a:pt x="20393" y="29430"/>
                  <a:pt x="20675" y="29248"/>
                  <a:pt x="20811" y="28957"/>
                </a:cubicBezTo>
                <a:lnTo>
                  <a:pt x="29379" y="9711"/>
                </a:lnTo>
                <a:cubicBezTo>
                  <a:pt x="29561" y="9311"/>
                  <a:pt x="29379" y="8838"/>
                  <a:pt x="28970" y="8656"/>
                </a:cubicBezTo>
                <a:lnTo>
                  <a:pt x="9742" y="70"/>
                </a:lnTo>
                <a:cubicBezTo>
                  <a:pt x="9639" y="23"/>
                  <a:pt x="9530" y="1"/>
                  <a:pt x="9422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3" name="Google Shape;313;p36"/>
          <p:cNvSpPr/>
          <p:nvPr/>
        </p:nvSpPr>
        <p:spPr>
          <a:xfrm>
            <a:off x="7998039" y="1249731"/>
            <a:ext cx="250413" cy="240916"/>
          </a:xfrm>
          <a:custGeom>
            <a:avLst/>
            <a:gdLst/>
            <a:ahLst/>
            <a:cxnLst/>
            <a:rect l="l" t="t" r="r" b="b"/>
            <a:pathLst>
              <a:path w="11707" h="11263" extrusionOk="0">
                <a:moveTo>
                  <a:pt x="6076" y="1622"/>
                </a:moveTo>
                <a:cubicBezTo>
                  <a:pt x="8286" y="1622"/>
                  <a:pt x="10087" y="3413"/>
                  <a:pt x="10087" y="5633"/>
                </a:cubicBezTo>
                <a:cubicBezTo>
                  <a:pt x="10087" y="7252"/>
                  <a:pt x="9105" y="8716"/>
                  <a:pt x="7613" y="9334"/>
                </a:cubicBezTo>
                <a:cubicBezTo>
                  <a:pt x="7115" y="9543"/>
                  <a:pt x="6591" y="9644"/>
                  <a:pt x="6072" y="9644"/>
                </a:cubicBezTo>
                <a:cubicBezTo>
                  <a:pt x="5028" y="9644"/>
                  <a:pt x="4004" y="9236"/>
                  <a:pt x="3238" y="8470"/>
                </a:cubicBezTo>
                <a:cubicBezTo>
                  <a:pt x="2092" y="7324"/>
                  <a:pt x="1747" y="5596"/>
                  <a:pt x="2365" y="4095"/>
                </a:cubicBezTo>
                <a:cubicBezTo>
                  <a:pt x="2984" y="2595"/>
                  <a:pt x="4448" y="1622"/>
                  <a:pt x="6076" y="1622"/>
                </a:cubicBezTo>
                <a:close/>
                <a:moveTo>
                  <a:pt x="6073" y="0"/>
                </a:moveTo>
                <a:cubicBezTo>
                  <a:pt x="4607" y="0"/>
                  <a:pt x="3169" y="572"/>
                  <a:pt x="2092" y="1649"/>
                </a:cubicBezTo>
                <a:cubicBezTo>
                  <a:pt x="482" y="3259"/>
                  <a:pt x="0" y="5678"/>
                  <a:pt x="874" y="7788"/>
                </a:cubicBezTo>
                <a:cubicBezTo>
                  <a:pt x="1747" y="9889"/>
                  <a:pt x="3793" y="11263"/>
                  <a:pt x="6076" y="11263"/>
                </a:cubicBezTo>
                <a:cubicBezTo>
                  <a:pt x="9178" y="11263"/>
                  <a:pt x="11706" y="8734"/>
                  <a:pt x="11706" y="5633"/>
                </a:cubicBezTo>
                <a:cubicBezTo>
                  <a:pt x="11706" y="3350"/>
                  <a:pt x="10333" y="1303"/>
                  <a:pt x="8232" y="430"/>
                </a:cubicBezTo>
                <a:cubicBezTo>
                  <a:pt x="7532" y="141"/>
                  <a:pt x="6799" y="0"/>
                  <a:pt x="6073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2" name="Google Shape;322;p36"/>
          <p:cNvSpPr/>
          <p:nvPr/>
        </p:nvSpPr>
        <p:spPr>
          <a:xfrm rot="1799942">
            <a:off x="1430302" y="821605"/>
            <a:ext cx="632328" cy="629526"/>
          </a:xfrm>
          <a:custGeom>
            <a:avLst/>
            <a:gdLst/>
            <a:ahLst/>
            <a:cxnLst/>
            <a:rect l="l" t="t" r="r" b="b"/>
            <a:pathLst>
              <a:path w="29561" h="29430" extrusionOk="0">
                <a:moveTo>
                  <a:pt x="9815" y="1880"/>
                </a:moveTo>
                <a:lnTo>
                  <a:pt x="27587" y="9793"/>
                </a:lnTo>
                <a:lnTo>
                  <a:pt x="19665" y="27565"/>
                </a:lnTo>
                <a:lnTo>
                  <a:pt x="1902" y="19643"/>
                </a:lnTo>
                <a:lnTo>
                  <a:pt x="9815" y="1880"/>
                </a:lnTo>
                <a:close/>
                <a:moveTo>
                  <a:pt x="9422" y="1"/>
                </a:moveTo>
                <a:cubicBezTo>
                  <a:pt x="9113" y="1"/>
                  <a:pt x="8813" y="182"/>
                  <a:pt x="8678" y="479"/>
                </a:cubicBezTo>
                <a:lnTo>
                  <a:pt x="92" y="19725"/>
                </a:lnTo>
                <a:cubicBezTo>
                  <a:pt x="10" y="19916"/>
                  <a:pt x="1" y="20134"/>
                  <a:pt x="83" y="20334"/>
                </a:cubicBezTo>
                <a:cubicBezTo>
                  <a:pt x="156" y="20534"/>
                  <a:pt x="310" y="20698"/>
                  <a:pt x="501" y="20789"/>
                </a:cubicBezTo>
                <a:lnTo>
                  <a:pt x="19738" y="29366"/>
                </a:lnTo>
                <a:cubicBezTo>
                  <a:pt x="19847" y="29402"/>
                  <a:pt x="19956" y="29430"/>
                  <a:pt x="20065" y="29430"/>
                </a:cubicBezTo>
                <a:cubicBezTo>
                  <a:pt x="20393" y="29430"/>
                  <a:pt x="20675" y="29248"/>
                  <a:pt x="20811" y="28957"/>
                </a:cubicBezTo>
                <a:lnTo>
                  <a:pt x="29379" y="9711"/>
                </a:lnTo>
                <a:cubicBezTo>
                  <a:pt x="29561" y="9311"/>
                  <a:pt x="29379" y="8838"/>
                  <a:pt x="28970" y="8656"/>
                </a:cubicBezTo>
                <a:lnTo>
                  <a:pt x="9742" y="70"/>
                </a:lnTo>
                <a:cubicBezTo>
                  <a:pt x="9639" y="23"/>
                  <a:pt x="9530" y="1"/>
                  <a:pt x="9422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33" name="Google Shape;333;p36"/>
          <p:cNvGrpSpPr/>
          <p:nvPr/>
        </p:nvGrpSpPr>
        <p:grpSpPr>
          <a:xfrm>
            <a:off x="5926721" y="827858"/>
            <a:ext cx="315440" cy="304214"/>
            <a:chOff x="2082875" y="4326875"/>
            <a:chExt cx="377050" cy="363675"/>
          </a:xfrm>
        </p:grpSpPr>
        <p:sp>
          <p:nvSpPr>
            <p:cNvPr id="334" name="Google Shape;334;p36"/>
            <p:cNvSpPr/>
            <p:nvPr/>
          </p:nvSpPr>
          <p:spPr>
            <a:xfrm>
              <a:off x="2128375" y="4358775"/>
              <a:ext cx="331550" cy="331775"/>
            </a:xfrm>
            <a:custGeom>
              <a:avLst/>
              <a:gdLst/>
              <a:ahLst/>
              <a:cxnLst/>
              <a:rect l="l" t="t" r="r" b="b"/>
              <a:pathLst>
                <a:path w="13262" h="13271" extrusionOk="0">
                  <a:moveTo>
                    <a:pt x="6640" y="1"/>
                  </a:moveTo>
                  <a:lnTo>
                    <a:pt x="5603" y="2611"/>
                  </a:lnTo>
                  <a:cubicBezTo>
                    <a:pt x="5066" y="3984"/>
                    <a:pt x="3975" y="5067"/>
                    <a:pt x="2610" y="5603"/>
                  </a:cubicBezTo>
                  <a:lnTo>
                    <a:pt x="0" y="6631"/>
                  </a:lnTo>
                  <a:lnTo>
                    <a:pt x="2610" y="7659"/>
                  </a:lnTo>
                  <a:cubicBezTo>
                    <a:pt x="3984" y="8195"/>
                    <a:pt x="5066" y="9278"/>
                    <a:pt x="5603" y="10651"/>
                  </a:cubicBezTo>
                  <a:lnTo>
                    <a:pt x="6640" y="13271"/>
                  </a:lnTo>
                  <a:lnTo>
                    <a:pt x="7667" y="10651"/>
                  </a:lnTo>
                  <a:cubicBezTo>
                    <a:pt x="8204" y="9287"/>
                    <a:pt x="9286" y="8195"/>
                    <a:pt x="10651" y="7659"/>
                  </a:cubicBezTo>
                  <a:lnTo>
                    <a:pt x="13261" y="6631"/>
                  </a:lnTo>
                  <a:lnTo>
                    <a:pt x="10651" y="5603"/>
                  </a:lnTo>
                  <a:cubicBezTo>
                    <a:pt x="9286" y="5058"/>
                    <a:pt x="8204" y="3975"/>
                    <a:pt x="7667" y="2611"/>
                  </a:cubicBezTo>
                  <a:lnTo>
                    <a:pt x="664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" name="Google Shape;335;p36"/>
            <p:cNvSpPr/>
            <p:nvPr/>
          </p:nvSpPr>
          <p:spPr>
            <a:xfrm>
              <a:off x="2088125" y="4331725"/>
              <a:ext cx="331550" cy="331775"/>
            </a:xfrm>
            <a:custGeom>
              <a:avLst/>
              <a:gdLst/>
              <a:ahLst/>
              <a:cxnLst/>
              <a:rect l="l" t="t" r="r" b="b"/>
              <a:pathLst>
                <a:path w="13262" h="13271" extrusionOk="0">
                  <a:moveTo>
                    <a:pt x="6631" y="0"/>
                  </a:moveTo>
                  <a:lnTo>
                    <a:pt x="5594" y="2620"/>
                  </a:lnTo>
                  <a:cubicBezTo>
                    <a:pt x="5057" y="3984"/>
                    <a:pt x="3975" y="5066"/>
                    <a:pt x="2611" y="5603"/>
                  </a:cubicBezTo>
                  <a:lnTo>
                    <a:pt x="0" y="6640"/>
                  </a:lnTo>
                  <a:lnTo>
                    <a:pt x="2611" y="7668"/>
                  </a:lnTo>
                  <a:cubicBezTo>
                    <a:pt x="3975" y="8204"/>
                    <a:pt x="5057" y="9287"/>
                    <a:pt x="5594" y="10651"/>
                  </a:cubicBezTo>
                  <a:lnTo>
                    <a:pt x="6631" y="13270"/>
                  </a:lnTo>
                  <a:lnTo>
                    <a:pt x="7668" y="10651"/>
                  </a:lnTo>
                  <a:cubicBezTo>
                    <a:pt x="8204" y="9287"/>
                    <a:pt x="9287" y="8204"/>
                    <a:pt x="10660" y="7668"/>
                  </a:cubicBezTo>
                  <a:lnTo>
                    <a:pt x="13261" y="6640"/>
                  </a:lnTo>
                  <a:lnTo>
                    <a:pt x="10660" y="5603"/>
                  </a:lnTo>
                  <a:cubicBezTo>
                    <a:pt x="9287" y="5066"/>
                    <a:pt x="8204" y="3984"/>
                    <a:pt x="7668" y="2620"/>
                  </a:cubicBezTo>
                  <a:lnTo>
                    <a:pt x="663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" name="Google Shape;336;p36"/>
            <p:cNvSpPr/>
            <p:nvPr/>
          </p:nvSpPr>
          <p:spPr>
            <a:xfrm>
              <a:off x="2082875" y="4326875"/>
              <a:ext cx="342025" cy="341625"/>
            </a:xfrm>
            <a:custGeom>
              <a:avLst/>
              <a:gdLst/>
              <a:ahLst/>
              <a:cxnLst/>
              <a:rect l="l" t="t" r="r" b="b"/>
              <a:pathLst>
                <a:path w="13681" h="13665" extrusionOk="0">
                  <a:moveTo>
                    <a:pt x="6841" y="749"/>
                  </a:moveTo>
                  <a:lnTo>
                    <a:pt x="7677" y="2886"/>
                  </a:lnTo>
                  <a:cubicBezTo>
                    <a:pt x="8250" y="4305"/>
                    <a:pt x="9369" y="5424"/>
                    <a:pt x="10788" y="5997"/>
                  </a:cubicBezTo>
                  <a:lnTo>
                    <a:pt x="12925" y="6834"/>
                  </a:lnTo>
                  <a:lnTo>
                    <a:pt x="10788" y="7680"/>
                  </a:lnTo>
                  <a:cubicBezTo>
                    <a:pt x="9369" y="8234"/>
                    <a:pt x="8241" y="9362"/>
                    <a:pt x="7677" y="10781"/>
                  </a:cubicBezTo>
                  <a:lnTo>
                    <a:pt x="6841" y="12919"/>
                  </a:lnTo>
                  <a:lnTo>
                    <a:pt x="6004" y="10781"/>
                  </a:lnTo>
                  <a:cubicBezTo>
                    <a:pt x="5440" y="9362"/>
                    <a:pt x="4312" y="8234"/>
                    <a:pt x="2893" y="7680"/>
                  </a:cubicBezTo>
                  <a:lnTo>
                    <a:pt x="756" y="6834"/>
                  </a:lnTo>
                  <a:lnTo>
                    <a:pt x="2893" y="5997"/>
                  </a:lnTo>
                  <a:cubicBezTo>
                    <a:pt x="4312" y="5424"/>
                    <a:pt x="5431" y="4305"/>
                    <a:pt x="6004" y="2886"/>
                  </a:cubicBezTo>
                  <a:lnTo>
                    <a:pt x="6841" y="749"/>
                  </a:lnTo>
                  <a:close/>
                  <a:moveTo>
                    <a:pt x="6836" y="1"/>
                  </a:moveTo>
                  <a:cubicBezTo>
                    <a:pt x="6761" y="1"/>
                    <a:pt x="6686" y="44"/>
                    <a:pt x="6650" y="130"/>
                  </a:cubicBezTo>
                  <a:lnTo>
                    <a:pt x="5622" y="2741"/>
                  </a:lnTo>
                  <a:cubicBezTo>
                    <a:pt x="5094" y="4051"/>
                    <a:pt x="4057" y="5087"/>
                    <a:pt x="2748" y="5615"/>
                  </a:cubicBezTo>
                  <a:lnTo>
                    <a:pt x="137" y="6643"/>
                  </a:lnTo>
                  <a:cubicBezTo>
                    <a:pt x="56" y="6670"/>
                    <a:pt x="10" y="6752"/>
                    <a:pt x="10" y="6834"/>
                  </a:cubicBezTo>
                  <a:cubicBezTo>
                    <a:pt x="1" y="6916"/>
                    <a:pt x="56" y="6988"/>
                    <a:pt x="137" y="7016"/>
                  </a:cubicBezTo>
                  <a:lnTo>
                    <a:pt x="2748" y="8053"/>
                  </a:lnTo>
                  <a:cubicBezTo>
                    <a:pt x="4057" y="8571"/>
                    <a:pt x="5103" y="9617"/>
                    <a:pt x="5622" y="10927"/>
                  </a:cubicBezTo>
                  <a:lnTo>
                    <a:pt x="6650" y="13546"/>
                  </a:lnTo>
                  <a:cubicBezTo>
                    <a:pt x="6686" y="13619"/>
                    <a:pt x="6759" y="13664"/>
                    <a:pt x="6841" y="13664"/>
                  </a:cubicBezTo>
                  <a:cubicBezTo>
                    <a:pt x="6923" y="13664"/>
                    <a:pt x="6995" y="13619"/>
                    <a:pt x="7023" y="13546"/>
                  </a:cubicBezTo>
                  <a:lnTo>
                    <a:pt x="8059" y="10927"/>
                  </a:lnTo>
                  <a:cubicBezTo>
                    <a:pt x="8578" y="9617"/>
                    <a:pt x="9624" y="8571"/>
                    <a:pt x="10934" y="8053"/>
                  </a:cubicBezTo>
                  <a:lnTo>
                    <a:pt x="13553" y="7016"/>
                  </a:lnTo>
                  <a:cubicBezTo>
                    <a:pt x="13626" y="6988"/>
                    <a:pt x="13680" y="6916"/>
                    <a:pt x="13671" y="6834"/>
                  </a:cubicBezTo>
                  <a:cubicBezTo>
                    <a:pt x="13671" y="6752"/>
                    <a:pt x="13626" y="6670"/>
                    <a:pt x="13553" y="6643"/>
                  </a:cubicBezTo>
                  <a:lnTo>
                    <a:pt x="10934" y="5615"/>
                  </a:lnTo>
                  <a:cubicBezTo>
                    <a:pt x="9624" y="5087"/>
                    <a:pt x="8587" y="4051"/>
                    <a:pt x="8059" y="2741"/>
                  </a:cubicBezTo>
                  <a:lnTo>
                    <a:pt x="7023" y="130"/>
                  </a:lnTo>
                  <a:cubicBezTo>
                    <a:pt x="6986" y="44"/>
                    <a:pt x="6911" y="1"/>
                    <a:pt x="683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7" name="Google Shape;337;p36"/>
          <p:cNvGrpSpPr/>
          <p:nvPr/>
        </p:nvGrpSpPr>
        <p:grpSpPr>
          <a:xfrm>
            <a:off x="2919757" y="4298755"/>
            <a:ext cx="204937" cy="150327"/>
            <a:chOff x="2082875" y="4326875"/>
            <a:chExt cx="377050" cy="363675"/>
          </a:xfrm>
        </p:grpSpPr>
        <p:sp>
          <p:nvSpPr>
            <p:cNvPr id="338" name="Google Shape;338;p36"/>
            <p:cNvSpPr/>
            <p:nvPr/>
          </p:nvSpPr>
          <p:spPr>
            <a:xfrm>
              <a:off x="2128375" y="4358775"/>
              <a:ext cx="331550" cy="331775"/>
            </a:xfrm>
            <a:custGeom>
              <a:avLst/>
              <a:gdLst/>
              <a:ahLst/>
              <a:cxnLst/>
              <a:rect l="l" t="t" r="r" b="b"/>
              <a:pathLst>
                <a:path w="13262" h="13271" extrusionOk="0">
                  <a:moveTo>
                    <a:pt x="6640" y="1"/>
                  </a:moveTo>
                  <a:lnTo>
                    <a:pt x="5603" y="2611"/>
                  </a:lnTo>
                  <a:cubicBezTo>
                    <a:pt x="5066" y="3984"/>
                    <a:pt x="3975" y="5067"/>
                    <a:pt x="2610" y="5603"/>
                  </a:cubicBezTo>
                  <a:lnTo>
                    <a:pt x="0" y="6631"/>
                  </a:lnTo>
                  <a:lnTo>
                    <a:pt x="2610" y="7659"/>
                  </a:lnTo>
                  <a:cubicBezTo>
                    <a:pt x="3984" y="8195"/>
                    <a:pt x="5066" y="9278"/>
                    <a:pt x="5603" y="10651"/>
                  </a:cubicBezTo>
                  <a:lnTo>
                    <a:pt x="6640" y="13271"/>
                  </a:lnTo>
                  <a:lnTo>
                    <a:pt x="7667" y="10651"/>
                  </a:lnTo>
                  <a:cubicBezTo>
                    <a:pt x="8204" y="9287"/>
                    <a:pt x="9286" y="8195"/>
                    <a:pt x="10651" y="7659"/>
                  </a:cubicBezTo>
                  <a:lnTo>
                    <a:pt x="13261" y="6631"/>
                  </a:lnTo>
                  <a:lnTo>
                    <a:pt x="10651" y="5603"/>
                  </a:lnTo>
                  <a:cubicBezTo>
                    <a:pt x="9286" y="5058"/>
                    <a:pt x="8204" y="3975"/>
                    <a:pt x="7667" y="2611"/>
                  </a:cubicBezTo>
                  <a:lnTo>
                    <a:pt x="664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" name="Google Shape;339;p36"/>
            <p:cNvSpPr/>
            <p:nvPr/>
          </p:nvSpPr>
          <p:spPr>
            <a:xfrm>
              <a:off x="2088125" y="4331725"/>
              <a:ext cx="331550" cy="331775"/>
            </a:xfrm>
            <a:custGeom>
              <a:avLst/>
              <a:gdLst/>
              <a:ahLst/>
              <a:cxnLst/>
              <a:rect l="l" t="t" r="r" b="b"/>
              <a:pathLst>
                <a:path w="13262" h="13271" extrusionOk="0">
                  <a:moveTo>
                    <a:pt x="6631" y="0"/>
                  </a:moveTo>
                  <a:lnTo>
                    <a:pt x="5594" y="2620"/>
                  </a:lnTo>
                  <a:cubicBezTo>
                    <a:pt x="5057" y="3984"/>
                    <a:pt x="3975" y="5066"/>
                    <a:pt x="2611" y="5603"/>
                  </a:cubicBezTo>
                  <a:lnTo>
                    <a:pt x="0" y="6640"/>
                  </a:lnTo>
                  <a:lnTo>
                    <a:pt x="2611" y="7668"/>
                  </a:lnTo>
                  <a:cubicBezTo>
                    <a:pt x="3975" y="8204"/>
                    <a:pt x="5057" y="9287"/>
                    <a:pt x="5594" y="10651"/>
                  </a:cubicBezTo>
                  <a:lnTo>
                    <a:pt x="6631" y="13270"/>
                  </a:lnTo>
                  <a:lnTo>
                    <a:pt x="7668" y="10651"/>
                  </a:lnTo>
                  <a:cubicBezTo>
                    <a:pt x="8204" y="9287"/>
                    <a:pt x="9287" y="8204"/>
                    <a:pt x="10660" y="7668"/>
                  </a:cubicBezTo>
                  <a:lnTo>
                    <a:pt x="13261" y="6640"/>
                  </a:lnTo>
                  <a:lnTo>
                    <a:pt x="10660" y="5603"/>
                  </a:lnTo>
                  <a:cubicBezTo>
                    <a:pt x="9287" y="5066"/>
                    <a:pt x="8204" y="3984"/>
                    <a:pt x="7668" y="2620"/>
                  </a:cubicBezTo>
                  <a:lnTo>
                    <a:pt x="663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" name="Google Shape;340;p36"/>
            <p:cNvSpPr/>
            <p:nvPr/>
          </p:nvSpPr>
          <p:spPr>
            <a:xfrm>
              <a:off x="2082875" y="4326875"/>
              <a:ext cx="342025" cy="341625"/>
            </a:xfrm>
            <a:custGeom>
              <a:avLst/>
              <a:gdLst/>
              <a:ahLst/>
              <a:cxnLst/>
              <a:rect l="l" t="t" r="r" b="b"/>
              <a:pathLst>
                <a:path w="13681" h="13665" extrusionOk="0">
                  <a:moveTo>
                    <a:pt x="6841" y="749"/>
                  </a:moveTo>
                  <a:lnTo>
                    <a:pt x="7677" y="2886"/>
                  </a:lnTo>
                  <a:cubicBezTo>
                    <a:pt x="8250" y="4305"/>
                    <a:pt x="9369" y="5424"/>
                    <a:pt x="10788" y="5997"/>
                  </a:cubicBezTo>
                  <a:lnTo>
                    <a:pt x="12925" y="6834"/>
                  </a:lnTo>
                  <a:lnTo>
                    <a:pt x="10788" y="7680"/>
                  </a:lnTo>
                  <a:cubicBezTo>
                    <a:pt x="9369" y="8234"/>
                    <a:pt x="8241" y="9362"/>
                    <a:pt x="7677" y="10781"/>
                  </a:cubicBezTo>
                  <a:lnTo>
                    <a:pt x="6841" y="12919"/>
                  </a:lnTo>
                  <a:lnTo>
                    <a:pt x="6004" y="10781"/>
                  </a:lnTo>
                  <a:cubicBezTo>
                    <a:pt x="5440" y="9362"/>
                    <a:pt x="4312" y="8234"/>
                    <a:pt x="2893" y="7680"/>
                  </a:cubicBezTo>
                  <a:lnTo>
                    <a:pt x="756" y="6834"/>
                  </a:lnTo>
                  <a:lnTo>
                    <a:pt x="2893" y="5997"/>
                  </a:lnTo>
                  <a:cubicBezTo>
                    <a:pt x="4312" y="5424"/>
                    <a:pt x="5431" y="4305"/>
                    <a:pt x="6004" y="2886"/>
                  </a:cubicBezTo>
                  <a:lnTo>
                    <a:pt x="6841" y="749"/>
                  </a:lnTo>
                  <a:close/>
                  <a:moveTo>
                    <a:pt x="6836" y="1"/>
                  </a:moveTo>
                  <a:cubicBezTo>
                    <a:pt x="6761" y="1"/>
                    <a:pt x="6686" y="44"/>
                    <a:pt x="6650" y="130"/>
                  </a:cubicBezTo>
                  <a:lnTo>
                    <a:pt x="5622" y="2741"/>
                  </a:lnTo>
                  <a:cubicBezTo>
                    <a:pt x="5094" y="4051"/>
                    <a:pt x="4057" y="5087"/>
                    <a:pt x="2748" y="5615"/>
                  </a:cubicBezTo>
                  <a:lnTo>
                    <a:pt x="137" y="6643"/>
                  </a:lnTo>
                  <a:cubicBezTo>
                    <a:pt x="56" y="6670"/>
                    <a:pt x="10" y="6752"/>
                    <a:pt x="10" y="6834"/>
                  </a:cubicBezTo>
                  <a:cubicBezTo>
                    <a:pt x="1" y="6916"/>
                    <a:pt x="56" y="6988"/>
                    <a:pt x="137" y="7016"/>
                  </a:cubicBezTo>
                  <a:lnTo>
                    <a:pt x="2748" y="8053"/>
                  </a:lnTo>
                  <a:cubicBezTo>
                    <a:pt x="4057" y="8571"/>
                    <a:pt x="5103" y="9617"/>
                    <a:pt x="5622" y="10927"/>
                  </a:cubicBezTo>
                  <a:lnTo>
                    <a:pt x="6650" y="13546"/>
                  </a:lnTo>
                  <a:cubicBezTo>
                    <a:pt x="6686" y="13619"/>
                    <a:pt x="6759" y="13664"/>
                    <a:pt x="6841" y="13664"/>
                  </a:cubicBezTo>
                  <a:cubicBezTo>
                    <a:pt x="6923" y="13664"/>
                    <a:pt x="6995" y="13619"/>
                    <a:pt x="7023" y="13546"/>
                  </a:cubicBezTo>
                  <a:lnTo>
                    <a:pt x="8059" y="10927"/>
                  </a:lnTo>
                  <a:cubicBezTo>
                    <a:pt x="8578" y="9617"/>
                    <a:pt x="9624" y="8571"/>
                    <a:pt x="10934" y="8053"/>
                  </a:cubicBezTo>
                  <a:lnTo>
                    <a:pt x="13553" y="7016"/>
                  </a:lnTo>
                  <a:cubicBezTo>
                    <a:pt x="13626" y="6988"/>
                    <a:pt x="13680" y="6916"/>
                    <a:pt x="13671" y="6834"/>
                  </a:cubicBezTo>
                  <a:cubicBezTo>
                    <a:pt x="13671" y="6752"/>
                    <a:pt x="13626" y="6670"/>
                    <a:pt x="13553" y="6643"/>
                  </a:cubicBezTo>
                  <a:lnTo>
                    <a:pt x="10934" y="5615"/>
                  </a:lnTo>
                  <a:cubicBezTo>
                    <a:pt x="9624" y="5087"/>
                    <a:pt x="8587" y="4051"/>
                    <a:pt x="8059" y="2741"/>
                  </a:cubicBezTo>
                  <a:lnTo>
                    <a:pt x="7023" y="130"/>
                  </a:lnTo>
                  <a:cubicBezTo>
                    <a:pt x="6986" y="44"/>
                    <a:pt x="6911" y="1"/>
                    <a:pt x="683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41" name="Google Shape;341;p36"/>
          <p:cNvSpPr/>
          <p:nvPr/>
        </p:nvSpPr>
        <p:spPr>
          <a:xfrm>
            <a:off x="2155273" y="4538908"/>
            <a:ext cx="162690" cy="119048"/>
          </a:xfrm>
          <a:custGeom>
            <a:avLst/>
            <a:gdLst/>
            <a:ahLst/>
            <a:cxnLst/>
            <a:rect l="l" t="t" r="r" b="b"/>
            <a:pathLst>
              <a:path w="11707" h="11263" extrusionOk="0">
                <a:moveTo>
                  <a:pt x="6076" y="1622"/>
                </a:moveTo>
                <a:cubicBezTo>
                  <a:pt x="8286" y="1622"/>
                  <a:pt x="10087" y="3413"/>
                  <a:pt x="10087" y="5633"/>
                </a:cubicBezTo>
                <a:cubicBezTo>
                  <a:pt x="10087" y="7252"/>
                  <a:pt x="9105" y="8716"/>
                  <a:pt x="7613" y="9334"/>
                </a:cubicBezTo>
                <a:cubicBezTo>
                  <a:pt x="7115" y="9543"/>
                  <a:pt x="6591" y="9644"/>
                  <a:pt x="6072" y="9644"/>
                </a:cubicBezTo>
                <a:cubicBezTo>
                  <a:pt x="5028" y="9644"/>
                  <a:pt x="4004" y="9236"/>
                  <a:pt x="3238" y="8470"/>
                </a:cubicBezTo>
                <a:cubicBezTo>
                  <a:pt x="2092" y="7324"/>
                  <a:pt x="1747" y="5596"/>
                  <a:pt x="2365" y="4095"/>
                </a:cubicBezTo>
                <a:cubicBezTo>
                  <a:pt x="2984" y="2595"/>
                  <a:pt x="4448" y="1622"/>
                  <a:pt x="6076" y="1622"/>
                </a:cubicBezTo>
                <a:close/>
                <a:moveTo>
                  <a:pt x="6073" y="0"/>
                </a:moveTo>
                <a:cubicBezTo>
                  <a:pt x="4607" y="0"/>
                  <a:pt x="3169" y="572"/>
                  <a:pt x="2092" y="1649"/>
                </a:cubicBezTo>
                <a:cubicBezTo>
                  <a:pt x="482" y="3259"/>
                  <a:pt x="0" y="5678"/>
                  <a:pt x="874" y="7788"/>
                </a:cubicBezTo>
                <a:cubicBezTo>
                  <a:pt x="1747" y="9889"/>
                  <a:pt x="3793" y="11263"/>
                  <a:pt x="6076" y="11263"/>
                </a:cubicBezTo>
                <a:cubicBezTo>
                  <a:pt x="9178" y="11263"/>
                  <a:pt x="11706" y="8734"/>
                  <a:pt x="11706" y="5633"/>
                </a:cubicBezTo>
                <a:cubicBezTo>
                  <a:pt x="11706" y="3350"/>
                  <a:pt x="10333" y="1303"/>
                  <a:pt x="8232" y="430"/>
                </a:cubicBezTo>
                <a:cubicBezTo>
                  <a:pt x="7532" y="141"/>
                  <a:pt x="6799" y="0"/>
                  <a:pt x="6073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3" name="Google Shape;343;p36"/>
          <p:cNvSpPr/>
          <p:nvPr/>
        </p:nvSpPr>
        <p:spPr>
          <a:xfrm>
            <a:off x="2833801" y="774918"/>
            <a:ext cx="250413" cy="240916"/>
          </a:xfrm>
          <a:custGeom>
            <a:avLst/>
            <a:gdLst/>
            <a:ahLst/>
            <a:cxnLst/>
            <a:rect l="l" t="t" r="r" b="b"/>
            <a:pathLst>
              <a:path w="11707" h="11263" extrusionOk="0">
                <a:moveTo>
                  <a:pt x="6076" y="1622"/>
                </a:moveTo>
                <a:cubicBezTo>
                  <a:pt x="8286" y="1622"/>
                  <a:pt x="10087" y="3413"/>
                  <a:pt x="10087" y="5633"/>
                </a:cubicBezTo>
                <a:cubicBezTo>
                  <a:pt x="10087" y="7252"/>
                  <a:pt x="9105" y="8716"/>
                  <a:pt x="7613" y="9334"/>
                </a:cubicBezTo>
                <a:cubicBezTo>
                  <a:pt x="7115" y="9543"/>
                  <a:pt x="6591" y="9644"/>
                  <a:pt x="6072" y="9644"/>
                </a:cubicBezTo>
                <a:cubicBezTo>
                  <a:pt x="5028" y="9644"/>
                  <a:pt x="4004" y="9236"/>
                  <a:pt x="3238" y="8470"/>
                </a:cubicBezTo>
                <a:cubicBezTo>
                  <a:pt x="2092" y="7324"/>
                  <a:pt x="1747" y="5596"/>
                  <a:pt x="2365" y="4095"/>
                </a:cubicBezTo>
                <a:cubicBezTo>
                  <a:pt x="2984" y="2595"/>
                  <a:pt x="4448" y="1622"/>
                  <a:pt x="6076" y="1622"/>
                </a:cubicBezTo>
                <a:close/>
                <a:moveTo>
                  <a:pt x="6073" y="0"/>
                </a:moveTo>
                <a:cubicBezTo>
                  <a:pt x="4607" y="0"/>
                  <a:pt x="3169" y="572"/>
                  <a:pt x="2092" y="1649"/>
                </a:cubicBezTo>
                <a:cubicBezTo>
                  <a:pt x="482" y="3259"/>
                  <a:pt x="0" y="5678"/>
                  <a:pt x="874" y="7788"/>
                </a:cubicBezTo>
                <a:cubicBezTo>
                  <a:pt x="1747" y="9889"/>
                  <a:pt x="3793" y="11263"/>
                  <a:pt x="6076" y="11263"/>
                </a:cubicBezTo>
                <a:cubicBezTo>
                  <a:pt x="9178" y="11263"/>
                  <a:pt x="11706" y="8734"/>
                  <a:pt x="11706" y="5633"/>
                </a:cubicBezTo>
                <a:cubicBezTo>
                  <a:pt x="11706" y="3350"/>
                  <a:pt x="10333" y="1303"/>
                  <a:pt x="8232" y="430"/>
                </a:cubicBezTo>
                <a:cubicBezTo>
                  <a:pt x="7532" y="141"/>
                  <a:pt x="6799" y="0"/>
                  <a:pt x="6073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44" name="Google Shape;344;p36"/>
          <p:cNvGrpSpPr/>
          <p:nvPr/>
        </p:nvGrpSpPr>
        <p:grpSpPr>
          <a:xfrm>
            <a:off x="452855" y="3964367"/>
            <a:ext cx="874424" cy="778511"/>
            <a:chOff x="379633" y="2689458"/>
            <a:chExt cx="1345919" cy="1575461"/>
          </a:xfrm>
        </p:grpSpPr>
        <p:sp>
          <p:nvSpPr>
            <p:cNvPr id="345" name="Google Shape;345;p36"/>
            <p:cNvSpPr/>
            <p:nvPr/>
          </p:nvSpPr>
          <p:spPr>
            <a:xfrm>
              <a:off x="958550" y="3046900"/>
              <a:ext cx="331200" cy="542100"/>
            </a:xfrm>
            <a:prstGeom prst="roundRect">
              <a:avLst>
                <a:gd name="adj" fmla="val 26514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" name="Google Shape;346;p36"/>
            <p:cNvSpPr/>
            <p:nvPr/>
          </p:nvSpPr>
          <p:spPr>
            <a:xfrm>
              <a:off x="956618" y="3043695"/>
              <a:ext cx="198356" cy="545533"/>
            </a:xfrm>
            <a:custGeom>
              <a:avLst/>
              <a:gdLst/>
              <a:ahLst/>
              <a:cxnLst/>
              <a:rect l="l" t="t" r="r" b="b"/>
              <a:pathLst>
                <a:path w="8205" h="22566" extrusionOk="0">
                  <a:moveTo>
                    <a:pt x="3766" y="0"/>
                  </a:moveTo>
                  <a:cubicBezTo>
                    <a:pt x="1683" y="0"/>
                    <a:pt x="0" y="1683"/>
                    <a:pt x="0" y="3766"/>
                  </a:cubicBezTo>
                  <a:lnTo>
                    <a:pt x="0" y="18800"/>
                  </a:lnTo>
                  <a:cubicBezTo>
                    <a:pt x="0" y="20892"/>
                    <a:pt x="1683" y="22566"/>
                    <a:pt x="3766" y="22566"/>
                  </a:cubicBezTo>
                  <a:lnTo>
                    <a:pt x="4439" y="22566"/>
                  </a:lnTo>
                  <a:cubicBezTo>
                    <a:pt x="6521" y="22566"/>
                    <a:pt x="8204" y="20892"/>
                    <a:pt x="8204" y="18800"/>
                  </a:cubicBezTo>
                  <a:lnTo>
                    <a:pt x="8204" y="3766"/>
                  </a:lnTo>
                  <a:cubicBezTo>
                    <a:pt x="8204" y="1683"/>
                    <a:pt x="6521" y="0"/>
                    <a:pt x="443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" name="Google Shape;347;p36"/>
            <p:cNvSpPr/>
            <p:nvPr/>
          </p:nvSpPr>
          <p:spPr>
            <a:xfrm>
              <a:off x="915100" y="3341525"/>
              <a:ext cx="162600" cy="161100"/>
            </a:xfrm>
            <a:prstGeom prst="roundRect">
              <a:avLst>
                <a:gd name="adj" fmla="val 26514"/>
              </a:avLst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8" name="Google Shape;348;p36"/>
            <p:cNvSpPr/>
            <p:nvPr/>
          </p:nvSpPr>
          <p:spPr>
            <a:xfrm>
              <a:off x="914384" y="3341192"/>
              <a:ext cx="164052" cy="85990"/>
            </a:xfrm>
            <a:custGeom>
              <a:avLst/>
              <a:gdLst/>
              <a:ahLst/>
              <a:cxnLst/>
              <a:rect l="l" t="t" r="r" b="b"/>
              <a:pathLst>
                <a:path w="6786" h="3557" extrusionOk="0">
                  <a:moveTo>
                    <a:pt x="1620" y="0"/>
                  </a:moveTo>
                  <a:cubicBezTo>
                    <a:pt x="719" y="0"/>
                    <a:pt x="1" y="719"/>
                    <a:pt x="1" y="1610"/>
                  </a:cubicBezTo>
                  <a:lnTo>
                    <a:pt x="1" y="1947"/>
                  </a:lnTo>
                  <a:cubicBezTo>
                    <a:pt x="1" y="2838"/>
                    <a:pt x="719" y="3557"/>
                    <a:pt x="1620" y="3557"/>
                  </a:cubicBezTo>
                  <a:lnTo>
                    <a:pt x="5176" y="3557"/>
                  </a:lnTo>
                  <a:cubicBezTo>
                    <a:pt x="6067" y="3557"/>
                    <a:pt x="6786" y="2838"/>
                    <a:pt x="6786" y="1947"/>
                  </a:cubicBezTo>
                  <a:lnTo>
                    <a:pt x="6786" y="1610"/>
                  </a:lnTo>
                  <a:cubicBezTo>
                    <a:pt x="6786" y="719"/>
                    <a:pt x="6067" y="0"/>
                    <a:pt x="517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349" name="Google Shape;349;p36"/>
            <p:cNvGrpSpPr/>
            <p:nvPr/>
          </p:nvGrpSpPr>
          <p:grpSpPr>
            <a:xfrm>
              <a:off x="379633" y="2689458"/>
              <a:ext cx="1345919" cy="1575461"/>
              <a:chOff x="5400425" y="1058525"/>
              <a:chExt cx="1391850" cy="1629225"/>
            </a:xfrm>
          </p:grpSpPr>
          <p:sp>
            <p:nvSpPr>
              <p:cNvPr id="350" name="Google Shape;350;p36"/>
              <p:cNvSpPr/>
              <p:nvPr/>
            </p:nvSpPr>
            <p:spPr>
              <a:xfrm>
                <a:off x="6034150" y="1521950"/>
                <a:ext cx="168075" cy="79375"/>
              </a:xfrm>
              <a:custGeom>
                <a:avLst/>
                <a:gdLst/>
                <a:ahLst/>
                <a:cxnLst/>
                <a:rect l="l" t="t" r="r" b="b"/>
                <a:pathLst>
                  <a:path w="6723" h="3175" extrusionOk="0">
                    <a:moveTo>
                      <a:pt x="1" y="0"/>
                    </a:moveTo>
                    <a:lnTo>
                      <a:pt x="1" y="3174"/>
                    </a:lnTo>
                    <a:lnTo>
                      <a:pt x="6722" y="3174"/>
                    </a:lnTo>
                    <a:lnTo>
                      <a:pt x="6722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1" name="Google Shape;351;p36"/>
              <p:cNvSpPr/>
              <p:nvPr/>
            </p:nvSpPr>
            <p:spPr>
              <a:xfrm>
                <a:off x="6034150" y="1521950"/>
                <a:ext cx="134650" cy="79375"/>
              </a:xfrm>
              <a:custGeom>
                <a:avLst/>
                <a:gdLst/>
                <a:ahLst/>
                <a:cxnLst/>
                <a:rect l="l" t="t" r="r" b="b"/>
                <a:pathLst>
                  <a:path w="5386" h="3175" extrusionOk="0">
                    <a:moveTo>
                      <a:pt x="1" y="0"/>
                    </a:moveTo>
                    <a:lnTo>
                      <a:pt x="1" y="3174"/>
                    </a:lnTo>
                    <a:lnTo>
                      <a:pt x="5385" y="3174"/>
                    </a:lnTo>
                    <a:lnTo>
                      <a:pt x="5385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2" name="Google Shape;352;p36"/>
              <p:cNvSpPr/>
              <p:nvPr/>
            </p:nvSpPr>
            <p:spPr>
              <a:xfrm>
                <a:off x="5992325" y="1896900"/>
                <a:ext cx="295625" cy="97100"/>
              </a:xfrm>
              <a:custGeom>
                <a:avLst/>
                <a:gdLst/>
                <a:ahLst/>
                <a:cxnLst/>
                <a:rect l="l" t="t" r="r" b="b"/>
                <a:pathLst>
                  <a:path w="11825" h="3884" extrusionOk="0">
                    <a:moveTo>
                      <a:pt x="191" y="0"/>
                    </a:moveTo>
                    <a:cubicBezTo>
                      <a:pt x="82" y="18"/>
                      <a:pt x="0" y="118"/>
                      <a:pt x="0" y="228"/>
                    </a:cubicBezTo>
                    <a:cubicBezTo>
                      <a:pt x="173" y="2292"/>
                      <a:pt x="1892" y="3875"/>
                      <a:pt x="3957" y="3884"/>
                    </a:cubicBezTo>
                    <a:lnTo>
                      <a:pt x="11624" y="3884"/>
                    </a:lnTo>
                    <a:cubicBezTo>
                      <a:pt x="11733" y="3884"/>
                      <a:pt x="11824" y="3802"/>
                      <a:pt x="11824" y="3684"/>
                    </a:cubicBezTo>
                    <a:cubicBezTo>
                      <a:pt x="11824" y="3575"/>
                      <a:pt x="11733" y="3484"/>
                      <a:pt x="11624" y="3484"/>
                    </a:cubicBezTo>
                    <a:lnTo>
                      <a:pt x="3957" y="3484"/>
                    </a:lnTo>
                    <a:cubicBezTo>
                      <a:pt x="2101" y="3475"/>
                      <a:pt x="564" y="2047"/>
                      <a:pt x="409" y="200"/>
                    </a:cubicBezTo>
                    <a:cubicBezTo>
                      <a:pt x="409" y="82"/>
                      <a:pt x="309" y="0"/>
                      <a:pt x="191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3" name="Google Shape;353;p36"/>
              <p:cNvSpPr/>
              <p:nvPr/>
            </p:nvSpPr>
            <p:spPr>
              <a:xfrm>
                <a:off x="5992075" y="1419850"/>
                <a:ext cx="297675" cy="317675"/>
              </a:xfrm>
              <a:custGeom>
                <a:avLst/>
                <a:gdLst/>
                <a:ahLst/>
                <a:cxnLst/>
                <a:rect l="l" t="t" r="r" b="b"/>
                <a:pathLst>
                  <a:path w="11907" h="12707" extrusionOk="0">
                    <a:moveTo>
                      <a:pt x="3967" y="0"/>
                    </a:moveTo>
                    <a:cubicBezTo>
                      <a:pt x="1784" y="0"/>
                      <a:pt x="10" y="1774"/>
                      <a:pt x="1" y="3966"/>
                    </a:cubicBezTo>
                    <a:lnTo>
                      <a:pt x="1" y="12506"/>
                    </a:lnTo>
                    <a:cubicBezTo>
                      <a:pt x="1" y="12615"/>
                      <a:pt x="92" y="12706"/>
                      <a:pt x="210" y="12706"/>
                    </a:cubicBezTo>
                    <a:cubicBezTo>
                      <a:pt x="319" y="12706"/>
                      <a:pt x="410" y="12615"/>
                      <a:pt x="410" y="12506"/>
                    </a:cubicBezTo>
                    <a:lnTo>
                      <a:pt x="410" y="3966"/>
                    </a:lnTo>
                    <a:cubicBezTo>
                      <a:pt x="410" y="2001"/>
                      <a:pt x="2002" y="409"/>
                      <a:pt x="3967" y="409"/>
                    </a:cubicBezTo>
                    <a:lnTo>
                      <a:pt x="11634" y="409"/>
                    </a:lnTo>
                    <a:cubicBezTo>
                      <a:pt x="11907" y="409"/>
                      <a:pt x="11907" y="0"/>
                      <a:pt x="11634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4" name="Google Shape;354;p36"/>
              <p:cNvSpPr/>
              <p:nvPr/>
            </p:nvSpPr>
            <p:spPr>
              <a:xfrm>
                <a:off x="6084400" y="1419850"/>
                <a:ext cx="122825" cy="574150"/>
              </a:xfrm>
              <a:custGeom>
                <a:avLst/>
                <a:gdLst/>
                <a:ahLst/>
                <a:cxnLst/>
                <a:rect l="l" t="t" r="r" b="b"/>
                <a:pathLst>
                  <a:path w="4913" h="22966" extrusionOk="0">
                    <a:moveTo>
                      <a:pt x="274" y="0"/>
                    </a:moveTo>
                    <a:cubicBezTo>
                      <a:pt x="1" y="0"/>
                      <a:pt x="1" y="409"/>
                      <a:pt x="274" y="409"/>
                    </a:cubicBezTo>
                    <a:lnTo>
                      <a:pt x="947" y="409"/>
                    </a:lnTo>
                    <a:cubicBezTo>
                      <a:pt x="2911" y="409"/>
                      <a:pt x="4512" y="2001"/>
                      <a:pt x="4521" y="3966"/>
                    </a:cubicBezTo>
                    <a:lnTo>
                      <a:pt x="4521" y="19009"/>
                    </a:lnTo>
                    <a:cubicBezTo>
                      <a:pt x="4512" y="20974"/>
                      <a:pt x="2911" y="22566"/>
                      <a:pt x="947" y="22566"/>
                    </a:cubicBezTo>
                    <a:lnTo>
                      <a:pt x="274" y="22566"/>
                    </a:lnTo>
                    <a:cubicBezTo>
                      <a:pt x="164" y="22566"/>
                      <a:pt x="73" y="22657"/>
                      <a:pt x="73" y="22775"/>
                    </a:cubicBezTo>
                    <a:cubicBezTo>
                      <a:pt x="73" y="22884"/>
                      <a:pt x="164" y="22966"/>
                      <a:pt x="274" y="22966"/>
                    </a:cubicBezTo>
                    <a:lnTo>
                      <a:pt x="947" y="22966"/>
                    </a:lnTo>
                    <a:cubicBezTo>
                      <a:pt x="3139" y="22966"/>
                      <a:pt x="4912" y="21192"/>
                      <a:pt x="4912" y="19009"/>
                    </a:cubicBezTo>
                    <a:lnTo>
                      <a:pt x="4912" y="3966"/>
                    </a:lnTo>
                    <a:cubicBezTo>
                      <a:pt x="4912" y="1774"/>
                      <a:pt x="3139" y="0"/>
                      <a:pt x="947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5" name="Google Shape;355;p36"/>
              <p:cNvSpPr/>
              <p:nvPr/>
            </p:nvSpPr>
            <p:spPr>
              <a:xfrm>
                <a:off x="5990500" y="1596300"/>
                <a:ext cx="218525" cy="10250"/>
              </a:xfrm>
              <a:custGeom>
                <a:avLst/>
                <a:gdLst/>
                <a:ahLst/>
                <a:cxnLst/>
                <a:rect l="l" t="t" r="r" b="b"/>
                <a:pathLst>
                  <a:path w="8741" h="410" extrusionOk="0">
                    <a:moveTo>
                      <a:pt x="273" y="0"/>
                    </a:moveTo>
                    <a:cubicBezTo>
                      <a:pt x="0" y="0"/>
                      <a:pt x="0" y="409"/>
                      <a:pt x="273" y="409"/>
                    </a:cubicBezTo>
                    <a:lnTo>
                      <a:pt x="8468" y="409"/>
                    </a:lnTo>
                    <a:cubicBezTo>
                      <a:pt x="8741" y="409"/>
                      <a:pt x="8741" y="0"/>
                      <a:pt x="8468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6" name="Google Shape;356;p36"/>
              <p:cNvSpPr/>
              <p:nvPr/>
            </p:nvSpPr>
            <p:spPr>
              <a:xfrm>
                <a:off x="5948650" y="1727275"/>
                <a:ext cx="179675" cy="180100"/>
              </a:xfrm>
              <a:custGeom>
                <a:avLst/>
                <a:gdLst/>
                <a:ahLst/>
                <a:cxnLst/>
                <a:rect l="l" t="t" r="r" b="b"/>
                <a:pathLst>
                  <a:path w="7187" h="7204" extrusionOk="0">
                    <a:moveTo>
                      <a:pt x="5376" y="409"/>
                    </a:moveTo>
                    <a:cubicBezTo>
                      <a:pt x="6158" y="409"/>
                      <a:pt x="6786" y="1046"/>
                      <a:pt x="6786" y="1819"/>
                    </a:cubicBezTo>
                    <a:lnTo>
                      <a:pt x="6786" y="5385"/>
                    </a:lnTo>
                    <a:cubicBezTo>
                      <a:pt x="6786" y="6158"/>
                      <a:pt x="6158" y="6794"/>
                      <a:pt x="5376" y="6803"/>
                    </a:cubicBezTo>
                    <a:lnTo>
                      <a:pt x="1811" y="6803"/>
                    </a:lnTo>
                    <a:cubicBezTo>
                      <a:pt x="1029" y="6794"/>
                      <a:pt x="392" y="6158"/>
                      <a:pt x="401" y="5385"/>
                    </a:cubicBezTo>
                    <a:lnTo>
                      <a:pt x="401" y="1819"/>
                    </a:lnTo>
                    <a:cubicBezTo>
                      <a:pt x="401" y="1046"/>
                      <a:pt x="1029" y="409"/>
                      <a:pt x="1811" y="409"/>
                    </a:cubicBezTo>
                    <a:close/>
                    <a:moveTo>
                      <a:pt x="1811" y="0"/>
                    </a:moveTo>
                    <a:cubicBezTo>
                      <a:pt x="810" y="9"/>
                      <a:pt x="1" y="819"/>
                      <a:pt x="1" y="1819"/>
                    </a:cubicBezTo>
                    <a:lnTo>
                      <a:pt x="1" y="5385"/>
                    </a:lnTo>
                    <a:cubicBezTo>
                      <a:pt x="1" y="6376"/>
                      <a:pt x="810" y="7195"/>
                      <a:pt x="1811" y="7204"/>
                    </a:cubicBezTo>
                    <a:lnTo>
                      <a:pt x="5376" y="7204"/>
                    </a:lnTo>
                    <a:cubicBezTo>
                      <a:pt x="6377" y="7195"/>
                      <a:pt x="7186" y="6376"/>
                      <a:pt x="7186" y="5385"/>
                    </a:cubicBezTo>
                    <a:lnTo>
                      <a:pt x="7186" y="1819"/>
                    </a:lnTo>
                    <a:cubicBezTo>
                      <a:pt x="7186" y="819"/>
                      <a:pt x="6377" y="9"/>
                      <a:pt x="5376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7" name="Google Shape;357;p36"/>
              <p:cNvSpPr/>
              <p:nvPr/>
            </p:nvSpPr>
            <p:spPr>
              <a:xfrm>
                <a:off x="5948650" y="1727275"/>
                <a:ext cx="179675" cy="99375"/>
              </a:xfrm>
              <a:custGeom>
                <a:avLst/>
                <a:gdLst/>
                <a:ahLst/>
                <a:cxnLst/>
                <a:rect l="l" t="t" r="r" b="b"/>
                <a:pathLst>
                  <a:path w="7187" h="3975" extrusionOk="0">
                    <a:moveTo>
                      <a:pt x="5376" y="409"/>
                    </a:moveTo>
                    <a:cubicBezTo>
                      <a:pt x="6158" y="409"/>
                      <a:pt x="6786" y="1046"/>
                      <a:pt x="6786" y="1819"/>
                    </a:cubicBezTo>
                    <a:lnTo>
                      <a:pt x="6786" y="2165"/>
                    </a:lnTo>
                    <a:cubicBezTo>
                      <a:pt x="6777" y="2938"/>
                      <a:pt x="6149" y="3565"/>
                      <a:pt x="5376" y="3575"/>
                    </a:cubicBezTo>
                    <a:lnTo>
                      <a:pt x="1811" y="3575"/>
                    </a:lnTo>
                    <a:cubicBezTo>
                      <a:pt x="1029" y="3565"/>
                      <a:pt x="401" y="2938"/>
                      <a:pt x="401" y="2165"/>
                    </a:cubicBezTo>
                    <a:lnTo>
                      <a:pt x="401" y="1819"/>
                    </a:lnTo>
                    <a:cubicBezTo>
                      <a:pt x="401" y="1046"/>
                      <a:pt x="1029" y="409"/>
                      <a:pt x="1811" y="409"/>
                    </a:cubicBezTo>
                    <a:close/>
                    <a:moveTo>
                      <a:pt x="1811" y="0"/>
                    </a:moveTo>
                    <a:cubicBezTo>
                      <a:pt x="810" y="9"/>
                      <a:pt x="1" y="819"/>
                      <a:pt x="1" y="1819"/>
                    </a:cubicBezTo>
                    <a:lnTo>
                      <a:pt x="1" y="2165"/>
                    </a:lnTo>
                    <a:cubicBezTo>
                      <a:pt x="1" y="3165"/>
                      <a:pt x="810" y="3975"/>
                      <a:pt x="1811" y="3975"/>
                    </a:cubicBezTo>
                    <a:lnTo>
                      <a:pt x="5376" y="3975"/>
                    </a:lnTo>
                    <a:cubicBezTo>
                      <a:pt x="6377" y="3975"/>
                      <a:pt x="7186" y="3165"/>
                      <a:pt x="7186" y="2165"/>
                    </a:cubicBezTo>
                    <a:lnTo>
                      <a:pt x="7186" y="1819"/>
                    </a:lnTo>
                    <a:cubicBezTo>
                      <a:pt x="7186" y="819"/>
                      <a:pt x="6377" y="9"/>
                      <a:pt x="5376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8" name="Google Shape;358;p36"/>
              <p:cNvSpPr/>
              <p:nvPr/>
            </p:nvSpPr>
            <p:spPr>
              <a:xfrm>
                <a:off x="6029150" y="1516700"/>
                <a:ext cx="178075" cy="89850"/>
              </a:xfrm>
              <a:custGeom>
                <a:avLst/>
                <a:gdLst/>
                <a:ahLst/>
                <a:cxnLst/>
                <a:rect l="l" t="t" r="r" b="b"/>
                <a:pathLst>
                  <a:path w="7123" h="3594" extrusionOk="0">
                    <a:moveTo>
                      <a:pt x="6731" y="410"/>
                    </a:moveTo>
                    <a:lnTo>
                      <a:pt x="6731" y="3184"/>
                    </a:lnTo>
                    <a:lnTo>
                      <a:pt x="410" y="3184"/>
                    </a:lnTo>
                    <a:lnTo>
                      <a:pt x="410" y="410"/>
                    </a:lnTo>
                    <a:close/>
                    <a:moveTo>
                      <a:pt x="201" y="1"/>
                    </a:moveTo>
                    <a:cubicBezTo>
                      <a:pt x="91" y="1"/>
                      <a:pt x="1" y="92"/>
                      <a:pt x="1" y="210"/>
                    </a:cubicBezTo>
                    <a:lnTo>
                      <a:pt x="1" y="3393"/>
                    </a:lnTo>
                    <a:cubicBezTo>
                      <a:pt x="1" y="3503"/>
                      <a:pt x="91" y="3593"/>
                      <a:pt x="201" y="3593"/>
                    </a:cubicBezTo>
                    <a:lnTo>
                      <a:pt x="6922" y="3593"/>
                    </a:lnTo>
                    <a:cubicBezTo>
                      <a:pt x="7031" y="3593"/>
                      <a:pt x="7122" y="3503"/>
                      <a:pt x="7122" y="3393"/>
                    </a:cubicBezTo>
                    <a:lnTo>
                      <a:pt x="7122" y="210"/>
                    </a:lnTo>
                    <a:cubicBezTo>
                      <a:pt x="7122" y="92"/>
                      <a:pt x="7031" y="1"/>
                      <a:pt x="692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9" name="Google Shape;359;p36"/>
              <p:cNvSpPr/>
              <p:nvPr/>
            </p:nvSpPr>
            <p:spPr>
              <a:xfrm>
                <a:off x="6028925" y="1516700"/>
                <a:ext cx="145100" cy="89850"/>
              </a:xfrm>
              <a:custGeom>
                <a:avLst/>
                <a:gdLst/>
                <a:ahLst/>
                <a:cxnLst/>
                <a:rect l="l" t="t" r="r" b="b"/>
                <a:pathLst>
                  <a:path w="5804" h="3594" extrusionOk="0">
                    <a:moveTo>
                      <a:pt x="5394" y="410"/>
                    </a:moveTo>
                    <a:lnTo>
                      <a:pt x="5394" y="3184"/>
                    </a:lnTo>
                    <a:lnTo>
                      <a:pt x="419" y="3184"/>
                    </a:lnTo>
                    <a:lnTo>
                      <a:pt x="419" y="410"/>
                    </a:lnTo>
                    <a:close/>
                    <a:moveTo>
                      <a:pt x="210" y="1"/>
                    </a:moveTo>
                    <a:cubicBezTo>
                      <a:pt x="100" y="1"/>
                      <a:pt x="10" y="92"/>
                      <a:pt x="10" y="210"/>
                    </a:cubicBezTo>
                    <a:lnTo>
                      <a:pt x="10" y="3393"/>
                    </a:lnTo>
                    <a:cubicBezTo>
                      <a:pt x="0" y="3503"/>
                      <a:pt x="100" y="3593"/>
                      <a:pt x="210" y="3593"/>
                    </a:cubicBezTo>
                    <a:lnTo>
                      <a:pt x="5603" y="3593"/>
                    </a:lnTo>
                    <a:cubicBezTo>
                      <a:pt x="5712" y="3593"/>
                      <a:pt x="5803" y="3503"/>
                      <a:pt x="5803" y="3393"/>
                    </a:cubicBezTo>
                    <a:lnTo>
                      <a:pt x="5803" y="210"/>
                    </a:lnTo>
                    <a:cubicBezTo>
                      <a:pt x="5803" y="92"/>
                      <a:pt x="5712" y="1"/>
                      <a:pt x="5603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0" name="Google Shape;360;p36"/>
              <p:cNvSpPr/>
              <p:nvPr/>
            </p:nvSpPr>
            <p:spPr>
              <a:xfrm>
                <a:off x="6074400" y="1516825"/>
                <a:ext cx="10250" cy="89725"/>
              </a:xfrm>
              <a:custGeom>
                <a:avLst/>
                <a:gdLst/>
                <a:ahLst/>
                <a:cxnLst/>
                <a:rect l="l" t="t" r="r" b="b"/>
                <a:pathLst>
                  <a:path w="410" h="3589" extrusionOk="0">
                    <a:moveTo>
                      <a:pt x="205" y="0"/>
                    </a:moveTo>
                    <a:cubicBezTo>
                      <a:pt x="103" y="0"/>
                      <a:pt x="0" y="69"/>
                      <a:pt x="0" y="205"/>
                    </a:cubicBezTo>
                    <a:lnTo>
                      <a:pt x="0" y="3388"/>
                    </a:lnTo>
                    <a:cubicBezTo>
                      <a:pt x="0" y="3498"/>
                      <a:pt x="101" y="3588"/>
                      <a:pt x="210" y="3588"/>
                    </a:cubicBezTo>
                    <a:cubicBezTo>
                      <a:pt x="319" y="3588"/>
                      <a:pt x="410" y="3498"/>
                      <a:pt x="410" y="3388"/>
                    </a:cubicBezTo>
                    <a:lnTo>
                      <a:pt x="410" y="205"/>
                    </a:lnTo>
                    <a:cubicBezTo>
                      <a:pt x="410" y="69"/>
                      <a:pt x="307" y="0"/>
                      <a:pt x="205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1" name="Google Shape;361;p36"/>
              <p:cNvSpPr/>
              <p:nvPr/>
            </p:nvSpPr>
            <p:spPr>
              <a:xfrm>
                <a:off x="6121700" y="1516700"/>
                <a:ext cx="10025" cy="89850"/>
              </a:xfrm>
              <a:custGeom>
                <a:avLst/>
                <a:gdLst/>
                <a:ahLst/>
                <a:cxnLst/>
                <a:rect l="l" t="t" r="r" b="b"/>
                <a:pathLst>
                  <a:path w="401" h="3594" extrusionOk="0">
                    <a:moveTo>
                      <a:pt x="191" y="1"/>
                    </a:moveTo>
                    <a:cubicBezTo>
                      <a:pt x="82" y="10"/>
                      <a:pt x="0" y="101"/>
                      <a:pt x="0" y="210"/>
                    </a:cubicBezTo>
                    <a:lnTo>
                      <a:pt x="0" y="3393"/>
                    </a:lnTo>
                    <a:cubicBezTo>
                      <a:pt x="0" y="3493"/>
                      <a:pt x="82" y="3584"/>
                      <a:pt x="191" y="3593"/>
                    </a:cubicBezTo>
                    <a:cubicBezTo>
                      <a:pt x="310" y="3593"/>
                      <a:pt x="401" y="3503"/>
                      <a:pt x="401" y="3393"/>
                    </a:cubicBezTo>
                    <a:lnTo>
                      <a:pt x="401" y="210"/>
                    </a:lnTo>
                    <a:cubicBezTo>
                      <a:pt x="401" y="92"/>
                      <a:pt x="310" y="1"/>
                      <a:pt x="191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2" name="Google Shape;362;p36"/>
              <p:cNvSpPr/>
              <p:nvPr/>
            </p:nvSpPr>
            <p:spPr>
              <a:xfrm>
                <a:off x="6299750" y="1063750"/>
                <a:ext cx="470475" cy="1619000"/>
              </a:xfrm>
              <a:custGeom>
                <a:avLst/>
                <a:gdLst/>
                <a:ahLst/>
                <a:cxnLst/>
                <a:rect l="l" t="t" r="r" b="b"/>
                <a:pathLst>
                  <a:path w="18819" h="64760" extrusionOk="0">
                    <a:moveTo>
                      <a:pt x="0" y="1"/>
                    </a:moveTo>
                    <a:lnTo>
                      <a:pt x="0" y="53773"/>
                    </a:lnTo>
                    <a:lnTo>
                      <a:pt x="1610" y="53773"/>
                    </a:lnTo>
                    <a:cubicBezTo>
                      <a:pt x="1610" y="53773"/>
                      <a:pt x="4166" y="64760"/>
                      <a:pt x="9414" y="64760"/>
                    </a:cubicBezTo>
                    <a:cubicBezTo>
                      <a:pt x="15062" y="64760"/>
                      <a:pt x="17209" y="53773"/>
                      <a:pt x="17209" y="53773"/>
                    </a:cubicBezTo>
                    <a:lnTo>
                      <a:pt x="18818" y="53773"/>
                    </a:lnTo>
                    <a:lnTo>
                      <a:pt x="18818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3" name="Google Shape;363;p36"/>
              <p:cNvSpPr/>
              <p:nvPr/>
            </p:nvSpPr>
            <p:spPr>
              <a:xfrm>
                <a:off x="6294725" y="1058525"/>
                <a:ext cx="480725" cy="1629225"/>
              </a:xfrm>
              <a:custGeom>
                <a:avLst/>
                <a:gdLst/>
                <a:ahLst/>
                <a:cxnLst/>
                <a:rect l="l" t="t" r="r" b="b"/>
                <a:pathLst>
                  <a:path w="19229" h="65169" extrusionOk="0">
                    <a:moveTo>
                      <a:pt x="18819" y="401"/>
                    </a:moveTo>
                    <a:lnTo>
                      <a:pt x="18819" y="53772"/>
                    </a:lnTo>
                    <a:lnTo>
                      <a:pt x="17410" y="53772"/>
                    </a:lnTo>
                    <a:cubicBezTo>
                      <a:pt x="17309" y="53772"/>
                      <a:pt x="17228" y="53845"/>
                      <a:pt x="17219" y="53945"/>
                    </a:cubicBezTo>
                    <a:cubicBezTo>
                      <a:pt x="17191" y="54045"/>
                      <a:pt x="15036" y="64760"/>
                      <a:pt x="9615" y="64760"/>
                    </a:cubicBezTo>
                    <a:cubicBezTo>
                      <a:pt x="4585" y="64760"/>
                      <a:pt x="2038" y="54045"/>
                      <a:pt x="2020" y="53936"/>
                    </a:cubicBezTo>
                    <a:cubicBezTo>
                      <a:pt x="1993" y="53845"/>
                      <a:pt x="1911" y="53772"/>
                      <a:pt x="1811" y="53772"/>
                    </a:cubicBezTo>
                    <a:lnTo>
                      <a:pt x="401" y="53772"/>
                    </a:lnTo>
                    <a:lnTo>
                      <a:pt x="401" y="401"/>
                    </a:lnTo>
                    <a:close/>
                    <a:moveTo>
                      <a:pt x="201" y="1"/>
                    </a:moveTo>
                    <a:cubicBezTo>
                      <a:pt x="92" y="10"/>
                      <a:pt x="1" y="101"/>
                      <a:pt x="1" y="210"/>
                    </a:cubicBezTo>
                    <a:lnTo>
                      <a:pt x="1" y="53982"/>
                    </a:lnTo>
                    <a:cubicBezTo>
                      <a:pt x="1" y="54091"/>
                      <a:pt x="92" y="54182"/>
                      <a:pt x="201" y="54191"/>
                    </a:cubicBezTo>
                    <a:lnTo>
                      <a:pt x="1656" y="54191"/>
                    </a:lnTo>
                    <a:cubicBezTo>
                      <a:pt x="2002" y="55582"/>
                      <a:pt x="4549" y="65169"/>
                      <a:pt x="9615" y="65169"/>
                    </a:cubicBezTo>
                    <a:cubicBezTo>
                      <a:pt x="15045" y="65169"/>
                      <a:pt x="17273" y="55610"/>
                      <a:pt x="17582" y="54191"/>
                    </a:cubicBezTo>
                    <a:lnTo>
                      <a:pt x="19019" y="54191"/>
                    </a:lnTo>
                    <a:cubicBezTo>
                      <a:pt x="19138" y="54191"/>
                      <a:pt x="19229" y="54091"/>
                      <a:pt x="19229" y="53982"/>
                    </a:cubicBezTo>
                    <a:lnTo>
                      <a:pt x="19229" y="210"/>
                    </a:lnTo>
                    <a:cubicBezTo>
                      <a:pt x="19229" y="92"/>
                      <a:pt x="19138" y="1"/>
                      <a:pt x="1901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4" name="Google Shape;364;p36"/>
              <p:cNvSpPr/>
              <p:nvPr/>
            </p:nvSpPr>
            <p:spPr>
              <a:xfrm>
                <a:off x="6528250" y="2524700"/>
                <a:ext cx="111225" cy="109400"/>
              </a:xfrm>
              <a:custGeom>
                <a:avLst/>
                <a:gdLst/>
                <a:ahLst/>
                <a:cxnLst/>
                <a:rect l="l" t="t" r="r" b="b"/>
                <a:pathLst>
                  <a:path w="4449" h="4376" extrusionOk="0">
                    <a:moveTo>
                      <a:pt x="4220" y="1"/>
                    </a:moveTo>
                    <a:cubicBezTo>
                      <a:pt x="4144" y="1"/>
                      <a:pt x="4070" y="43"/>
                      <a:pt x="4030" y="110"/>
                    </a:cubicBezTo>
                    <a:cubicBezTo>
                      <a:pt x="3202" y="1874"/>
                      <a:pt x="1884" y="3966"/>
                      <a:pt x="274" y="3966"/>
                    </a:cubicBezTo>
                    <a:cubicBezTo>
                      <a:pt x="1" y="3966"/>
                      <a:pt x="1" y="4375"/>
                      <a:pt x="274" y="4375"/>
                    </a:cubicBezTo>
                    <a:cubicBezTo>
                      <a:pt x="2093" y="4375"/>
                      <a:pt x="3521" y="2147"/>
                      <a:pt x="4394" y="292"/>
                    </a:cubicBezTo>
                    <a:cubicBezTo>
                      <a:pt x="4449" y="191"/>
                      <a:pt x="4403" y="73"/>
                      <a:pt x="4303" y="19"/>
                    </a:cubicBezTo>
                    <a:cubicBezTo>
                      <a:pt x="4276" y="6"/>
                      <a:pt x="4248" y="1"/>
                      <a:pt x="4220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5" name="Google Shape;365;p36"/>
              <p:cNvSpPr/>
              <p:nvPr/>
            </p:nvSpPr>
            <p:spPr>
              <a:xfrm>
                <a:off x="6282900" y="1138575"/>
                <a:ext cx="504150" cy="1144900"/>
              </a:xfrm>
              <a:custGeom>
                <a:avLst/>
                <a:gdLst/>
                <a:ahLst/>
                <a:cxnLst/>
                <a:rect l="l" t="t" r="r" b="b"/>
                <a:pathLst>
                  <a:path w="20166" h="45796" extrusionOk="0">
                    <a:moveTo>
                      <a:pt x="1" y="0"/>
                    </a:moveTo>
                    <a:lnTo>
                      <a:pt x="1" y="45795"/>
                    </a:lnTo>
                    <a:lnTo>
                      <a:pt x="20165" y="45795"/>
                    </a:lnTo>
                    <a:lnTo>
                      <a:pt x="20165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6" name="Google Shape;366;p36"/>
              <p:cNvSpPr/>
              <p:nvPr/>
            </p:nvSpPr>
            <p:spPr>
              <a:xfrm>
                <a:off x="6282900" y="2087450"/>
                <a:ext cx="504150" cy="100975"/>
              </a:xfrm>
              <a:custGeom>
                <a:avLst/>
                <a:gdLst/>
                <a:ahLst/>
                <a:cxnLst/>
                <a:rect l="l" t="t" r="r" b="b"/>
                <a:pathLst>
                  <a:path w="20166" h="4039" extrusionOk="0">
                    <a:moveTo>
                      <a:pt x="1" y="0"/>
                    </a:moveTo>
                    <a:lnTo>
                      <a:pt x="1" y="4038"/>
                    </a:lnTo>
                    <a:lnTo>
                      <a:pt x="20165" y="4038"/>
                    </a:lnTo>
                    <a:lnTo>
                      <a:pt x="20165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7" name="Google Shape;367;p36"/>
              <p:cNvSpPr/>
              <p:nvPr/>
            </p:nvSpPr>
            <p:spPr>
              <a:xfrm>
                <a:off x="6277900" y="1133575"/>
                <a:ext cx="514375" cy="1155125"/>
              </a:xfrm>
              <a:custGeom>
                <a:avLst/>
                <a:gdLst/>
                <a:ahLst/>
                <a:cxnLst/>
                <a:rect l="l" t="t" r="r" b="b"/>
                <a:pathLst>
                  <a:path w="20575" h="46205" extrusionOk="0">
                    <a:moveTo>
                      <a:pt x="201" y="0"/>
                    </a:moveTo>
                    <a:cubicBezTo>
                      <a:pt x="92" y="0"/>
                      <a:pt x="1" y="91"/>
                      <a:pt x="10" y="209"/>
                    </a:cubicBezTo>
                    <a:lnTo>
                      <a:pt x="10" y="17427"/>
                    </a:lnTo>
                    <a:cubicBezTo>
                      <a:pt x="1" y="17536"/>
                      <a:pt x="92" y="17636"/>
                      <a:pt x="201" y="17636"/>
                    </a:cubicBezTo>
                    <a:cubicBezTo>
                      <a:pt x="310" y="17636"/>
                      <a:pt x="401" y="17545"/>
                      <a:pt x="401" y="17427"/>
                    </a:cubicBezTo>
                    <a:lnTo>
                      <a:pt x="401" y="409"/>
                    </a:lnTo>
                    <a:lnTo>
                      <a:pt x="20165" y="409"/>
                    </a:lnTo>
                    <a:lnTo>
                      <a:pt x="20165" y="45804"/>
                    </a:lnTo>
                    <a:lnTo>
                      <a:pt x="401" y="45804"/>
                    </a:lnTo>
                    <a:lnTo>
                      <a:pt x="401" y="19655"/>
                    </a:lnTo>
                    <a:cubicBezTo>
                      <a:pt x="401" y="19546"/>
                      <a:pt x="310" y="19455"/>
                      <a:pt x="201" y="19455"/>
                    </a:cubicBezTo>
                    <a:cubicBezTo>
                      <a:pt x="92" y="19455"/>
                      <a:pt x="1" y="19546"/>
                      <a:pt x="10" y="19655"/>
                    </a:cubicBezTo>
                    <a:lnTo>
                      <a:pt x="10" y="46004"/>
                    </a:lnTo>
                    <a:cubicBezTo>
                      <a:pt x="1" y="46114"/>
                      <a:pt x="92" y="46205"/>
                      <a:pt x="201" y="46205"/>
                    </a:cubicBezTo>
                    <a:lnTo>
                      <a:pt x="20365" y="46205"/>
                    </a:lnTo>
                    <a:cubicBezTo>
                      <a:pt x="20484" y="46205"/>
                      <a:pt x="20575" y="46114"/>
                      <a:pt x="20575" y="46004"/>
                    </a:cubicBezTo>
                    <a:lnTo>
                      <a:pt x="20575" y="209"/>
                    </a:lnTo>
                    <a:cubicBezTo>
                      <a:pt x="20575" y="91"/>
                      <a:pt x="20484" y="0"/>
                      <a:pt x="20365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8" name="Google Shape;368;p36"/>
              <p:cNvSpPr/>
              <p:nvPr/>
            </p:nvSpPr>
            <p:spPr>
              <a:xfrm>
                <a:off x="6333175" y="2402825"/>
                <a:ext cx="403625" cy="10475"/>
              </a:xfrm>
              <a:custGeom>
                <a:avLst/>
                <a:gdLst/>
                <a:ahLst/>
                <a:cxnLst/>
                <a:rect l="l" t="t" r="r" b="b"/>
                <a:pathLst>
                  <a:path w="16145" h="419" extrusionOk="0">
                    <a:moveTo>
                      <a:pt x="273" y="0"/>
                    </a:moveTo>
                    <a:cubicBezTo>
                      <a:pt x="0" y="0"/>
                      <a:pt x="0" y="410"/>
                      <a:pt x="273" y="419"/>
                    </a:cubicBezTo>
                    <a:lnTo>
                      <a:pt x="15872" y="419"/>
                    </a:lnTo>
                    <a:cubicBezTo>
                      <a:pt x="16144" y="419"/>
                      <a:pt x="16144" y="9"/>
                      <a:pt x="15872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9" name="Google Shape;369;p36"/>
              <p:cNvSpPr/>
              <p:nvPr/>
            </p:nvSpPr>
            <p:spPr>
              <a:xfrm>
                <a:off x="6277900" y="2082675"/>
                <a:ext cx="514375" cy="110750"/>
              </a:xfrm>
              <a:custGeom>
                <a:avLst/>
                <a:gdLst/>
                <a:ahLst/>
                <a:cxnLst/>
                <a:rect l="l" t="t" r="r" b="b"/>
                <a:pathLst>
                  <a:path w="20575" h="4430" extrusionOk="0">
                    <a:moveTo>
                      <a:pt x="201" y="0"/>
                    </a:moveTo>
                    <a:cubicBezTo>
                      <a:pt x="92" y="0"/>
                      <a:pt x="1" y="91"/>
                      <a:pt x="10" y="200"/>
                    </a:cubicBezTo>
                    <a:lnTo>
                      <a:pt x="10" y="4239"/>
                    </a:lnTo>
                    <a:cubicBezTo>
                      <a:pt x="10" y="4348"/>
                      <a:pt x="92" y="4430"/>
                      <a:pt x="201" y="4430"/>
                    </a:cubicBezTo>
                    <a:lnTo>
                      <a:pt x="14854" y="4430"/>
                    </a:lnTo>
                    <a:cubicBezTo>
                      <a:pt x="14963" y="4430"/>
                      <a:pt x="15054" y="4348"/>
                      <a:pt x="15063" y="4239"/>
                    </a:cubicBezTo>
                    <a:cubicBezTo>
                      <a:pt x="15063" y="4129"/>
                      <a:pt x="14963" y="4038"/>
                      <a:pt x="14854" y="4038"/>
                    </a:cubicBezTo>
                    <a:lnTo>
                      <a:pt x="401" y="4038"/>
                    </a:lnTo>
                    <a:lnTo>
                      <a:pt x="401" y="409"/>
                    </a:lnTo>
                    <a:lnTo>
                      <a:pt x="20165" y="409"/>
                    </a:lnTo>
                    <a:lnTo>
                      <a:pt x="20165" y="4038"/>
                    </a:lnTo>
                    <a:lnTo>
                      <a:pt x="17173" y="4038"/>
                    </a:lnTo>
                    <a:cubicBezTo>
                      <a:pt x="17064" y="4038"/>
                      <a:pt x="16964" y="4129"/>
                      <a:pt x="16964" y="4239"/>
                    </a:cubicBezTo>
                    <a:cubicBezTo>
                      <a:pt x="16973" y="4348"/>
                      <a:pt x="17064" y="4430"/>
                      <a:pt x="17173" y="4430"/>
                    </a:cubicBezTo>
                    <a:lnTo>
                      <a:pt x="20365" y="4430"/>
                    </a:lnTo>
                    <a:cubicBezTo>
                      <a:pt x="20475" y="4430"/>
                      <a:pt x="20566" y="4348"/>
                      <a:pt x="20575" y="4239"/>
                    </a:cubicBezTo>
                    <a:lnTo>
                      <a:pt x="20575" y="200"/>
                    </a:lnTo>
                    <a:cubicBezTo>
                      <a:pt x="20575" y="91"/>
                      <a:pt x="20484" y="0"/>
                      <a:pt x="20365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0" name="Google Shape;370;p36"/>
              <p:cNvSpPr/>
              <p:nvPr/>
            </p:nvSpPr>
            <p:spPr>
              <a:xfrm>
                <a:off x="6509625" y="1495100"/>
                <a:ext cx="242850" cy="526425"/>
              </a:xfrm>
              <a:custGeom>
                <a:avLst/>
                <a:gdLst/>
                <a:ahLst/>
                <a:cxnLst/>
                <a:rect l="l" t="t" r="r" b="b"/>
                <a:pathLst>
                  <a:path w="9714" h="21057" extrusionOk="0">
                    <a:moveTo>
                      <a:pt x="4857" y="1"/>
                    </a:moveTo>
                    <a:cubicBezTo>
                      <a:pt x="2174" y="1"/>
                      <a:pt x="0" y="4712"/>
                      <a:pt x="0" y="10533"/>
                    </a:cubicBezTo>
                    <a:cubicBezTo>
                      <a:pt x="0" y="16345"/>
                      <a:pt x="2174" y="21056"/>
                      <a:pt x="4857" y="21056"/>
                    </a:cubicBezTo>
                    <a:cubicBezTo>
                      <a:pt x="7540" y="21056"/>
                      <a:pt x="9714" y="16345"/>
                      <a:pt x="9714" y="10533"/>
                    </a:cubicBezTo>
                    <a:cubicBezTo>
                      <a:pt x="9714" y="4712"/>
                      <a:pt x="7540" y="1"/>
                      <a:pt x="4857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1" name="Google Shape;371;p36"/>
              <p:cNvSpPr/>
              <p:nvPr/>
            </p:nvSpPr>
            <p:spPr>
              <a:xfrm>
                <a:off x="6504375" y="1490100"/>
                <a:ext cx="253125" cy="536650"/>
              </a:xfrm>
              <a:custGeom>
                <a:avLst/>
                <a:gdLst/>
                <a:ahLst/>
                <a:cxnLst/>
                <a:rect l="l" t="t" r="r" b="b"/>
                <a:pathLst>
                  <a:path w="10125" h="21466" extrusionOk="0">
                    <a:moveTo>
                      <a:pt x="5067" y="392"/>
                    </a:moveTo>
                    <a:cubicBezTo>
                      <a:pt x="7623" y="392"/>
                      <a:pt x="9715" y="5030"/>
                      <a:pt x="9715" y="10733"/>
                    </a:cubicBezTo>
                    <a:cubicBezTo>
                      <a:pt x="9715" y="16427"/>
                      <a:pt x="7632" y="21056"/>
                      <a:pt x="5067" y="21056"/>
                    </a:cubicBezTo>
                    <a:cubicBezTo>
                      <a:pt x="2502" y="21056"/>
                      <a:pt x="401" y="16427"/>
                      <a:pt x="401" y="10733"/>
                    </a:cubicBezTo>
                    <a:cubicBezTo>
                      <a:pt x="401" y="5030"/>
                      <a:pt x="2502" y="392"/>
                      <a:pt x="5067" y="392"/>
                    </a:cubicBezTo>
                    <a:close/>
                    <a:moveTo>
                      <a:pt x="5067" y="1"/>
                    </a:moveTo>
                    <a:cubicBezTo>
                      <a:pt x="2275" y="1"/>
                      <a:pt x="1" y="4821"/>
                      <a:pt x="1" y="10733"/>
                    </a:cubicBezTo>
                    <a:cubicBezTo>
                      <a:pt x="1" y="16645"/>
                      <a:pt x="2275" y="21466"/>
                      <a:pt x="5067" y="21466"/>
                    </a:cubicBezTo>
                    <a:cubicBezTo>
                      <a:pt x="7850" y="21466"/>
                      <a:pt x="10124" y="16654"/>
                      <a:pt x="10124" y="10733"/>
                    </a:cubicBezTo>
                    <a:cubicBezTo>
                      <a:pt x="10124" y="4803"/>
                      <a:pt x="7859" y="1"/>
                      <a:pt x="5067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2" name="Google Shape;372;p36"/>
              <p:cNvSpPr/>
              <p:nvPr/>
            </p:nvSpPr>
            <p:spPr>
              <a:xfrm>
                <a:off x="6696300" y="2278675"/>
                <a:ext cx="10025" cy="134625"/>
              </a:xfrm>
              <a:custGeom>
                <a:avLst/>
                <a:gdLst/>
                <a:ahLst/>
                <a:cxnLst/>
                <a:rect l="l" t="t" r="r" b="b"/>
                <a:pathLst>
                  <a:path w="401" h="5385" extrusionOk="0">
                    <a:moveTo>
                      <a:pt x="210" y="0"/>
                    </a:moveTo>
                    <a:cubicBezTo>
                      <a:pt x="100" y="0"/>
                      <a:pt x="9" y="91"/>
                      <a:pt x="0" y="200"/>
                    </a:cubicBezTo>
                    <a:lnTo>
                      <a:pt x="0" y="5176"/>
                    </a:lnTo>
                    <a:cubicBezTo>
                      <a:pt x="0" y="5285"/>
                      <a:pt x="100" y="5385"/>
                      <a:pt x="210" y="5385"/>
                    </a:cubicBezTo>
                    <a:cubicBezTo>
                      <a:pt x="319" y="5376"/>
                      <a:pt x="401" y="5285"/>
                      <a:pt x="401" y="5176"/>
                    </a:cubicBezTo>
                    <a:lnTo>
                      <a:pt x="401" y="200"/>
                    </a:lnTo>
                    <a:cubicBezTo>
                      <a:pt x="401" y="91"/>
                      <a:pt x="310" y="9"/>
                      <a:pt x="21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3" name="Google Shape;373;p36"/>
              <p:cNvSpPr/>
              <p:nvPr/>
            </p:nvSpPr>
            <p:spPr>
              <a:xfrm>
                <a:off x="6644450" y="2278675"/>
                <a:ext cx="10025" cy="80750"/>
              </a:xfrm>
              <a:custGeom>
                <a:avLst/>
                <a:gdLst/>
                <a:ahLst/>
                <a:cxnLst/>
                <a:rect l="l" t="t" r="r" b="b"/>
                <a:pathLst>
                  <a:path w="401" h="3230" extrusionOk="0">
                    <a:moveTo>
                      <a:pt x="192" y="0"/>
                    </a:moveTo>
                    <a:cubicBezTo>
                      <a:pt x="92" y="9"/>
                      <a:pt x="1" y="91"/>
                      <a:pt x="1" y="200"/>
                    </a:cubicBezTo>
                    <a:lnTo>
                      <a:pt x="1" y="3029"/>
                    </a:lnTo>
                    <a:cubicBezTo>
                      <a:pt x="1" y="3138"/>
                      <a:pt x="83" y="3229"/>
                      <a:pt x="192" y="3229"/>
                    </a:cubicBezTo>
                    <a:cubicBezTo>
                      <a:pt x="301" y="3229"/>
                      <a:pt x="401" y="3138"/>
                      <a:pt x="401" y="3029"/>
                    </a:cubicBezTo>
                    <a:lnTo>
                      <a:pt x="401" y="200"/>
                    </a:lnTo>
                    <a:cubicBezTo>
                      <a:pt x="392" y="91"/>
                      <a:pt x="301" y="0"/>
                      <a:pt x="192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4" name="Google Shape;374;p36"/>
              <p:cNvSpPr/>
              <p:nvPr/>
            </p:nvSpPr>
            <p:spPr>
              <a:xfrm>
                <a:off x="6588750" y="1419850"/>
                <a:ext cx="45950" cy="10250"/>
              </a:xfrm>
              <a:custGeom>
                <a:avLst/>
                <a:gdLst/>
                <a:ahLst/>
                <a:cxnLst/>
                <a:rect l="l" t="t" r="r" b="b"/>
                <a:pathLst>
                  <a:path w="1838" h="410" extrusionOk="0">
                    <a:moveTo>
                      <a:pt x="273" y="0"/>
                    </a:moveTo>
                    <a:cubicBezTo>
                      <a:pt x="0" y="0"/>
                      <a:pt x="0" y="409"/>
                      <a:pt x="273" y="409"/>
                    </a:cubicBezTo>
                    <a:lnTo>
                      <a:pt x="1565" y="409"/>
                    </a:lnTo>
                    <a:cubicBezTo>
                      <a:pt x="1838" y="409"/>
                      <a:pt x="1838" y="0"/>
                      <a:pt x="1565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5" name="Google Shape;375;p36"/>
              <p:cNvSpPr/>
              <p:nvPr/>
            </p:nvSpPr>
            <p:spPr>
              <a:xfrm>
                <a:off x="6536000" y="1333900"/>
                <a:ext cx="145075" cy="62325"/>
              </a:xfrm>
              <a:custGeom>
                <a:avLst/>
                <a:gdLst/>
                <a:ahLst/>
                <a:cxnLst/>
                <a:rect l="l" t="t" r="r" b="b"/>
                <a:pathLst>
                  <a:path w="5803" h="2493" extrusionOk="0">
                    <a:moveTo>
                      <a:pt x="5794" y="0"/>
                    </a:moveTo>
                    <a:lnTo>
                      <a:pt x="0" y="37"/>
                    </a:lnTo>
                    <a:cubicBezTo>
                      <a:pt x="18" y="1395"/>
                      <a:pt x="1308" y="2492"/>
                      <a:pt x="2891" y="2492"/>
                    </a:cubicBezTo>
                    <a:cubicBezTo>
                      <a:pt x="2898" y="2492"/>
                      <a:pt x="2904" y="2492"/>
                      <a:pt x="2911" y="2492"/>
                    </a:cubicBezTo>
                    <a:cubicBezTo>
                      <a:pt x="4502" y="2483"/>
                      <a:pt x="5803" y="1364"/>
                      <a:pt x="5794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6" name="Google Shape;376;p36"/>
              <p:cNvSpPr/>
              <p:nvPr/>
            </p:nvSpPr>
            <p:spPr>
              <a:xfrm>
                <a:off x="6561450" y="1333900"/>
                <a:ext cx="98950" cy="22300"/>
              </a:xfrm>
              <a:custGeom>
                <a:avLst/>
                <a:gdLst/>
                <a:ahLst/>
                <a:cxnLst/>
                <a:rect l="l" t="t" r="r" b="b"/>
                <a:pathLst>
                  <a:path w="3958" h="892" extrusionOk="0">
                    <a:moveTo>
                      <a:pt x="3957" y="0"/>
                    </a:moveTo>
                    <a:lnTo>
                      <a:pt x="1" y="37"/>
                    </a:lnTo>
                    <a:lnTo>
                      <a:pt x="1" y="346"/>
                    </a:lnTo>
                    <a:cubicBezTo>
                      <a:pt x="1" y="637"/>
                      <a:pt x="237" y="882"/>
                      <a:pt x="528" y="891"/>
                    </a:cubicBezTo>
                    <a:lnTo>
                      <a:pt x="3412" y="891"/>
                    </a:lnTo>
                    <a:cubicBezTo>
                      <a:pt x="3712" y="882"/>
                      <a:pt x="3948" y="646"/>
                      <a:pt x="3957" y="346"/>
                    </a:cubicBezTo>
                    <a:lnTo>
                      <a:pt x="3957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7" name="Google Shape;377;p36"/>
              <p:cNvSpPr/>
              <p:nvPr/>
            </p:nvSpPr>
            <p:spPr>
              <a:xfrm>
                <a:off x="6531000" y="1328900"/>
                <a:ext cx="155325" cy="72550"/>
              </a:xfrm>
              <a:custGeom>
                <a:avLst/>
                <a:gdLst/>
                <a:ahLst/>
                <a:cxnLst/>
                <a:rect l="l" t="t" r="r" b="b"/>
                <a:pathLst>
                  <a:path w="6213" h="2902" extrusionOk="0">
                    <a:moveTo>
                      <a:pt x="5776" y="409"/>
                    </a:moveTo>
                    <a:lnTo>
                      <a:pt x="5776" y="409"/>
                    </a:lnTo>
                    <a:cubicBezTo>
                      <a:pt x="5657" y="1564"/>
                      <a:pt x="4511" y="2474"/>
                      <a:pt x="3111" y="2492"/>
                    </a:cubicBezTo>
                    <a:lnTo>
                      <a:pt x="3092" y="2492"/>
                    </a:lnTo>
                    <a:cubicBezTo>
                      <a:pt x="3080" y="2492"/>
                      <a:pt x="3067" y="2492"/>
                      <a:pt x="3054" y="2492"/>
                    </a:cubicBezTo>
                    <a:cubicBezTo>
                      <a:pt x="2376" y="2492"/>
                      <a:pt x="1718" y="2257"/>
                      <a:pt x="1192" y="1828"/>
                    </a:cubicBezTo>
                    <a:cubicBezTo>
                      <a:pt x="764" y="1483"/>
                      <a:pt x="491" y="982"/>
                      <a:pt x="418" y="446"/>
                    </a:cubicBezTo>
                    <a:lnTo>
                      <a:pt x="5776" y="409"/>
                    </a:lnTo>
                    <a:close/>
                    <a:moveTo>
                      <a:pt x="5994" y="0"/>
                    </a:moveTo>
                    <a:lnTo>
                      <a:pt x="200" y="46"/>
                    </a:lnTo>
                    <a:cubicBezTo>
                      <a:pt x="193" y="44"/>
                      <a:pt x="185" y="43"/>
                      <a:pt x="177" y="43"/>
                    </a:cubicBezTo>
                    <a:cubicBezTo>
                      <a:pt x="137" y="43"/>
                      <a:pt x="96" y="62"/>
                      <a:pt x="73" y="100"/>
                    </a:cubicBezTo>
                    <a:cubicBezTo>
                      <a:pt x="27" y="136"/>
                      <a:pt x="0" y="182"/>
                      <a:pt x="0" y="237"/>
                    </a:cubicBezTo>
                    <a:cubicBezTo>
                      <a:pt x="18" y="973"/>
                      <a:pt x="355" y="1674"/>
                      <a:pt x="928" y="2137"/>
                    </a:cubicBezTo>
                    <a:cubicBezTo>
                      <a:pt x="1537" y="2638"/>
                      <a:pt x="2301" y="2901"/>
                      <a:pt x="3092" y="2901"/>
                    </a:cubicBezTo>
                    <a:lnTo>
                      <a:pt x="3120" y="2901"/>
                    </a:lnTo>
                    <a:cubicBezTo>
                      <a:pt x="4821" y="2883"/>
                      <a:pt x="6212" y="1674"/>
                      <a:pt x="6194" y="200"/>
                    </a:cubicBezTo>
                    <a:cubicBezTo>
                      <a:pt x="6194" y="91"/>
                      <a:pt x="6103" y="0"/>
                      <a:pt x="5994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8" name="Google Shape;378;p36"/>
              <p:cNvSpPr/>
              <p:nvPr/>
            </p:nvSpPr>
            <p:spPr>
              <a:xfrm>
                <a:off x="6532350" y="1260200"/>
                <a:ext cx="40050" cy="39175"/>
              </a:xfrm>
              <a:custGeom>
                <a:avLst/>
                <a:gdLst/>
                <a:ahLst/>
                <a:cxnLst/>
                <a:rect l="l" t="t" r="r" b="b"/>
                <a:pathLst>
                  <a:path w="1602" h="1567" extrusionOk="0">
                    <a:moveTo>
                      <a:pt x="795" y="1"/>
                    </a:moveTo>
                    <a:cubicBezTo>
                      <a:pt x="382" y="1"/>
                      <a:pt x="37" y="331"/>
                      <a:pt x="19" y="756"/>
                    </a:cubicBezTo>
                    <a:cubicBezTo>
                      <a:pt x="1" y="1184"/>
                      <a:pt x="337" y="1547"/>
                      <a:pt x="774" y="1566"/>
                    </a:cubicBezTo>
                    <a:cubicBezTo>
                      <a:pt x="785" y="1566"/>
                      <a:pt x="796" y="1566"/>
                      <a:pt x="807" y="1566"/>
                    </a:cubicBezTo>
                    <a:cubicBezTo>
                      <a:pt x="1220" y="1566"/>
                      <a:pt x="1566" y="1236"/>
                      <a:pt x="1583" y="811"/>
                    </a:cubicBezTo>
                    <a:cubicBezTo>
                      <a:pt x="1601" y="374"/>
                      <a:pt x="1265" y="10"/>
                      <a:pt x="828" y="1"/>
                    </a:cubicBezTo>
                    <a:cubicBezTo>
                      <a:pt x="817" y="1"/>
                      <a:pt x="806" y="1"/>
                      <a:pt x="79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9" name="Google Shape;379;p36"/>
              <p:cNvSpPr/>
              <p:nvPr/>
            </p:nvSpPr>
            <p:spPr>
              <a:xfrm>
                <a:off x="6503700" y="1203475"/>
                <a:ext cx="75750" cy="19700"/>
              </a:xfrm>
              <a:custGeom>
                <a:avLst/>
                <a:gdLst/>
                <a:ahLst/>
                <a:cxnLst/>
                <a:rect l="l" t="t" r="r" b="b"/>
                <a:pathLst>
                  <a:path w="3030" h="788" extrusionOk="0">
                    <a:moveTo>
                      <a:pt x="1550" y="1"/>
                    </a:moveTo>
                    <a:cubicBezTo>
                      <a:pt x="1055" y="1"/>
                      <a:pt x="562" y="140"/>
                      <a:pt x="128" y="415"/>
                    </a:cubicBezTo>
                    <a:cubicBezTo>
                      <a:pt x="28" y="469"/>
                      <a:pt x="1" y="597"/>
                      <a:pt x="55" y="697"/>
                    </a:cubicBezTo>
                    <a:cubicBezTo>
                      <a:pt x="92" y="751"/>
                      <a:pt x="155" y="788"/>
                      <a:pt x="228" y="788"/>
                    </a:cubicBezTo>
                    <a:cubicBezTo>
                      <a:pt x="264" y="788"/>
                      <a:pt x="301" y="779"/>
                      <a:pt x="328" y="751"/>
                    </a:cubicBezTo>
                    <a:cubicBezTo>
                      <a:pt x="697" y="521"/>
                      <a:pt x="1116" y="405"/>
                      <a:pt x="1534" y="405"/>
                    </a:cubicBezTo>
                    <a:cubicBezTo>
                      <a:pt x="1939" y="405"/>
                      <a:pt x="2344" y="514"/>
                      <a:pt x="2702" y="733"/>
                    </a:cubicBezTo>
                    <a:cubicBezTo>
                      <a:pt x="2734" y="748"/>
                      <a:pt x="2768" y="755"/>
                      <a:pt x="2801" y="755"/>
                    </a:cubicBezTo>
                    <a:cubicBezTo>
                      <a:pt x="2872" y="755"/>
                      <a:pt x="2941" y="722"/>
                      <a:pt x="2984" y="660"/>
                    </a:cubicBezTo>
                    <a:cubicBezTo>
                      <a:pt x="3029" y="560"/>
                      <a:pt x="3002" y="442"/>
                      <a:pt x="2911" y="378"/>
                    </a:cubicBezTo>
                    <a:cubicBezTo>
                      <a:pt x="2490" y="126"/>
                      <a:pt x="2020" y="1"/>
                      <a:pt x="1550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0" name="Google Shape;380;p36"/>
              <p:cNvSpPr/>
              <p:nvPr/>
            </p:nvSpPr>
            <p:spPr>
              <a:xfrm>
                <a:off x="6637175" y="1259525"/>
                <a:ext cx="40050" cy="39400"/>
              </a:xfrm>
              <a:custGeom>
                <a:avLst/>
                <a:gdLst/>
                <a:ahLst/>
                <a:cxnLst/>
                <a:rect l="l" t="t" r="r" b="b"/>
                <a:pathLst>
                  <a:path w="1602" h="1576" extrusionOk="0">
                    <a:moveTo>
                      <a:pt x="811" y="1"/>
                    </a:moveTo>
                    <a:cubicBezTo>
                      <a:pt x="391" y="1"/>
                      <a:pt x="37" y="334"/>
                      <a:pt x="19" y="756"/>
                    </a:cubicBezTo>
                    <a:cubicBezTo>
                      <a:pt x="1" y="1192"/>
                      <a:pt x="337" y="1556"/>
                      <a:pt x="774" y="1574"/>
                    </a:cubicBezTo>
                    <a:cubicBezTo>
                      <a:pt x="785" y="1575"/>
                      <a:pt x="796" y="1575"/>
                      <a:pt x="807" y="1575"/>
                    </a:cubicBezTo>
                    <a:cubicBezTo>
                      <a:pt x="1228" y="1575"/>
                      <a:pt x="1574" y="1236"/>
                      <a:pt x="1583" y="820"/>
                    </a:cubicBezTo>
                    <a:cubicBezTo>
                      <a:pt x="1601" y="383"/>
                      <a:pt x="1265" y="19"/>
                      <a:pt x="828" y="1"/>
                    </a:cubicBezTo>
                    <a:cubicBezTo>
                      <a:pt x="823" y="1"/>
                      <a:pt x="817" y="1"/>
                      <a:pt x="811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1" name="Google Shape;381;p36"/>
              <p:cNvSpPr/>
              <p:nvPr/>
            </p:nvSpPr>
            <p:spPr>
              <a:xfrm>
                <a:off x="6623075" y="1203450"/>
                <a:ext cx="79000" cy="20225"/>
              </a:xfrm>
              <a:custGeom>
                <a:avLst/>
                <a:gdLst/>
                <a:ahLst/>
                <a:cxnLst/>
                <a:rect l="l" t="t" r="r" b="b"/>
                <a:pathLst>
                  <a:path w="3160" h="809" extrusionOk="0">
                    <a:moveTo>
                      <a:pt x="1651" y="1"/>
                    </a:moveTo>
                    <a:cubicBezTo>
                      <a:pt x="1139" y="1"/>
                      <a:pt x="626" y="149"/>
                      <a:pt x="183" y="443"/>
                    </a:cubicBezTo>
                    <a:cubicBezTo>
                      <a:pt x="0" y="539"/>
                      <a:pt x="75" y="809"/>
                      <a:pt x="273" y="809"/>
                    </a:cubicBezTo>
                    <a:cubicBezTo>
                      <a:pt x="282" y="809"/>
                      <a:pt x="291" y="808"/>
                      <a:pt x="301" y="807"/>
                    </a:cubicBezTo>
                    <a:cubicBezTo>
                      <a:pt x="337" y="807"/>
                      <a:pt x="374" y="798"/>
                      <a:pt x="410" y="780"/>
                    </a:cubicBezTo>
                    <a:cubicBezTo>
                      <a:pt x="784" y="530"/>
                      <a:pt x="1217" y="405"/>
                      <a:pt x="1651" y="405"/>
                    </a:cubicBezTo>
                    <a:cubicBezTo>
                      <a:pt x="2038" y="405"/>
                      <a:pt x="2427" y="505"/>
                      <a:pt x="2775" y="707"/>
                    </a:cubicBezTo>
                    <a:cubicBezTo>
                      <a:pt x="2802" y="730"/>
                      <a:pt x="2830" y="740"/>
                      <a:pt x="2858" y="740"/>
                    </a:cubicBezTo>
                    <a:cubicBezTo>
                      <a:pt x="3017" y="740"/>
                      <a:pt x="3159" y="414"/>
                      <a:pt x="2966" y="352"/>
                    </a:cubicBezTo>
                    <a:cubicBezTo>
                      <a:pt x="2560" y="117"/>
                      <a:pt x="2106" y="1"/>
                      <a:pt x="1651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2" name="Google Shape;382;p36"/>
              <p:cNvSpPr/>
              <p:nvPr/>
            </p:nvSpPr>
            <p:spPr>
              <a:xfrm>
                <a:off x="6482325" y="1280225"/>
                <a:ext cx="23450" cy="17075"/>
              </a:xfrm>
              <a:custGeom>
                <a:avLst/>
                <a:gdLst/>
                <a:ahLst/>
                <a:cxnLst/>
                <a:rect l="l" t="t" r="r" b="b"/>
                <a:pathLst>
                  <a:path w="938" h="683" extrusionOk="0">
                    <a:moveTo>
                      <a:pt x="474" y="1"/>
                    </a:moveTo>
                    <a:cubicBezTo>
                      <a:pt x="210" y="1"/>
                      <a:pt x="1" y="164"/>
                      <a:pt x="1" y="346"/>
                    </a:cubicBezTo>
                    <a:cubicBezTo>
                      <a:pt x="1" y="528"/>
                      <a:pt x="219" y="683"/>
                      <a:pt x="474" y="683"/>
                    </a:cubicBezTo>
                    <a:cubicBezTo>
                      <a:pt x="719" y="683"/>
                      <a:pt x="937" y="528"/>
                      <a:pt x="937" y="346"/>
                    </a:cubicBezTo>
                    <a:cubicBezTo>
                      <a:pt x="937" y="155"/>
                      <a:pt x="728" y="1"/>
                      <a:pt x="47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3" name="Google Shape;383;p36"/>
              <p:cNvSpPr/>
              <p:nvPr/>
            </p:nvSpPr>
            <p:spPr>
              <a:xfrm>
                <a:off x="6696525" y="1280225"/>
                <a:ext cx="23000" cy="17075"/>
              </a:xfrm>
              <a:custGeom>
                <a:avLst/>
                <a:gdLst/>
                <a:ahLst/>
                <a:cxnLst/>
                <a:rect l="l" t="t" r="r" b="b"/>
                <a:pathLst>
                  <a:path w="920" h="683" extrusionOk="0">
                    <a:moveTo>
                      <a:pt x="464" y="1"/>
                    </a:moveTo>
                    <a:cubicBezTo>
                      <a:pt x="201" y="1"/>
                      <a:pt x="0" y="164"/>
                      <a:pt x="0" y="346"/>
                    </a:cubicBezTo>
                    <a:cubicBezTo>
                      <a:pt x="0" y="528"/>
                      <a:pt x="210" y="683"/>
                      <a:pt x="464" y="683"/>
                    </a:cubicBezTo>
                    <a:cubicBezTo>
                      <a:pt x="710" y="683"/>
                      <a:pt x="919" y="528"/>
                      <a:pt x="919" y="346"/>
                    </a:cubicBezTo>
                    <a:cubicBezTo>
                      <a:pt x="919" y="155"/>
                      <a:pt x="728" y="1"/>
                      <a:pt x="46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4" name="Google Shape;384;p36"/>
              <p:cNvSpPr/>
              <p:nvPr/>
            </p:nvSpPr>
            <p:spPr>
              <a:xfrm>
                <a:off x="6708125" y="1058650"/>
                <a:ext cx="10250" cy="85175"/>
              </a:xfrm>
              <a:custGeom>
                <a:avLst/>
                <a:gdLst/>
                <a:ahLst/>
                <a:cxnLst/>
                <a:rect l="l" t="t" r="r" b="b"/>
                <a:pathLst>
                  <a:path w="410" h="3407" extrusionOk="0">
                    <a:moveTo>
                      <a:pt x="205" y="0"/>
                    </a:moveTo>
                    <a:cubicBezTo>
                      <a:pt x="103" y="0"/>
                      <a:pt x="0" y="68"/>
                      <a:pt x="0" y="205"/>
                    </a:cubicBezTo>
                    <a:lnTo>
                      <a:pt x="0" y="3206"/>
                    </a:lnTo>
                    <a:cubicBezTo>
                      <a:pt x="0" y="3315"/>
                      <a:pt x="91" y="3406"/>
                      <a:pt x="200" y="3406"/>
                    </a:cubicBezTo>
                    <a:cubicBezTo>
                      <a:pt x="319" y="3406"/>
                      <a:pt x="410" y="3315"/>
                      <a:pt x="410" y="3206"/>
                    </a:cubicBezTo>
                    <a:lnTo>
                      <a:pt x="410" y="205"/>
                    </a:lnTo>
                    <a:cubicBezTo>
                      <a:pt x="410" y="68"/>
                      <a:pt x="307" y="0"/>
                      <a:pt x="205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5" name="Google Shape;385;p36"/>
              <p:cNvSpPr/>
              <p:nvPr/>
            </p:nvSpPr>
            <p:spPr>
              <a:xfrm>
                <a:off x="6654225" y="1085250"/>
                <a:ext cx="10275" cy="58575"/>
              </a:xfrm>
              <a:custGeom>
                <a:avLst/>
                <a:gdLst/>
                <a:ahLst/>
                <a:cxnLst/>
                <a:rect l="l" t="t" r="r" b="b"/>
                <a:pathLst>
                  <a:path w="411" h="2343" extrusionOk="0">
                    <a:moveTo>
                      <a:pt x="205" y="0"/>
                    </a:moveTo>
                    <a:cubicBezTo>
                      <a:pt x="103" y="0"/>
                      <a:pt x="1" y="69"/>
                      <a:pt x="1" y="205"/>
                    </a:cubicBezTo>
                    <a:lnTo>
                      <a:pt x="1" y="2142"/>
                    </a:lnTo>
                    <a:cubicBezTo>
                      <a:pt x="1" y="2251"/>
                      <a:pt x="101" y="2342"/>
                      <a:pt x="210" y="2342"/>
                    </a:cubicBezTo>
                    <a:cubicBezTo>
                      <a:pt x="319" y="2342"/>
                      <a:pt x="410" y="2251"/>
                      <a:pt x="410" y="2142"/>
                    </a:cubicBezTo>
                    <a:lnTo>
                      <a:pt x="410" y="205"/>
                    </a:lnTo>
                    <a:cubicBezTo>
                      <a:pt x="410" y="69"/>
                      <a:pt x="308" y="0"/>
                      <a:pt x="205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6" name="Google Shape;386;p36"/>
              <p:cNvSpPr/>
              <p:nvPr/>
            </p:nvSpPr>
            <p:spPr>
              <a:xfrm>
                <a:off x="6226300" y="1494875"/>
                <a:ext cx="240600" cy="416050"/>
              </a:xfrm>
              <a:custGeom>
                <a:avLst/>
                <a:gdLst/>
                <a:ahLst/>
                <a:cxnLst/>
                <a:rect l="l" t="t" r="r" b="b"/>
                <a:pathLst>
                  <a:path w="9624" h="16642" extrusionOk="0">
                    <a:moveTo>
                      <a:pt x="1192" y="1"/>
                    </a:moveTo>
                    <a:cubicBezTo>
                      <a:pt x="601" y="1"/>
                      <a:pt x="118" y="483"/>
                      <a:pt x="118" y="1083"/>
                    </a:cubicBezTo>
                    <a:cubicBezTo>
                      <a:pt x="118" y="1674"/>
                      <a:pt x="601" y="2156"/>
                      <a:pt x="1192" y="2156"/>
                    </a:cubicBezTo>
                    <a:lnTo>
                      <a:pt x="4775" y="2156"/>
                    </a:lnTo>
                    <a:cubicBezTo>
                      <a:pt x="6258" y="2156"/>
                      <a:pt x="7468" y="3357"/>
                      <a:pt x="7468" y="4839"/>
                    </a:cubicBezTo>
                    <a:lnTo>
                      <a:pt x="7468" y="11788"/>
                    </a:lnTo>
                    <a:cubicBezTo>
                      <a:pt x="7468" y="13271"/>
                      <a:pt x="6258" y="14480"/>
                      <a:pt x="4775" y="14480"/>
                    </a:cubicBezTo>
                    <a:lnTo>
                      <a:pt x="1192" y="14480"/>
                    </a:lnTo>
                    <a:cubicBezTo>
                      <a:pt x="1155" y="14477"/>
                      <a:pt x="1118" y="14475"/>
                      <a:pt x="1082" y="14475"/>
                    </a:cubicBezTo>
                    <a:cubicBezTo>
                      <a:pt x="493" y="14475"/>
                      <a:pt x="0" y="14954"/>
                      <a:pt x="0" y="15554"/>
                    </a:cubicBezTo>
                    <a:cubicBezTo>
                      <a:pt x="0" y="16162"/>
                      <a:pt x="493" y="16642"/>
                      <a:pt x="1082" y="16642"/>
                    </a:cubicBezTo>
                    <a:cubicBezTo>
                      <a:pt x="1119" y="16642"/>
                      <a:pt x="1155" y="16640"/>
                      <a:pt x="1192" y="16636"/>
                    </a:cubicBezTo>
                    <a:lnTo>
                      <a:pt x="4775" y="16636"/>
                    </a:lnTo>
                    <a:cubicBezTo>
                      <a:pt x="7449" y="16636"/>
                      <a:pt x="9623" y="14462"/>
                      <a:pt x="9623" y="11788"/>
                    </a:cubicBezTo>
                    <a:lnTo>
                      <a:pt x="9623" y="4839"/>
                    </a:lnTo>
                    <a:cubicBezTo>
                      <a:pt x="9623" y="2165"/>
                      <a:pt x="7449" y="1"/>
                      <a:pt x="4775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7" name="Google Shape;387;p36"/>
              <p:cNvSpPr/>
              <p:nvPr/>
            </p:nvSpPr>
            <p:spPr>
              <a:xfrm>
                <a:off x="6221075" y="1490100"/>
                <a:ext cx="250825" cy="425850"/>
              </a:xfrm>
              <a:custGeom>
                <a:avLst/>
                <a:gdLst/>
                <a:ahLst/>
                <a:cxnLst/>
                <a:rect l="l" t="t" r="r" b="b"/>
                <a:pathLst>
                  <a:path w="10033" h="17034" extrusionOk="0">
                    <a:moveTo>
                      <a:pt x="4984" y="392"/>
                    </a:moveTo>
                    <a:cubicBezTo>
                      <a:pt x="7549" y="392"/>
                      <a:pt x="9623" y="2475"/>
                      <a:pt x="9623" y="5030"/>
                    </a:cubicBezTo>
                    <a:lnTo>
                      <a:pt x="9623" y="11979"/>
                    </a:lnTo>
                    <a:cubicBezTo>
                      <a:pt x="9623" y="14544"/>
                      <a:pt x="7549" y="16618"/>
                      <a:pt x="4984" y="16618"/>
                    </a:cubicBezTo>
                    <a:lnTo>
                      <a:pt x="1401" y="16618"/>
                    </a:lnTo>
                    <a:cubicBezTo>
                      <a:pt x="919" y="16618"/>
                      <a:pt x="528" y="16227"/>
                      <a:pt x="528" y="15745"/>
                    </a:cubicBezTo>
                    <a:cubicBezTo>
                      <a:pt x="528" y="15263"/>
                      <a:pt x="919" y="14872"/>
                      <a:pt x="1401" y="14872"/>
                    </a:cubicBezTo>
                    <a:lnTo>
                      <a:pt x="4984" y="14872"/>
                    </a:lnTo>
                    <a:cubicBezTo>
                      <a:pt x="6576" y="14872"/>
                      <a:pt x="7877" y="13571"/>
                      <a:pt x="7877" y="11979"/>
                    </a:cubicBezTo>
                    <a:lnTo>
                      <a:pt x="7877" y="5030"/>
                    </a:lnTo>
                    <a:cubicBezTo>
                      <a:pt x="7877" y="3439"/>
                      <a:pt x="6576" y="2147"/>
                      <a:pt x="4984" y="2147"/>
                    </a:cubicBezTo>
                    <a:lnTo>
                      <a:pt x="1401" y="2147"/>
                    </a:lnTo>
                    <a:cubicBezTo>
                      <a:pt x="919" y="2147"/>
                      <a:pt x="528" y="1756"/>
                      <a:pt x="528" y="1274"/>
                    </a:cubicBezTo>
                    <a:cubicBezTo>
                      <a:pt x="528" y="783"/>
                      <a:pt x="919" y="392"/>
                      <a:pt x="1401" y="392"/>
                    </a:cubicBezTo>
                    <a:close/>
                    <a:moveTo>
                      <a:pt x="1384" y="1"/>
                    </a:moveTo>
                    <a:cubicBezTo>
                      <a:pt x="691" y="1"/>
                      <a:pt x="127" y="570"/>
                      <a:pt x="127" y="1274"/>
                    </a:cubicBezTo>
                    <a:cubicBezTo>
                      <a:pt x="127" y="1974"/>
                      <a:pt x="700" y="2547"/>
                      <a:pt x="1401" y="2547"/>
                    </a:cubicBezTo>
                    <a:lnTo>
                      <a:pt x="4984" y="2547"/>
                    </a:lnTo>
                    <a:cubicBezTo>
                      <a:pt x="6358" y="2547"/>
                      <a:pt x="7467" y="3657"/>
                      <a:pt x="7476" y="5030"/>
                    </a:cubicBezTo>
                    <a:lnTo>
                      <a:pt x="7476" y="11979"/>
                    </a:lnTo>
                    <a:cubicBezTo>
                      <a:pt x="7476" y="13353"/>
                      <a:pt x="6358" y="14471"/>
                      <a:pt x="4984" y="14471"/>
                    </a:cubicBezTo>
                    <a:lnTo>
                      <a:pt x="1401" y="14471"/>
                    </a:lnTo>
                    <a:cubicBezTo>
                      <a:pt x="1358" y="14467"/>
                      <a:pt x="1317" y="14465"/>
                      <a:pt x="1275" y="14465"/>
                    </a:cubicBezTo>
                    <a:cubicBezTo>
                      <a:pt x="576" y="14465"/>
                      <a:pt x="0" y="15032"/>
                      <a:pt x="0" y="15745"/>
                    </a:cubicBezTo>
                    <a:cubicBezTo>
                      <a:pt x="0" y="16466"/>
                      <a:pt x="576" y="17033"/>
                      <a:pt x="1275" y="17033"/>
                    </a:cubicBezTo>
                    <a:cubicBezTo>
                      <a:pt x="1317" y="17033"/>
                      <a:pt x="1358" y="17031"/>
                      <a:pt x="1401" y="17027"/>
                    </a:cubicBezTo>
                    <a:lnTo>
                      <a:pt x="4984" y="17027"/>
                    </a:lnTo>
                    <a:cubicBezTo>
                      <a:pt x="7777" y="17027"/>
                      <a:pt x="10032" y="14771"/>
                      <a:pt x="10032" y="11979"/>
                    </a:cubicBezTo>
                    <a:lnTo>
                      <a:pt x="10032" y="5030"/>
                    </a:lnTo>
                    <a:cubicBezTo>
                      <a:pt x="10023" y="2253"/>
                      <a:pt x="7777" y="1"/>
                      <a:pt x="5001" y="1"/>
                    </a:cubicBezTo>
                    <a:cubicBezTo>
                      <a:pt x="4995" y="1"/>
                      <a:pt x="4990" y="1"/>
                      <a:pt x="4984" y="1"/>
                    </a:cubicBezTo>
                    <a:lnTo>
                      <a:pt x="1401" y="1"/>
                    </a:lnTo>
                    <a:cubicBezTo>
                      <a:pt x="1395" y="1"/>
                      <a:pt x="1390" y="1"/>
                      <a:pt x="1384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8" name="Google Shape;388;p36"/>
              <p:cNvSpPr/>
              <p:nvPr/>
            </p:nvSpPr>
            <p:spPr>
              <a:xfrm>
                <a:off x="5405650" y="2277550"/>
                <a:ext cx="874775" cy="405200"/>
              </a:xfrm>
              <a:custGeom>
                <a:avLst/>
                <a:gdLst/>
                <a:ahLst/>
                <a:cxnLst/>
                <a:rect l="l" t="t" r="r" b="b"/>
                <a:pathLst>
                  <a:path w="34991" h="16208" extrusionOk="0">
                    <a:moveTo>
                      <a:pt x="18438" y="0"/>
                    </a:moveTo>
                    <a:cubicBezTo>
                      <a:pt x="16567" y="0"/>
                      <a:pt x="14702" y="521"/>
                      <a:pt x="13071" y="1546"/>
                    </a:cubicBezTo>
                    <a:cubicBezTo>
                      <a:pt x="12217" y="1121"/>
                      <a:pt x="11331" y="926"/>
                      <a:pt x="10468" y="926"/>
                    </a:cubicBezTo>
                    <a:cubicBezTo>
                      <a:pt x="7396" y="926"/>
                      <a:pt x="4614" y="3400"/>
                      <a:pt x="4621" y="6794"/>
                    </a:cubicBezTo>
                    <a:cubicBezTo>
                      <a:pt x="4612" y="7476"/>
                      <a:pt x="4740" y="8167"/>
                      <a:pt x="4985" y="8813"/>
                    </a:cubicBezTo>
                    <a:cubicBezTo>
                      <a:pt x="2011" y="9805"/>
                      <a:pt x="1" y="12579"/>
                      <a:pt x="1" y="15717"/>
                    </a:cubicBezTo>
                    <a:cubicBezTo>
                      <a:pt x="1" y="15871"/>
                      <a:pt x="19" y="16044"/>
                      <a:pt x="28" y="16199"/>
                    </a:cubicBezTo>
                    <a:lnTo>
                      <a:pt x="34736" y="16208"/>
                    </a:lnTo>
                    <a:cubicBezTo>
                      <a:pt x="34909" y="15671"/>
                      <a:pt x="34991" y="15107"/>
                      <a:pt x="34982" y="14543"/>
                    </a:cubicBezTo>
                    <a:cubicBezTo>
                      <a:pt x="34982" y="11442"/>
                      <a:pt x="32471" y="8931"/>
                      <a:pt x="29370" y="8931"/>
                    </a:cubicBezTo>
                    <a:cubicBezTo>
                      <a:pt x="29061" y="8931"/>
                      <a:pt x="28751" y="8959"/>
                      <a:pt x="28451" y="9004"/>
                    </a:cubicBezTo>
                    <a:cubicBezTo>
                      <a:pt x="28078" y="5548"/>
                      <a:pt x="25959" y="2528"/>
                      <a:pt x="22830" y="1009"/>
                    </a:cubicBezTo>
                    <a:cubicBezTo>
                      <a:pt x="21439" y="334"/>
                      <a:pt x="19936" y="0"/>
                      <a:pt x="1843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9" name="Google Shape;389;p36"/>
              <p:cNvSpPr/>
              <p:nvPr/>
            </p:nvSpPr>
            <p:spPr>
              <a:xfrm>
                <a:off x="5831775" y="2277525"/>
                <a:ext cx="448650" cy="405225"/>
              </a:xfrm>
              <a:custGeom>
                <a:avLst/>
                <a:gdLst/>
                <a:ahLst/>
                <a:cxnLst/>
                <a:rect l="l" t="t" r="r" b="b"/>
                <a:pathLst>
                  <a:path w="17946" h="16209" extrusionOk="0">
                    <a:moveTo>
                      <a:pt x="1374" y="1"/>
                    </a:moveTo>
                    <a:cubicBezTo>
                      <a:pt x="919" y="1"/>
                      <a:pt x="455" y="37"/>
                      <a:pt x="1" y="110"/>
                    </a:cubicBezTo>
                    <a:cubicBezTo>
                      <a:pt x="4612" y="701"/>
                      <a:pt x="8214" y="4385"/>
                      <a:pt x="8714" y="9005"/>
                    </a:cubicBezTo>
                    <a:cubicBezTo>
                      <a:pt x="9014" y="8960"/>
                      <a:pt x="9323" y="8932"/>
                      <a:pt x="9633" y="8932"/>
                    </a:cubicBezTo>
                    <a:cubicBezTo>
                      <a:pt x="9638" y="8932"/>
                      <a:pt x="9644" y="8932"/>
                      <a:pt x="9649" y="8932"/>
                    </a:cubicBezTo>
                    <a:cubicBezTo>
                      <a:pt x="12743" y="8932"/>
                      <a:pt x="15254" y="11448"/>
                      <a:pt x="15263" y="14544"/>
                    </a:cubicBezTo>
                    <a:cubicBezTo>
                      <a:pt x="15254" y="15108"/>
                      <a:pt x="15172" y="15663"/>
                      <a:pt x="15008" y="16209"/>
                    </a:cubicBezTo>
                    <a:lnTo>
                      <a:pt x="17691" y="16209"/>
                    </a:lnTo>
                    <a:cubicBezTo>
                      <a:pt x="17864" y="15672"/>
                      <a:pt x="17946" y="15108"/>
                      <a:pt x="17946" y="14544"/>
                    </a:cubicBezTo>
                    <a:cubicBezTo>
                      <a:pt x="17946" y="11443"/>
                      <a:pt x="15426" y="8932"/>
                      <a:pt x="12325" y="8932"/>
                    </a:cubicBezTo>
                    <a:cubicBezTo>
                      <a:pt x="12016" y="8932"/>
                      <a:pt x="11706" y="8960"/>
                      <a:pt x="11406" y="9005"/>
                    </a:cubicBezTo>
                    <a:cubicBezTo>
                      <a:pt x="10852" y="3885"/>
                      <a:pt x="6522" y="10"/>
                      <a:pt x="1374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0" name="Google Shape;390;p36"/>
              <p:cNvSpPr/>
              <p:nvPr/>
            </p:nvSpPr>
            <p:spPr>
              <a:xfrm>
                <a:off x="5400425" y="2272500"/>
                <a:ext cx="907825" cy="415250"/>
              </a:xfrm>
              <a:custGeom>
                <a:avLst/>
                <a:gdLst/>
                <a:ahLst/>
                <a:cxnLst/>
                <a:rect l="l" t="t" r="r" b="b"/>
                <a:pathLst>
                  <a:path w="36313" h="16610" extrusionOk="0">
                    <a:moveTo>
                      <a:pt x="18638" y="409"/>
                    </a:moveTo>
                    <a:cubicBezTo>
                      <a:pt x="20108" y="409"/>
                      <a:pt x="21582" y="738"/>
                      <a:pt x="22948" y="1402"/>
                    </a:cubicBezTo>
                    <a:cubicBezTo>
                      <a:pt x="26014" y="2885"/>
                      <a:pt x="28096" y="5841"/>
                      <a:pt x="28451" y="9234"/>
                    </a:cubicBezTo>
                    <a:cubicBezTo>
                      <a:pt x="28460" y="9288"/>
                      <a:pt x="28488" y="9334"/>
                      <a:pt x="28533" y="9370"/>
                    </a:cubicBezTo>
                    <a:cubicBezTo>
                      <a:pt x="28578" y="9397"/>
                      <a:pt x="28624" y="9415"/>
                      <a:pt x="28679" y="9415"/>
                    </a:cubicBezTo>
                    <a:cubicBezTo>
                      <a:pt x="28979" y="9361"/>
                      <a:pt x="29279" y="9334"/>
                      <a:pt x="29579" y="9334"/>
                    </a:cubicBezTo>
                    <a:cubicBezTo>
                      <a:pt x="32571" y="9334"/>
                      <a:pt x="35000" y="11753"/>
                      <a:pt x="35000" y="14745"/>
                    </a:cubicBezTo>
                    <a:cubicBezTo>
                      <a:pt x="35000" y="15236"/>
                      <a:pt x="34936" y="15728"/>
                      <a:pt x="34800" y="16201"/>
                    </a:cubicBezTo>
                    <a:lnTo>
                      <a:pt x="419" y="16201"/>
                    </a:lnTo>
                    <a:cubicBezTo>
                      <a:pt x="419" y="16110"/>
                      <a:pt x="410" y="16010"/>
                      <a:pt x="410" y="15919"/>
                    </a:cubicBezTo>
                    <a:cubicBezTo>
                      <a:pt x="401" y="12863"/>
                      <a:pt x="2356" y="10161"/>
                      <a:pt x="5258" y="9206"/>
                    </a:cubicBezTo>
                    <a:cubicBezTo>
                      <a:pt x="5312" y="9188"/>
                      <a:pt x="5349" y="9152"/>
                      <a:pt x="5376" y="9106"/>
                    </a:cubicBezTo>
                    <a:cubicBezTo>
                      <a:pt x="5394" y="9052"/>
                      <a:pt x="5403" y="8997"/>
                      <a:pt x="5385" y="8952"/>
                    </a:cubicBezTo>
                    <a:cubicBezTo>
                      <a:pt x="5149" y="8324"/>
                      <a:pt x="5021" y="7660"/>
                      <a:pt x="5021" y="6996"/>
                    </a:cubicBezTo>
                    <a:cubicBezTo>
                      <a:pt x="5030" y="3867"/>
                      <a:pt x="7559" y="1339"/>
                      <a:pt x="10688" y="1339"/>
                    </a:cubicBezTo>
                    <a:cubicBezTo>
                      <a:pt x="11552" y="1339"/>
                      <a:pt x="12416" y="1539"/>
                      <a:pt x="13198" y="1930"/>
                    </a:cubicBezTo>
                    <a:cubicBezTo>
                      <a:pt x="13226" y="1946"/>
                      <a:pt x="13256" y="1953"/>
                      <a:pt x="13285" y="1953"/>
                    </a:cubicBezTo>
                    <a:cubicBezTo>
                      <a:pt x="13322" y="1953"/>
                      <a:pt x="13359" y="1941"/>
                      <a:pt x="13389" y="1921"/>
                    </a:cubicBezTo>
                    <a:cubicBezTo>
                      <a:pt x="14987" y="918"/>
                      <a:pt x="16809" y="409"/>
                      <a:pt x="18638" y="409"/>
                    </a:cubicBezTo>
                    <a:close/>
                    <a:moveTo>
                      <a:pt x="18635" y="0"/>
                    </a:moveTo>
                    <a:cubicBezTo>
                      <a:pt x="16767" y="0"/>
                      <a:pt x="14905" y="511"/>
                      <a:pt x="13262" y="1521"/>
                    </a:cubicBezTo>
                    <a:cubicBezTo>
                      <a:pt x="12461" y="1130"/>
                      <a:pt x="11579" y="929"/>
                      <a:pt x="10679" y="929"/>
                    </a:cubicBezTo>
                    <a:cubicBezTo>
                      <a:pt x="6559" y="929"/>
                      <a:pt x="3639" y="4968"/>
                      <a:pt x="4930" y="8888"/>
                    </a:cubicBezTo>
                    <a:cubicBezTo>
                      <a:pt x="1974" y="9961"/>
                      <a:pt x="1" y="12772"/>
                      <a:pt x="10" y="15919"/>
                    </a:cubicBezTo>
                    <a:cubicBezTo>
                      <a:pt x="10" y="16055"/>
                      <a:pt x="19" y="16201"/>
                      <a:pt x="28" y="16337"/>
                    </a:cubicBezTo>
                    <a:lnTo>
                      <a:pt x="28" y="16419"/>
                    </a:lnTo>
                    <a:cubicBezTo>
                      <a:pt x="37" y="16528"/>
                      <a:pt x="128" y="16610"/>
                      <a:pt x="237" y="16610"/>
                    </a:cubicBezTo>
                    <a:lnTo>
                      <a:pt x="34945" y="16610"/>
                    </a:lnTo>
                    <a:cubicBezTo>
                      <a:pt x="35036" y="16610"/>
                      <a:pt x="35118" y="16555"/>
                      <a:pt x="35136" y="16464"/>
                    </a:cubicBezTo>
                    <a:cubicBezTo>
                      <a:pt x="36312" y="12672"/>
                      <a:pt x="33440" y="8927"/>
                      <a:pt x="29608" y="8927"/>
                    </a:cubicBezTo>
                    <a:cubicBezTo>
                      <a:pt x="29351" y="8927"/>
                      <a:pt x="29089" y="8944"/>
                      <a:pt x="28824" y="8979"/>
                    </a:cubicBezTo>
                    <a:cubicBezTo>
                      <a:pt x="28387" y="5523"/>
                      <a:pt x="26223" y="2521"/>
                      <a:pt x="23076" y="1011"/>
                    </a:cubicBezTo>
                    <a:cubicBezTo>
                      <a:pt x="21667" y="336"/>
                      <a:pt x="20149" y="0"/>
                      <a:pt x="18635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1" name="Google Shape;391;p36"/>
              <p:cNvSpPr/>
              <p:nvPr/>
            </p:nvSpPr>
            <p:spPr>
              <a:xfrm>
                <a:off x="5400475" y="2483500"/>
                <a:ext cx="264625" cy="191750"/>
              </a:xfrm>
              <a:custGeom>
                <a:avLst/>
                <a:gdLst/>
                <a:ahLst/>
                <a:cxnLst/>
                <a:rect l="l" t="t" r="r" b="b"/>
                <a:pathLst>
                  <a:path w="10585" h="7670" extrusionOk="0">
                    <a:moveTo>
                      <a:pt x="7458" y="1"/>
                    </a:moveTo>
                    <a:cubicBezTo>
                      <a:pt x="3521" y="1"/>
                      <a:pt x="1" y="3182"/>
                      <a:pt x="8" y="7479"/>
                    </a:cubicBezTo>
                    <a:cubicBezTo>
                      <a:pt x="8" y="7588"/>
                      <a:pt x="99" y="7670"/>
                      <a:pt x="208" y="7670"/>
                    </a:cubicBezTo>
                    <a:cubicBezTo>
                      <a:pt x="317" y="7660"/>
                      <a:pt x="399" y="7579"/>
                      <a:pt x="408" y="7479"/>
                    </a:cubicBezTo>
                    <a:cubicBezTo>
                      <a:pt x="415" y="3414"/>
                      <a:pt x="3748" y="411"/>
                      <a:pt x="7477" y="411"/>
                    </a:cubicBezTo>
                    <a:cubicBezTo>
                      <a:pt x="8380" y="411"/>
                      <a:pt x="9306" y="587"/>
                      <a:pt x="10213" y="966"/>
                    </a:cubicBezTo>
                    <a:cubicBezTo>
                      <a:pt x="10242" y="978"/>
                      <a:pt x="10270" y="984"/>
                      <a:pt x="10296" y="984"/>
                    </a:cubicBezTo>
                    <a:cubicBezTo>
                      <a:pt x="10490" y="984"/>
                      <a:pt x="10585" y="691"/>
                      <a:pt x="10377" y="603"/>
                    </a:cubicBezTo>
                    <a:cubicBezTo>
                      <a:pt x="9409" y="191"/>
                      <a:pt x="8421" y="1"/>
                      <a:pt x="7458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2" name="Google Shape;392;p36"/>
              <p:cNvSpPr/>
              <p:nvPr/>
            </p:nvSpPr>
            <p:spPr>
              <a:xfrm>
                <a:off x="5512300" y="2289125"/>
                <a:ext cx="310175" cy="163300"/>
              </a:xfrm>
              <a:custGeom>
                <a:avLst/>
                <a:gdLst/>
                <a:ahLst/>
                <a:cxnLst/>
                <a:rect l="l" t="t" r="r" b="b"/>
                <a:pathLst>
                  <a:path w="12407" h="6532" extrusionOk="0">
                    <a:moveTo>
                      <a:pt x="6204" y="1"/>
                    </a:moveTo>
                    <a:cubicBezTo>
                      <a:pt x="2757" y="1"/>
                      <a:pt x="1" y="2884"/>
                      <a:pt x="146" y="6331"/>
                    </a:cubicBezTo>
                    <a:cubicBezTo>
                      <a:pt x="146" y="6440"/>
                      <a:pt x="237" y="6531"/>
                      <a:pt x="355" y="6531"/>
                    </a:cubicBezTo>
                    <a:cubicBezTo>
                      <a:pt x="465" y="6522"/>
                      <a:pt x="546" y="6431"/>
                      <a:pt x="546" y="6331"/>
                    </a:cubicBezTo>
                    <a:cubicBezTo>
                      <a:pt x="683" y="3302"/>
                      <a:pt x="3175" y="919"/>
                      <a:pt x="6204" y="919"/>
                    </a:cubicBezTo>
                    <a:cubicBezTo>
                      <a:pt x="9233" y="919"/>
                      <a:pt x="11725" y="3302"/>
                      <a:pt x="11861" y="6331"/>
                    </a:cubicBezTo>
                    <a:cubicBezTo>
                      <a:pt x="11861" y="6440"/>
                      <a:pt x="11952" y="6531"/>
                      <a:pt x="12061" y="6531"/>
                    </a:cubicBezTo>
                    <a:cubicBezTo>
                      <a:pt x="12170" y="6522"/>
                      <a:pt x="12261" y="6431"/>
                      <a:pt x="12261" y="6331"/>
                    </a:cubicBezTo>
                    <a:cubicBezTo>
                      <a:pt x="12407" y="2884"/>
                      <a:pt x="9651" y="1"/>
                      <a:pt x="6204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3" name="Google Shape;393;p36"/>
              <p:cNvSpPr/>
              <p:nvPr/>
            </p:nvSpPr>
            <p:spPr>
              <a:xfrm>
                <a:off x="6012325" y="2495600"/>
                <a:ext cx="134400" cy="80525"/>
              </a:xfrm>
              <a:custGeom>
                <a:avLst/>
                <a:gdLst/>
                <a:ahLst/>
                <a:cxnLst/>
                <a:rect l="l" t="t" r="r" b="b"/>
                <a:pathLst>
                  <a:path w="5376" h="3221" extrusionOk="0">
                    <a:moveTo>
                      <a:pt x="5103" y="0"/>
                    </a:moveTo>
                    <a:cubicBezTo>
                      <a:pt x="3020" y="9"/>
                      <a:pt x="1101" y="1119"/>
                      <a:pt x="55" y="2911"/>
                    </a:cubicBezTo>
                    <a:cubicBezTo>
                      <a:pt x="0" y="3011"/>
                      <a:pt x="37" y="3129"/>
                      <a:pt x="137" y="3184"/>
                    </a:cubicBezTo>
                    <a:cubicBezTo>
                      <a:pt x="155" y="3211"/>
                      <a:pt x="191" y="3220"/>
                      <a:pt x="228" y="3220"/>
                    </a:cubicBezTo>
                    <a:cubicBezTo>
                      <a:pt x="301" y="3220"/>
                      <a:pt x="364" y="3175"/>
                      <a:pt x="410" y="3120"/>
                    </a:cubicBezTo>
                    <a:cubicBezTo>
                      <a:pt x="1383" y="1437"/>
                      <a:pt x="3166" y="410"/>
                      <a:pt x="5103" y="410"/>
                    </a:cubicBezTo>
                    <a:cubicBezTo>
                      <a:pt x="5376" y="410"/>
                      <a:pt x="5376" y="0"/>
                      <a:pt x="5103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4" name="Google Shape;394;p36"/>
              <p:cNvSpPr/>
              <p:nvPr/>
            </p:nvSpPr>
            <p:spPr>
              <a:xfrm>
                <a:off x="6200150" y="2677500"/>
                <a:ext cx="341550" cy="10250"/>
              </a:xfrm>
              <a:custGeom>
                <a:avLst/>
                <a:gdLst/>
                <a:ahLst/>
                <a:cxnLst/>
                <a:rect l="l" t="t" r="r" b="b"/>
                <a:pathLst>
                  <a:path w="13662" h="410" extrusionOk="0">
                    <a:moveTo>
                      <a:pt x="273" y="1"/>
                    </a:moveTo>
                    <a:cubicBezTo>
                      <a:pt x="0" y="1"/>
                      <a:pt x="0" y="410"/>
                      <a:pt x="273" y="410"/>
                    </a:cubicBezTo>
                    <a:lnTo>
                      <a:pt x="13398" y="410"/>
                    </a:lnTo>
                    <a:cubicBezTo>
                      <a:pt x="13662" y="410"/>
                      <a:pt x="13662" y="1"/>
                      <a:pt x="13398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5" name="Google Shape;395;p36"/>
              <p:cNvSpPr/>
              <p:nvPr/>
            </p:nvSpPr>
            <p:spPr>
              <a:xfrm>
                <a:off x="5558000" y="2099950"/>
                <a:ext cx="132375" cy="113225"/>
              </a:xfrm>
              <a:custGeom>
                <a:avLst/>
                <a:gdLst/>
                <a:ahLst/>
                <a:cxnLst/>
                <a:rect l="l" t="t" r="r" b="b"/>
                <a:pathLst>
                  <a:path w="5295" h="4529" extrusionOk="0">
                    <a:moveTo>
                      <a:pt x="3030" y="0"/>
                    </a:moveTo>
                    <a:cubicBezTo>
                      <a:pt x="1010" y="0"/>
                      <a:pt x="1" y="2438"/>
                      <a:pt x="1429" y="3866"/>
                    </a:cubicBezTo>
                    <a:cubicBezTo>
                      <a:pt x="1890" y="4324"/>
                      <a:pt x="2456" y="4529"/>
                      <a:pt x="3011" y="4529"/>
                    </a:cubicBezTo>
                    <a:cubicBezTo>
                      <a:pt x="4176" y="4529"/>
                      <a:pt x="5294" y="3626"/>
                      <a:pt x="5294" y="2265"/>
                    </a:cubicBezTo>
                    <a:cubicBezTo>
                      <a:pt x="5294" y="1010"/>
                      <a:pt x="4276" y="0"/>
                      <a:pt x="303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6" name="Google Shape;396;p36"/>
              <p:cNvSpPr/>
              <p:nvPr/>
            </p:nvSpPr>
            <p:spPr>
              <a:xfrm>
                <a:off x="5551175" y="2094700"/>
                <a:ext cx="144200" cy="123500"/>
              </a:xfrm>
              <a:custGeom>
                <a:avLst/>
                <a:gdLst/>
                <a:ahLst/>
                <a:cxnLst/>
                <a:rect l="l" t="t" r="r" b="b"/>
                <a:pathLst>
                  <a:path w="5768" h="4940" extrusionOk="0">
                    <a:moveTo>
                      <a:pt x="3291" y="401"/>
                    </a:moveTo>
                    <a:cubicBezTo>
                      <a:pt x="3295" y="401"/>
                      <a:pt x="3299" y="401"/>
                      <a:pt x="3303" y="401"/>
                    </a:cubicBezTo>
                    <a:cubicBezTo>
                      <a:pt x="4440" y="410"/>
                      <a:pt x="5358" y="1338"/>
                      <a:pt x="5358" y="2475"/>
                    </a:cubicBezTo>
                    <a:cubicBezTo>
                      <a:pt x="5358" y="3722"/>
                      <a:pt x="4338" y="4546"/>
                      <a:pt x="3274" y="4546"/>
                    </a:cubicBezTo>
                    <a:cubicBezTo>
                      <a:pt x="2763" y="4546"/>
                      <a:pt x="2242" y="4356"/>
                      <a:pt x="1820" y="3930"/>
                    </a:cubicBezTo>
                    <a:cubicBezTo>
                      <a:pt x="522" y="2623"/>
                      <a:pt x="1452" y="401"/>
                      <a:pt x="3291" y="401"/>
                    </a:cubicBezTo>
                    <a:close/>
                    <a:moveTo>
                      <a:pt x="3284" y="1"/>
                    </a:moveTo>
                    <a:cubicBezTo>
                      <a:pt x="2678" y="1"/>
                      <a:pt x="2059" y="226"/>
                      <a:pt x="1556" y="729"/>
                    </a:cubicBezTo>
                    <a:cubicBezTo>
                      <a:pt x="1" y="2284"/>
                      <a:pt x="1102" y="4940"/>
                      <a:pt x="3303" y="4940"/>
                    </a:cubicBezTo>
                    <a:cubicBezTo>
                      <a:pt x="4667" y="4940"/>
                      <a:pt x="5767" y="3839"/>
                      <a:pt x="5767" y="2475"/>
                    </a:cubicBezTo>
                    <a:cubicBezTo>
                      <a:pt x="5767" y="986"/>
                      <a:pt x="4552" y="1"/>
                      <a:pt x="3284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2" name="Rectangle 1">
            <a:extLst>
              <a:ext uri="{FF2B5EF4-FFF2-40B4-BE49-F238E27FC236}">
                <a16:creationId xmlns:a16="http://schemas.microsoft.com/office/drawing/2014/main" id="{2F1F470F-E7B9-48F5-8269-C545E1CF40A6}"/>
              </a:ext>
            </a:extLst>
          </p:cNvPr>
          <p:cNvSpPr/>
          <p:nvPr/>
        </p:nvSpPr>
        <p:spPr>
          <a:xfrm>
            <a:off x="703431" y="1867277"/>
            <a:ext cx="7733376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vi-VN" sz="48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3">
                    <a:lumMod val="10000"/>
                  </a:schemeClr>
                </a:solidFill>
                <a:effectLst/>
                <a:latin typeface="Baloo 2 Medium" panose="020B0604020202020204" charset="0"/>
                <a:cs typeface="Baloo 2 Medium" panose="020B0604020202020204" charset="0"/>
              </a:rPr>
              <a:t>BẢNG NHÂN </a:t>
            </a:r>
            <a:r>
              <a:rPr lang="en-US" sz="48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3">
                    <a:lumMod val="10000"/>
                  </a:schemeClr>
                </a:solidFill>
                <a:effectLst/>
                <a:latin typeface="Baloo 2 Medium" panose="020B0604020202020204" charset="0"/>
                <a:cs typeface="Baloo 2 Medium" panose="020B0604020202020204" charset="0"/>
              </a:rPr>
              <a:t>9</a:t>
            </a:r>
            <a:r>
              <a:rPr lang="vi-VN" sz="48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3">
                    <a:lumMod val="10000"/>
                  </a:schemeClr>
                </a:solidFill>
                <a:effectLst/>
                <a:latin typeface="Baloo 2 Medium" panose="020B0604020202020204" charset="0"/>
                <a:cs typeface="Baloo 2 Medium" panose="020B0604020202020204" charset="0"/>
              </a:rPr>
              <a:t>, BẢNG CHIA </a:t>
            </a:r>
            <a:r>
              <a:rPr lang="en-US" sz="48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3">
                    <a:lumMod val="10000"/>
                  </a:schemeClr>
                </a:solidFill>
                <a:effectLst/>
                <a:latin typeface="Baloo 2 Medium" panose="020B0604020202020204" charset="0"/>
                <a:cs typeface="Baloo 2 Medium" panose="020B0604020202020204" charset="0"/>
              </a:rPr>
              <a:t>9</a:t>
            </a:r>
            <a:r>
              <a:rPr lang="vi-VN" sz="48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3">
                    <a:lumMod val="10000"/>
                  </a:schemeClr>
                </a:solidFill>
                <a:effectLst/>
                <a:latin typeface="Baloo 2 Medium" panose="020B0604020202020204" charset="0"/>
                <a:cs typeface="Baloo 2 Medium" panose="020B0604020202020204" charset="0"/>
              </a:rPr>
              <a:t> (TIẾT </a:t>
            </a:r>
            <a:r>
              <a:rPr lang="en-US" sz="48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3">
                    <a:lumMod val="10000"/>
                  </a:schemeClr>
                </a:solidFill>
                <a:effectLst/>
                <a:latin typeface="Baloo 2 Medium" panose="020B0604020202020204" charset="0"/>
                <a:cs typeface="Baloo 2 Medium" panose="020B0604020202020204" charset="0"/>
              </a:rPr>
              <a:t>1</a:t>
            </a:r>
            <a:r>
              <a:rPr lang="vi-VN" sz="48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3">
                    <a:lumMod val="10000"/>
                  </a:schemeClr>
                </a:solidFill>
                <a:effectLst/>
                <a:latin typeface="Baloo 2 Medium" panose="020B0604020202020204" charset="0"/>
                <a:cs typeface="Baloo 2 Medium" panose="020B0604020202020204" charset="0"/>
              </a:rPr>
              <a:t>)</a:t>
            </a:r>
            <a:endParaRPr lang="en-US" sz="48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3">
                  <a:lumMod val="10000"/>
                </a:schemeClr>
              </a:solidFill>
              <a:effectLst/>
              <a:latin typeface="Baloo 2 Medium" panose="020B0604020202020204" charset="0"/>
              <a:cs typeface="Baloo 2 Medium" panose="020B060402020202020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1" grpId="0"/>
      <p:bldP spid="2" grpId="0"/>
      <p:bldP spid="2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53" name="Group 2"/>
          <p:cNvGrpSpPr>
            <a:grpSpLocks/>
          </p:cNvGrpSpPr>
          <p:nvPr/>
        </p:nvGrpSpPr>
        <p:grpSpPr bwMode="auto">
          <a:xfrm>
            <a:off x="1" y="-32147"/>
            <a:ext cx="9022814" cy="5175647"/>
            <a:chOff x="0" y="-206"/>
            <a:chExt cx="5958" cy="4622"/>
          </a:xfrm>
        </p:grpSpPr>
        <p:grpSp>
          <p:nvGrpSpPr>
            <p:cNvPr id="10254" name="Group 3"/>
            <p:cNvGrpSpPr>
              <a:grpSpLocks/>
            </p:cNvGrpSpPr>
            <p:nvPr/>
          </p:nvGrpSpPr>
          <p:grpSpPr bwMode="auto">
            <a:xfrm>
              <a:off x="0" y="-206"/>
              <a:ext cx="5958" cy="4622"/>
              <a:chOff x="0" y="192"/>
              <a:chExt cx="5760" cy="3936"/>
            </a:xfrm>
          </p:grpSpPr>
          <p:grpSp>
            <p:nvGrpSpPr>
              <p:cNvPr id="10255" name="Group 4"/>
              <p:cNvGrpSpPr>
                <a:grpSpLocks/>
              </p:cNvGrpSpPr>
              <p:nvPr/>
            </p:nvGrpSpPr>
            <p:grpSpPr bwMode="auto">
              <a:xfrm>
                <a:off x="0" y="336"/>
                <a:ext cx="5760" cy="3700"/>
                <a:chOff x="0" y="336"/>
                <a:chExt cx="5760" cy="3700"/>
              </a:xfrm>
            </p:grpSpPr>
            <p:pic>
              <p:nvPicPr>
                <p:cNvPr id="10256" name="Picture 5" descr="n3"/>
                <p:cNvPicPr>
                  <a:picLocks noChangeAspect="1" noChangeArrowheads="1"/>
                </p:cNvPicPr>
                <p:nvPr/>
              </p:nvPicPr>
              <p:blipFill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0" y="3984"/>
                  <a:ext cx="5760" cy="5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10257" name="Picture 6" descr="n3"/>
                <p:cNvPicPr>
                  <a:picLocks noChangeAspect="1" noChangeArrowheads="1"/>
                </p:cNvPicPr>
                <p:nvPr/>
              </p:nvPicPr>
              <p:blipFill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0" y="336"/>
                  <a:ext cx="5760" cy="4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</p:grpSp>
          <p:pic>
            <p:nvPicPr>
              <p:cNvPr id="10258" name="Picture 7" descr="n3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5400000">
                <a:off x="-1848" y="2136"/>
                <a:ext cx="3936" cy="4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0259" name="Picture 8" descr="n3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16200000" flipH="1">
                <a:off x="3671" y="2135"/>
                <a:ext cx="3936" cy="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grpSp>
          <p:nvGrpSpPr>
            <p:cNvPr id="10260" name="Group 9"/>
            <p:cNvGrpSpPr>
              <a:grpSpLocks/>
            </p:cNvGrpSpPr>
            <p:nvPr/>
          </p:nvGrpSpPr>
          <p:grpSpPr bwMode="auto">
            <a:xfrm>
              <a:off x="91" y="-135"/>
              <a:ext cx="5777" cy="4459"/>
              <a:chOff x="0" y="192"/>
              <a:chExt cx="5760" cy="3936"/>
            </a:xfrm>
          </p:grpSpPr>
          <p:grpSp>
            <p:nvGrpSpPr>
              <p:cNvPr id="10261" name="Group 10"/>
              <p:cNvGrpSpPr>
                <a:grpSpLocks/>
              </p:cNvGrpSpPr>
              <p:nvPr/>
            </p:nvGrpSpPr>
            <p:grpSpPr bwMode="auto">
              <a:xfrm>
                <a:off x="0" y="336"/>
                <a:ext cx="5760" cy="3700"/>
                <a:chOff x="0" y="336"/>
                <a:chExt cx="5760" cy="3700"/>
              </a:xfrm>
            </p:grpSpPr>
            <p:pic>
              <p:nvPicPr>
                <p:cNvPr id="10262" name="Picture 11" descr="n3"/>
                <p:cNvPicPr>
                  <a:picLocks noChangeAspect="1" noChangeArrowheads="1"/>
                </p:cNvPicPr>
                <p:nvPr/>
              </p:nvPicPr>
              <p:blipFill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0" y="3984"/>
                  <a:ext cx="5760" cy="5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10263" name="Picture 12" descr="n3"/>
                <p:cNvPicPr>
                  <a:picLocks noChangeAspect="1" noChangeArrowheads="1"/>
                </p:cNvPicPr>
                <p:nvPr/>
              </p:nvPicPr>
              <p:blipFill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0" y="336"/>
                  <a:ext cx="5760" cy="4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</p:grpSp>
          <p:pic>
            <p:nvPicPr>
              <p:cNvPr id="10264" name="Picture 13" descr="n3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5400000">
                <a:off x="-1848" y="2136"/>
                <a:ext cx="3936" cy="4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0265" name="Picture 14" descr="n3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16200000" flipH="1">
                <a:off x="3671" y="2135"/>
                <a:ext cx="3936" cy="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  <p:pic>
        <p:nvPicPr>
          <p:cNvPr id="10266" name="Picture 17" descr="bckgrnd017a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3144" y="588320"/>
            <a:ext cx="7407302" cy="26205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68" name="WordArt 6"/>
          <p:cNvSpPr>
            <a:spLocks noChangeArrowheads="1" noChangeShapeType="1" noTextEdit="1"/>
          </p:cNvSpPr>
          <p:nvPr/>
        </p:nvSpPr>
        <p:spPr bwMode="auto">
          <a:xfrm>
            <a:off x="2151869" y="1484675"/>
            <a:ext cx="4586596" cy="805101"/>
          </a:xfrm>
          <a:prstGeom prst="rect">
            <a:avLst/>
          </a:prstGeom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</a:bodyPr>
          <a:lstStyle/>
          <a:p>
            <a:pPr algn="ctr" defTabSz="685800" fontAlgn="base">
              <a:spcBef>
                <a:spcPct val="0"/>
              </a:spcBef>
              <a:spcAft>
                <a:spcPct val="0"/>
              </a:spcAft>
              <a:buClrTx/>
            </a:pPr>
            <a:r>
              <a:rPr lang="en-US" sz="2700" b="1" i="1" kern="10" dirty="0" err="1">
                <a:ln w="19050">
                  <a:solidFill>
                    <a:srgbClr val="FF33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Khởi</a:t>
            </a:r>
            <a:r>
              <a:rPr lang="en-US" sz="2700" b="1" i="1" kern="10" dirty="0">
                <a:ln w="19050">
                  <a:solidFill>
                    <a:srgbClr val="FF33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2700" b="1" i="1" kern="10" dirty="0" err="1">
                <a:ln w="19050">
                  <a:solidFill>
                    <a:srgbClr val="FF33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động</a:t>
            </a:r>
            <a:endParaRPr lang="en-US" sz="2700" b="1" i="1" kern="10" dirty="0">
              <a:ln w="19050">
                <a:solidFill>
                  <a:srgbClr val="FF3300"/>
                </a:solidFill>
                <a:round/>
                <a:headEnd/>
                <a:tailEnd/>
              </a:ln>
              <a:solidFill>
                <a:srgbClr val="FFFF00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0280" name="TextBox 31"/>
          <p:cNvSpPr txBox="1">
            <a:spLocks noChangeArrowheads="1"/>
          </p:cNvSpPr>
          <p:nvPr/>
        </p:nvSpPr>
        <p:spPr bwMode="auto">
          <a:xfrm rot="1391766">
            <a:off x="1570701" y="3587254"/>
            <a:ext cx="321125" cy="2077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buClrTx/>
            </a:pPr>
            <a:r>
              <a:rPr lang="en-US" altLang="en-US" sz="750" b="1" kern="1200">
                <a:solidFill>
                  <a:srgbClr val="000000"/>
                </a:solidFill>
                <a:ea typeface="+mn-ea"/>
                <a:cs typeface="+mn-cs"/>
              </a:rPr>
              <a:t>/</a:t>
            </a:r>
          </a:p>
        </p:txBody>
      </p:sp>
      <p:sp>
        <p:nvSpPr>
          <p:cNvPr id="10281" name="TextBox 36"/>
          <p:cNvSpPr txBox="1">
            <a:spLocks noChangeArrowheads="1"/>
          </p:cNvSpPr>
          <p:nvPr/>
        </p:nvSpPr>
        <p:spPr bwMode="auto">
          <a:xfrm rot="172675">
            <a:off x="2082903" y="3566341"/>
            <a:ext cx="321125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buClrTx/>
            </a:pPr>
            <a:r>
              <a:rPr lang="en-US" altLang="en-US" sz="1800" kern="1200">
                <a:solidFill>
                  <a:srgbClr val="990099"/>
                </a:solidFill>
                <a:latin typeface="Vrinda" pitchFamily="2" charset="0"/>
                <a:ea typeface="Vrinda" pitchFamily="2" charset="0"/>
                <a:cs typeface="Vrinda" pitchFamily="2" charset="0"/>
              </a:rPr>
              <a:t>˜</a:t>
            </a:r>
            <a:endParaRPr lang="en-US" altLang="en-US" sz="1800" kern="1200">
              <a:solidFill>
                <a:srgbClr val="990099"/>
              </a:solidFill>
              <a:ea typeface="+mn-ea"/>
              <a:cs typeface="+mn-cs"/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6FE0A47F-DE0D-4AFB-A019-3B65ECEF2308}"/>
              </a:ext>
            </a:extLst>
          </p:cNvPr>
          <p:cNvSpPr/>
          <p:nvPr/>
        </p:nvSpPr>
        <p:spPr>
          <a:xfrm>
            <a:off x="462186" y="3860364"/>
            <a:ext cx="7965963" cy="561692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</a:bodyPr>
          <a:lstStyle/>
          <a:p>
            <a:pPr algn="ctr"/>
            <a:r>
              <a:rPr lang="vi-VN" sz="3200" b="1" dirty="0">
                <a:ln w="6600">
                  <a:solidFill>
                    <a:srgbClr val="7030A0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tl" rotWithShape="0">
                    <a:srgbClr val="689CFD"/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THI ĐỌC BẢNG NHÂN 8, BẢNG CHIA 8</a:t>
            </a:r>
            <a:endParaRPr lang="en-US" sz="3200" b="1" dirty="0">
              <a:ln w="6600">
                <a:solidFill>
                  <a:srgbClr val="7030A0"/>
                </a:solidFill>
                <a:prstDash val="solid"/>
              </a:ln>
              <a:solidFill>
                <a:srgbClr val="FF0000"/>
              </a:solidFill>
              <a:effectLst>
                <a:outerShdw dist="38100" dir="2700000" algn="tl" rotWithShape="0">
                  <a:srgbClr val="689CFD"/>
                </a:outerShd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63259648"/>
      </p:ext>
    </p:extLst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2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6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0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2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2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26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0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6" presetClass="entr" presetSubtype="0" fill="hold" grpId="2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21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hsl" dir="cw">
                                      <p:cBhvr override="childStyle">
                                        <p:cTn id="3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3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500"/>
                            </p:stCondLst>
                            <p:childTnLst>
                              <p:par>
                                <p:cTn id="41" presetID="34" presetClass="emph" presetSubtype="0" repeatCount="indefinite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 -4.93827E-6 L 0 -0.07222 " pathEditMode="relative" rAng="0" ptsTypes="AA">
                                      <p:cBhvr>
                                        <p:cTn id="42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43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44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45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46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68" grpId="0"/>
      <p:bldP spid="21" grpId="0"/>
      <p:bldP spid="21" grpId="1"/>
      <p:bldP spid="21" grpId="2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53" name="Group 2"/>
          <p:cNvGrpSpPr>
            <a:grpSpLocks/>
          </p:cNvGrpSpPr>
          <p:nvPr/>
        </p:nvGrpSpPr>
        <p:grpSpPr bwMode="auto">
          <a:xfrm>
            <a:off x="1" y="-32147"/>
            <a:ext cx="9022814" cy="5175647"/>
            <a:chOff x="0" y="-206"/>
            <a:chExt cx="5958" cy="4622"/>
          </a:xfrm>
        </p:grpSpPr>
        <p:grpSp>
          <p:nvGrpSpPr>
            <p:cNvPr id="10254" name="Group 3"/>
            <p:cNvGrpSpPr>
              <a:grpSpLocks/>
            </p:cNvGrpSpPr>
            <p:nvPr/>
          </p:nvGrpSpPr>
          <p:grpSpPr bwMode="auto">
            <a:xfrm>
              <a:off x="0" y="-206"/>
              <a:ext cx="5958" cy="4622"/>
              <a:chOff x="0" y="192"/>
              <a:chExt cx="5760" cy="3936"/>
            </a:xfrm>
          </p:grpSpPr>
          <p:grpSp>
            <p:nvGrpSpPr>
              <p:cNvPr id="10255" name="Group 4"/>
              <p:cNvGrpSpPr>
                <a:grpSpLocks/>
              </p:cNvGrpSpPr>
              <p:nvPr/>
            </p:nvGrpSpPr>
            <p:grpSpPr bwMode="auto">
              <a:xfrm>
                <a:off x="0" y="336"/>
                <a:ext cx="5760" cy="3700"/>
                <a:chOff x="0" y="336"/>
                <a:chExt cx="5760" cy="3700"/>
              </a:xfrm>
            </p:grpSpPr>
            <p:pic>
              <p:nvPicPr>
                <p:cNvPr id="10256" name="Picture 5" descr="n3"/>
                <p:cNvPicPr>
                  <a:picLocks noChangeAspect="1" noChangeArrowheads="1"/>
                </p:cNvPicPr>
                <p:nvPr/>
              </p:nvPicPr>
              <p:blipFill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0" y="3984"/>
                  <a:ext cx="5760" cy="5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10257" name="Picture 6" descr="n3"/>
                <p:cNvPicPr>
                  <a:picLocks noChangeAspect="1" noChangeArrowheads="1"/>
                </p:cNvPicPr>
                <p:nvPr/>
              </p:nvPicPr>
              <p:blipFill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0" y="336"/>
                  <a:ext cx="5760" cy="4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</p:grpSp>
          <p:pic>
            <p:nvPicPr>
              <p:cNvPr id="10258" name="Picture 7" descr="n3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5400000">
                <a:off x="-1848" y="2136"/>
                <a:ext cx="3936" cy="4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0259" name="Picture 8" descr="n3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16200000" flipH="1">
                <a:off x="3671" y="2135"/>
                <a:ext cx="3936" cy="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grpSp>
          <p:nvGrpSpPr>
            <p:cNvPr id="10260" name="Group 9"/>
            <p:cNvGrpSpPr>
              <a:grpSpLocks/>
            </p:cNvGrpSpPr>
            <p:nvPr/>
          </p:nvGrpSpPr>
          <p:grpSpPr bwMode="auto">
            <a:xfrm>
              <a:off x="91" y="-135"/>
              <a:ext cx="5777" cy="4459"/>
              <a:chOff x="0" y="192"/>
              <a:chExt cx="5760" cy="3936"/>
            </a:xfrm>
          </p:grpSpPr>
          <p:grpSp>
            <p:nvGrpSpPr>
              <p:cNvPr id="10261" name="Group 10"/>
              <p:cNvGrpSpPr>
                <a:grpSpLocks/>
              </p:cNvGrpSpPr>
              <p:nvPr/>
            </p:nvGrpSpPr>
            <p:grpSpPr bwMode="auto">
              <a:xfrm>
                <a:off x="0" y="336"/>
                <a:ext cx="5760" cy="3700"/>
                <a:chOff x="0" y="336"/>
                <a:chExt cx="5760" cy="3700"/>
              </a:xfrm>
            </p:grpSpPr>
            <p:pic>
              <p:nvPicPr>
                <p:cNvPr id="10262" name="Picture 11" descr="n3"/>
                <p:cNvPicPr>
                  <a:picLocks noChangeAspect="1" noChangeArrowheads="1"/>
                </p:cNvPicPr>
                <p:nvPr/>
              </p:nvPicPr>
              <p:blipFill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0" y="3984"/>
                  <a:ext cx="5760" cy="5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10263" name="Picture 12" descr="n3"/>
                <p:cNvPicPr>
                  <a:picLocks noChangeAspect="1" noChangeArrowheads="1"/>
                </p:cNvPicPr>
                <p:nvPr/>
              </p:nvPicPr>
              <p:blipFill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0" y="336"/>
                  <a:ext cx="5760" cy="4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</p:grpSp>
          <p:pic>
            <p:nvPicPr>
              <p:cNvPr id="10264" name="Picture 13" descr="n3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5400000">
                <a:off x="-1848" y="2136"/>
                <a:ext cx="3936" cy="4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0265" name="Picture 14" descr="n3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16200000" flipH="1">
                <a:off x="3671" y="2135"/>
                <a:ext cx="3936" cy="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  <p:sp>
        <p:nvSpPr>
          <p:cNvPr id="10280" name="TextBox 31"/>
          <p:cNvSpPr txBox="1">
            <a:spLocks noChangeArrowheads="1"/>
          </p:cNvSpPr>
          <p:nvPr/>
        </p:nvSpPr>
        <p:spPr bwMode="auto">
          <a:xfrm rot="1391766">
            <a:off x="1570701" y="3587254"/>
            <a:ext cx="321125" cy="2077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altLang="en-US" sz="75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/>
                <a:sym typeface="Arial"/>
              </a:rPr>
              <a:t>/</a:t>
            </a:r>
          </a:p>
        </p:txBody>
      </p:sp>
      <p:sp>
        <p:nvSpPr>
          <p:cNvPr id="10281" name="TextBox 36"/>
          <p:cNvSpPr txBox="1">
            <a:spLocks noChangeArrowheads="1"/>
          </p:cNvSpPr>
          <p:nvPr/>
        </p:nvSpPr>
        <p:spPr bwMode="auto">
          <a:xfrm rot="172675">
            <a:off x="2082903" y="3566341"/>
            <a:ext cx="321125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990099"/>
                </a:solidFill>
                <a:effectLst/>
                <a:uLnTx/>
                <a:uFillTx/>
                <a:latin typeface="Vrinda" pitchFamily="2" charset="0"/>
                <a:ea typeface="Vrinda" pitchFamily="2" charset="0"/>
                <a:cs typeface="Vrinda" pitchFamily="2" charset="0"/>
                <a:sym typeface="Arial"/>
              </a:rPr>
              <a:t>˜</a:t>
            </a: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srgbClr val="990099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/>
              <a:sym typeface="Arial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7153" y="1416044"/>
            <a:ext cx="3879167" cy="3185684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43131">
                        <a14:foregroundMark x1="17891" y1="38737" x2="30671" y2="32000"/>
                        <a14:foregroundMark x1="35144" y1="9263" x2="34824" y2="2189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56709"/>
          <a:stretch/>
        </p:blipFill>
        <p:spPr>
          <a:xfrm>
            <a:off x="44104" y="2441605"/>
            <a:ext cx="1584024" cy="2776426"/>
          </a:xfrm>
          <a:prstGeom prst="rect">
            <a:avLst/>
          </a:prstGeom>
        </p:spPr>
      </p:pic>
      <p:grpSp>
        <p:nvGrpSpPr>
          <p:cNvPr id="23" name="Group 22"/>
          <p:cNvGrpSpPr/>
          <p:nvPr/>
        </p:nvGrpSpPr>
        <p:grpSpPr>
          <a:xfrm>
            <a:off x="521843" y="1145227"/>
            <a:ext cx="4023677" cy="1658241"/>
            <a:chOff x="2597185" y="2034904"/>
            <a:chExt cx="3163732" cy="1538596"/>
          </a:xfrm>
        </p:grpSpPr>
        <p:sp>
          <p:nvSpPr>
            <p:cNvPr id="24" name="Cloud Callout 23"/>
            <p:cNvSpPr/>
            <p:nvPr/>
          </p:nvSpPr>
          <p:spPr>
            <a:xfrm>
              <a:off x="2597185" y="2034904"/>
              <a:ext cx="3163732" cy="1538596"/>
            </a:xfrm>
            <a:prstGeom prst="cloudCallout">
              <a:avLst>
                <a:gd name="adj1" fmla="val -51971"/>
                <a:gd name="adj2" fmla="val 58841"/>
              </a:avLst>
            </a:prstGeom>
            <a:solidFill>
              <a:sysClr val="window" lastClr="FFFFFF"/>
            </a:solidFill>
            <a:ln w="12700" cap="flat" cmpd="sng" algn="ctr">
              <a:solidFill>
                <a:srgbClr val="4472C4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016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9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3186541" y="2127964"/>
              <a:ext cx="2122751" cy="115003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016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Mỗi</a:t>
              </a:r>
              <a:r>
                <a:rPr kumimoji="0" lang="en-US" sz="2000" b="0" i="0" u="none" strike="noStrike" kern="1200" cap="none" spc="0" normalizeH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2000" b="0" i="0" u="none" strike="noStrike" kern="1200" cap="none" spc="0" normalizeH="0" noProof="0" dirty="0" err="1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đội</a:t>
              </a:r>
              <a:r>
                <a:rPr kumimoji="0" lang="en-US" sz="2000" b="0" i="0" u="none" strike="noStrike" kern="1200" cap="none" spc="0" normalizeH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2000" b="0" i="0" u="none" strike="noStrike" kern="1200" cap="none" spc="0" normalizeH="0" noProof="0" dirty="0" err="1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múa</a:t>
              </a:r>
              <a:r>
                <a:rPr kumimoji="0" lang="en-US" sz="2000" b="0" i="0" u="none" strike="noStrike" kern="1200" cap="none" spc="0" normalizeH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2000" b="0" i="0" u="none" strike="noStrike" kern="1200" cap="none" spc="0" normalizeH="0" noProof="0" dirty="0" err="1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rồng</a:t>
              </a:r>
              <a:r>
                <a:rPr kumimoji="0" lang="en-US" sz="2000" b="0" i="0" u="none" strike="noStrike" kern="1200" cap="none" spc="0" normalizeH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2000" b="0" i="0" u="none" strike="noStrike" kern="1200" cap="none" spc="0" normalizeH="0" noProof="0" dirty="0" err="1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có</a:t>
              </a:r>
              <a:r>
                <a:rPr kumimoji="0" lang="en-US" sz="2000" b="0" i="0" u="none" strike="noStrike" kern="1200" cap="none" spc="0" normalizeH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9 </a:t>
              </a:r>
              <a:r>
                <a:rPr kumimoji="0" lang="en-US" sz="2000" b="0" i="0" u="none" strike="noStrike" kern="1200" cap="none" spc="0" normalizeH="0" noProof="0" dirty="0" err="1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người</a:t>
              </a:r>
              <a:r>
                <a:rPr kumimoji="0" lang="en-US" sz="2000" b="0" i="0" u="none" strike="noStrike" kern="1200" cap="none" spc="0" normalizeH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. </a:t>
              </a:r>
              <a:r>
                <a:rPr kumimoji="0" lang="en-US" sz="2000" b="0" i="0" u="none" strike="noStrike" kern="1200" cap="none" spc="0" normalizeH="0" noProof="0" dirty="0" err="1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Hỏi</a:t>
              </a:r>
              <a:r>
                <a:rPr kumimoji="0" lang="en-US" sz="2000" b="0" i="0" u="none" strike="noStrike" kern="1200" cap="none" spc="0" normalizeH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2 </a:t>
              </a:r>
              <a:r>
                <a:rPr kumimoji="0" lang="en-US" sz="2000" b="0" i="0" u="none" strike="noStrike" kern="1200" cap="none" spc="0" normalizeH="0" noProof="0" dirty="0" err="1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đội</a:t>
              </a:r>
              <a:r>
                <a:rPr kumimoji="0" lang="en-US" sz="2000" b="0" i="0" u="none" strike="noStrike" kern="1200" cap="none" spc="0" normalizeH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2000" b="0" i="0" u="none" strike="noStrike" kern="1200" cap="none" spc="0" normalizeH="0" noProof="0" dirty="0" err="1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múa</a:t>
              </a:r>
              <a:r>
                <a:rPr kumimoji="0" lang="en-US" sz="2000" b="0" i="0" u="none" strike="noStrike" kern="1200" cap="none" spc="0" normalizeH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2000" b="0" i="0" u="none" strike="noStrike" kern="1200" cap="none" spc="0" normalizeH="0" noProof="0" dirty="0" err="1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rồng</a:t>
              </a:r>
              <a:r>
                <a:rPr kumimoji="0" lang="en-US" sz="2000" b="0" i="0" u="none" strike="noStrike" kern="1200" cap="none" spc="0" normalizeH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2000" b="0" i="0" u="none" strike="noStrike" kern="1200" cap="none" spc="0" normalizeH="0" noProof="0" dirty="0" err="1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có</a:t>
              </a:r>
              <a:r>
                <a:rPr kumimoji="0" lang="en-US" sz="2000" b="0" i="0" u="none" strike="noStrike" kern="1200" cap="none" spc="0" normalizeH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2000" b="0" i="0" u="none" strike="noStrike" kern="1200" cap="none" spc="0" normalizeH="0" noProof="0" dirty="0" err="1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bao</a:t>
              </a:r>
              <a:r>
                <a:rPr kumimoji="0" lang="en-US" sz="2000" b="0" i="0" u="none" strike="noStrike" kern="1200" cap="none" spc="0" normalizeH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2000" b="0" i="0" u="none" strike="noStrike" kern="1200" cap="none" spc="0" normalizeH="0" noProof="0" dirty="0" err="1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nhiêu</a:t>
              </a:r>
              <a:r>
                <a:rPr kumimoji="0" lang="en-US" sz="2000" b="0" i="0" u="none" strike="noStrike" kern="1200" cap="none" spc="0" normalizeH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2000" b="0" i="0" u="none" strike="noStrike" kern="1200" cap="none" spc="0" normalizeH="0" noProof="0" dirty="0" err="1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người</a:t>
              </a:r>
              <a:r>
                <a:rPr kumimoji="0" lang="en-US" sz="2000" b="0" i="0" u="none" strike="noStrike" kern="1200" cap="none" spc="0" normalizeH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? </a:t>
              </a:r>
              <a:endPara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</p:grpSp>
      <p:sp>
        <p:nvSpPr>
          <p:cNvPr id="3" name="Rounded Rectangle 2"/>
          <p:cNvSpPr/>
          <p:nvPr/>
        </p:nvSpPr>
        <p:spPr bwMode="auto">
          <a:xfrm>
            <a:off x="1751428" y="3032312"/>
            <a:ext cx="1715969" cy="469719"/>
          </a:xfrm>
          <a:prstGeom prst="roundRect">
            <a:avLst/>
          </a:prstGeom>
          <a:solidFill>
            <a:srgbClr val="FECCC2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Times New Roman" panose="02020603050405020304" pitchFamily="18" charset="0"/>
              </a:rPr>
              <a:t>9 x 2 = ?</a:t>
            </a:r>
          </a:p>
        </p:txBody>
      </p:sp>
      <p:sp>
        <p:nvSpPr>
          <p:cNvPr id="26" name="Rounded Rectangle 25"/>
          <p:cNvSpPr/>
          <p:nvPr/>
        </p:nvSpPr>
        <p:spPr bwMode="auto">
          <a:xfrm>
            <a:off x="1734919" y="3624442"/>
            <a:ext cx="1715969" cy="469719"/>
          </a:xfrm>
          <a:prstGeom prst="roundRect">
            <a:avLst/>
          </a:prstGeom>
          <a:solidFill>
            <a:srgbClr val="FFFF00"/>
          </a:solidFill>
          <a:ln w="19050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Times New Roman" panose="02020603050405020304" pitchFamily="18" charset="0"/>
              </a:rPr>
              <a:t>9 +</a:t>
            </a:r>
            <a:r>
              <a:rPr kumimoji="0" lang="en-US" sz="2400" b="1" i="0" u="none" strike="noStrike" cap="none" normalizeH="0" dirty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Times New Roman" panose="02020603050405020304" pitchFamily="18" charset="0"/>
              </a:rPr>
              <a:t> 9</a:t>
            </a:r>
            <a:r>
              <a:rPr kumimoji="0" lang="en-US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Times New Roman" panose="02020603050405020304" pitchFamily="18" charset="0"/>
              </a:rPr>
              <a:t> = 18</a:t>
            </a:r>
          </a:p>
        </p:txBody>
      </p:sp>
      <p:sp>
        <p:nvSpPr>
          <p:cNvPr id="27" name="Rounded Rectangle 26"/>
          <p:cNvSpPr/>
          <p:nvPr/>
        </p:nvSpPr>
        <p:spPr bwMode="auto">
          <a:xfrm>
            <a:off x="1733871" y="4253290"/>
            <a:ext cx="1715969" cy="469719"/>
          </a:xfrm>
          <a:prstGeom prst="roundRect">
            <a:avLst/>
          </a:prstGeom>
          <a:solidFill>
            <a:srgbClr val="FFFF00"/>
          </a:solidFill>
          <a:ln w="19050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Times New Roman" panose="02020603050405020304" pitchFamily="18" charset="0"/>
              </a:rPr>
              <a:t>9 x 2 = 18</a:t>
            </a:r>
          </a:p>
        </p:txBody>
      </p:sp>
      <p:sp>
        <p:nvSpPr>
          <p:cNvPr id="28" name="Rounded Rectangle 27"/>
          <p:cNvSpPr/>
          <p:nvPr/>
        </p:nvSpPr>
        <p:spPr bwMode="auto">
          <a:xfrm>
            <a:off x="4143310" y="4269996"/>
            <a:ext cx="1715969" cy="469719"/>
          </a:xfrm>
          <a:prstGeom prst="roundRect">
            <a:avLst/>
          </a:prstGeom>
          <a:solidFill>
            <a:srgbClr val="FFFF00"/>
          </a:solidFill>
          <a:ln w="19050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Times New Roman" panose="02020603050405020304" pitchFamily="18" charset="0"/>
              </a:rPr>
              <a:t>18</a:t>
            </a:r>
            <a:r>
              <a:rPr kumimoji="0" lang="en-US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Times New Roman" panose="02020603050405020304" pitchFamily="18" charset="0"/>
              </a:rPr>
              <a:t> </a:t>
            </a:r>
            <a:r>
              <a:rPr lang="en-US" sz="2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Times New Roman" panose="02020603050405020304" pitchFamily="18" charset="0"/>
              </a:rPr>
              <a:t>:</a:t>
            </a:r>
            <a:r>
              <a:rPr kumimoji="0" lang="en-US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Times New Roman" panose="02020603050405020304" pitchFamily="18" charset="0"/>
              </a:rPr>
              <a:t> </a:t>
            </a:r>
            <a:r>
              <a:rPr lang="en-US" sz="2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Times New Roman" panose="02020603050405020304" pitchFamily="18" charset="0"/>
              </a:rPr>
              <a:t>9</a:t>
            </a:r>
            <a:r>
              <a:rPr kumimoji="0" lang="en-US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Times New Roman" panose="02020603050405020304" pitchFamily="18" charset="0"/>
              </a:rPr>
              <a:t> = 2</a:t>
            </a:r>
          </a:p>
        </p:txBody>
      </p:sp>
      <p:sp>
        <p:nvSpPr>
          <p:cNvPr id="4" name="Right Arrow 3"/>
          <p:cNvSpPr/>
          <p:nvPr/>
        </p:nvSpPr>
        <p:spPr bwMode="auto">
          <a:xfrm>
            <a:off x="3499337" y="4384911"/>
            <a:ext cx="484306" cy="239890"/>
          </a:xfrm>
          <a:prstGeom prst="rightArrow">
            <a:avLst/>
          </a:prstGeom>
          <a:solidFill>
            <a:srgbClr val="7030A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</a:endParaRPr>
          </a:p>
        </p:txBody>
      </p:sp>
      <p:pic>
        <p:nvPicPr>
          <p:cNvPr id="30" name="Picture 3" descr="C:\Users\Administrator\Desktop\58pic_5388033792e0c [转换]-02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1855" y="-53091"/>
            <a:ext cx="4377926" cy="11334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515982" y="330172"/>
            <a:ext cx="28054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1239165520"/>
      </p:ext>
    </p:extLst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4" presetClass="entr" presetSubtype="10" repeatCount="5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26" grpId="0" animBg="1"/>
      <p:bldP spid="27" grpId="0" animBg="1"/>
      <p:bldP spid="28" grpId="0" animBg="1"/>
      <p:bldP spid="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53" name="Group 2"/>
          <p:cNvGrpSpPr>
            <a:grpSpLocks/>
          </p:cNvGrpSpPr>
          <p:nvPr/>
        </p:nvGrpSpPr>
        <p:grpSpPr bwMode="auto">
          <a:xfrm>
            <a:off x="1" y="-32147"/>
            <a:ext cx="9022814" cy="5175647"/>
            <a:chOff x="0" y="-206"/>
            <a:chExt cx="5958" cy="4622"/>
          </a:xfrm>
        </p:grpSpPr>
        <p:grpSp>
          <p:nvGrpSpPr>
            <p:cNvPr id="10254" name="Group 3"/>
            <p:cNvGrpSpPr>
              <a:grpSpLocks/>
            </p:cNvGrpSpPr>
            <p:nvPr/>
          </p:nvGrpSpPr>
          <p:grpSpPr bwMode="auto">
            <a:xfrm>
              <a:off x="0" y="-206"/>
              <a:ext cx="5958" cy="4622"/>
              <a:chOff x="0" y="192"/>
              <a:chExt cx="5760" cy="3936"/>
            </a:xfrm>
          </p:grpSpPr>
          <p:grpSp>
            <p:nvGrpSpPr>
              <p:cNvPr id="10255" name="Group 4"/>
              <p:cNvGrpSpPr>
                <a:grpSpLocks/>
              </p:cNvGrpSpPr>
              <p:nvPr/>
            </p:nvGrpSpPr>
            <p:grpSpPr bwMode="auto">
              <a:xfrm>
                <a:off x="0" y="336"/>
                <a:ext cx="5760" cy="3700"/>
                <a:chOff x="0" y="336"/>
                <a:chExt cx="5760" cy="3700"/>
              </a:xfrm>
            </p:grpSpPr>
            <p:pic>
              <p:nvPicPr>
                <p:cNvPr id="10256" name="Picture 5" descr="n3"/>
                <p:cNvPicPr>
                  <a:picLocks noChangeAspect="1" noChangeArrowheads="1"/>
                </p:cNvPicPr>
                <p:nvPr/>
              </p:nvPicPr>
              <p:blipFill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0" y="3984"/>
                  <a:ext cx="5760" cy="5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10257" name="Picture 6" descr="n3"/>
                <p:cNvPicPr>
                  <a:picLocks noChangeAspect="1" noChangeArrowheads="1"/>
                </p:cNvPicPr>
                <p:nvPr/>
              </p:nvPicPr>
              <p:blipFill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0" y="336"/>
                  <a:ext cx="5760" cy="4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</p:grpSp>
          <p:pic>
            <p:nvPicPr>
              <p:cNvPr id="10258" name="Picture 7" descr="n3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5400000">
                <a:off x="-1848" y="2136"/>
                <a:ext cx="3936" cy="4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0259" name="Picture 8" descr="n3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16200000" flipH="1">
                <a:off x="3671" y="2135"/>
                <a:ext cx="3936" cy="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grpSp>
          <p:nvGrpSpPr>
            <p:cNvPr id="10260" name="Group 9"/>
            <p:cNvGrpSpPr>
              <a:grpSpLocks/>
            </p:cNvGrpSpPr>
            <p:nvPr/>
          </p:nvGrpSpPr>
          <p:grpSpPr bwMode="auto">
            <a:xfrm>
              <a:off x="91" y="-135"/>
              <a:ext cx="5777" cy="4459"/>
              <a:chOff x="0" y="192"/>
              <a:chExt cx="5760" cy="3936"/>
            </a:xfrm>
          </p:grpSpPr>
          <p:grpSp>
            <p:nvGrpSpPr>
              <p:cNvPr id="10261" name="Group 10"/>
              <p:cNvGrpSpPr>
                <a:grpSpLocks/>
              </p:cNvGrpSpPr>
              <p:nvPr/>
            </p:nvGrpSpPr>
            <p:grpSpPr bwMode="auto">
              <a:xfrm>
                <a:off x="0" y="336"/>
                <a:ext cx="5760" cy="3700"/>
                <a:chOff x="0" y="336"/>
                <a:chExt cx="5760" cy="3700"/>
              </a:xfrm>
            </p:grpSpPr>
            <p:pic>
              <p:nvPicPr>
                <p:cNvPr id="10262" name="Picture 11" descr="n3"/>
                <p:cNvPicPr>
                  <a:picLocks noChangeAspect="1" noChangeArrowheads="1"/>
                </p:cNvPicPr>
                <p:nvPr/>
              </p:nvPicPr>
              <p:blipFill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0" y="3984"/>
                  <a:ext cx="5760" cy="5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10263" name="Picture 12" descr="n3"/>
                <p:cNvPicPr>
                  <a:picLocks noChangeAspect="1" noChangeArrowheads="1"/>
                </p:cNvPicPr>
                <p:nvPr/>
              </p:nvPicPr>
              <p:blipFill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0" y="336"/>
                  <a:ext cx="5760" cy="4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</p:grpSp>
          <p:pic>
            <p:nvPicPr>
              <p:cNvPr id="10264" name="Picture 13" descr="n3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5400000">
                <a:off x="-1848" y="2136"/>
                <a:ext cx="3936" cy="4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0265" name="Picture 14" descr="n3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16200000" flipH="1">
                <a:off x="3671" y="2135"/>
                <a:ext cx="3936" cy="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  <p:sp>
        <p:nvSpPr>
          <p:cNvPr id="10280" name="TextBox 31"/>
          <p:cNvSpPr txBox="1">
            <a:spLocks noChangeArrowheads="1"/>
          </p:cNvSpPr>
          <p:nvPr/>
        </p:nvSpPr>
        <p:spPr bwMode="auto">
          <a:xfrm rot="1391766">
            <a:off x="1579752" y="3560601"/>
            <a:ext cx="267200" cy="2077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altLang="en-US" sz="75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/>
                <a:sym typeface="Arial"/>
              </a:rPr>
              <a:t>/</a:t>
            </a:r>
          </a:p>
        </p:txBody>
      </p:sp>
      <p:sp>
        <p:nvSpPr>
          <p:cNvPr id="2" name="Round Single Corner Rectangle 1"/>
          <p:cNvSpPr/>
          <p:nvPr/>
        </p:nvSpPr>
        <p:spPr bwMode="auto">
          <a:xfrm>
            <a:off x="362102" y="267324"/>
            <a:ext cx="5286719" cy="517242"/>
          </a:xfrm>
          <a:prstGeom prst="round1Rect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4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Hoàn</a:t>
            </a:r>
            <a:r>
              <a:rPr lang="en-US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bảng</a:t>
            </a:r>
            <a:r>
              <a:rPr lang="en-US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9, </a:t>
            </a:r>
            <a:r>
              <a:rPr lang="en-US" sz="24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bảng</a:t>
            </a:r>
            <a:r>
              <a:rPr lang="en-US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chia 9.</a:t>
            </a:r>
            <a:endParaRPr kumimoji="0" lang="en-US" sz="2400" b="1" i="0" u="none" strike="noStrike" cap="none" normalizeH="0" baseline="0" dirty="0">
              <a:ln>
                <a:noFill/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ectangle 2"/>
          <p:cNvSpPr/>
          <p:nvPr/>
        </p:nvSpPr>
        <p:spPr bwMode="auto">
          <a:xfrm>
            <a:off x="3710131" y="691525"/>
            <a:ext cx="1952539" cy="35167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Bản</a:t>
            </a:r>
            <a:r>
              <a:rPr lang="en-US" sz="20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g</a:t>
            </a:r>
            <a:r>
              <a:rPr lang="en-US" sz="2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nhân</a:t>
            </a:r>
            <a:r>
              <a:rPr lang="en-US" sz="2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 9</a:t>
            </a:r>
            <a:endParaRPr kumimoji="0" lang="en-US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</a:endParaRPr>
          </a:p>
        </p:txBody>
      </p:sp>
      <p:sp>
        <p:nvSpPr>
          <p:cNvPr id="42" name="Rectangle 41"/>
          <p:cNvSpPr/>
          <p:nvPr/>
        </p:nvSpPr>
        <p:spPr bwMode="auto">
          <a:xfrm>
            <a:off x="6252122" y="691525"/>
            <a:ext cx="1952539" cy="35167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Bảng</a:t>
            </a:r>
            <a:r>
              <a:rPr kumimoji="0" lang="en-US" sz="2000" b="0" i="0" u="none" strike="noStrike" cap="none" normalizeH="0" dirty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 chia 9</a:t>
            </a:r>
            <a:endParaRPr kumimoji="0" lang="en-US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</a:endParaRPr>
          </a:p>
        </p:txBody>
      </p:sp>
      <p:sp>
        <p:nvSpPr>
          <p:cNvPr id="43" name="Rectangle 42"/>
          <p:cNvSpPr/>
          <p:nvPr/>
        </p:nvSpPr>
        <p:spPr bwMode="auto">
          <a:xfrm>
            <a:off x="3710131" y="1043195"/>
            <a:ext cx="1952539" cy="35167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9 x 1 = </a:t>
            </a:r>
          </a:p>
        </p:txBody>
      </p:sp>
      <p:sp>
        <p:nvSpPr>
          <p:cNvPr id="44" name="Rectangle 43"/>
          <p:cNvSpPr/>
          <p:nvPr/>
        </p:nvSpPr>
        <p:spPr bwMode="auto">
          <a:xfrm>
            <a:off x="6252122" y="1043195"/>
            <a:ext cx="1952539" cy="35167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9   : 9 =</a:t>
            </a:r>
          </a:p>
        </p:txBody>
      </p:sp>
      <p:sp>
        <p:nvSpPr>
          <p:cNvPr id="45" name="Rectangle 44"/>
          <p:cNvSpPr/>
          <p:nvPr/>
        </p:nvSpPr>
        <p:spPr bwMode="auto">
          <a:xfrm>
            <a:off x="3710131" y="1396425"/>
            <a:ext cx="1952539" cy="35167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  <a:buClrTx/>
            </a:pPr>
            <a:r>
              <a:rPr 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9 x 2 = </a:t>
            </a:r>
          </a:p>
        </p:txBody>
      </p:sp>
      <p:sp>
        <p:nvSpPr>
          <p:cNvPr id="46" name="Rectangle 45"/>
          <p:cNvSpPr/>
          <p:nvPr/>
        </p:nvSpPr>
        <p:spPr bwMode="auto">
          <a:xfrm>
            <a:off x="6252122" y="1396425"/>
            <a:ext cx="1952539" cy="35167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  <a:buClrTx/>
            </a:pPr>
            <a:r>
              <a:rPr 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18 : 9 = </a:t>
            </a:r>
          </a:p>
        </p:txBody>
      </p:sp>
      <p:sp>
        <p:nvSpPr>
          <p:cNvPr id="47" name="Rectangle 46"/>
          <p:cNvSpPr/>
          <p:nvPr/>
        </p:nvSpPr>
        <p:spPr bwMode="auto">
          <a:xfrm>
            <a:off x="3710131" y="1727274"/>
            <a:ext cx="1952539" cy="35167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  <a:buClrTx/>
            </a:pPr>
            <a:r>
              <a:rPr 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9 x 3 = </a:t>
            </a:r>
          </a:p>
        </p:txBody>
      </p:sp>
      <p:sp>
        <p:nvSpPr>
          <p:cNvPr id="48" name="Rectangle 47"/>
          <p:cNvSpPr/>
          <p:nvPr/>
        </p:nvSpPr>
        <p:spPr bwMode="auto">
          <a:xfrm>
            <a:off x="6252122" y="1727274"/>
            <a:ext cx="1952539" cy="35167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  <a:buClrTx/>
            </a:pPr>
            <a:r>
              <a:rPr 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29 : 9 = </a:t>
            </a:r>
          </a:p>
        </p:txBody>
      </p:sp>
      <p:sp>
        <p:nvSpPr>
          <p:cNvPr id="49" name="Rectangle 48"/>
          <p:cNvSpPr/>
          <p:nvPr/>
        </p:nvSpPr>
        <p:spPr bwMode="auto">
          <a:xfrm>
            <a:off x="3710131" y="2078944"/>
            <a:ext cx="1952539" cy="35167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  <a:buClrTx/>
            </a:pPr>
            <a:r>
              <a:rPr 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9 x 4 = </a:t>
            </a:r>
          </a:p>
        </p:txBody>
      </p:sp>
      <p:sp>
        <p:nvSpPr>
          <p:cNvPr id="50" name="Rectangle 49"/>
          <p:cNvSpPr/>
          <p:nvPr/>
        </p:nvSpPr>
        <p:spPr bwMode="auto">
          <a:xfrm>
            <a:off x="6252122" y="2078944"/>
            <a:ext cx="1952539" cy="35167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  <a:buClrTx/>
            </a:pPr>
            <a:r>
              <a:rPr 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36 : 9 = </a:t>
            </a:r>
          </a:p>
        </p:txBody>
      </p:sp>
      <p:sp>
        <p:nvSpPr>
          <p:cNvPr id="51" name="Rectangle 50"/>
          <p:cNvSpPr/>
          <p:nvPr/>
        </p:nvSpPr>
        <p:spPr bwMode="auto">
          <a:xfrm>
            <a:off x="3710131" y="2432174"/>
            <a:ext cx="1952539" cy="35167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  <a:buClrTx/>
            </a:pPr>
            <a:r>
              <a:rPr 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9 x 5 = </a:t>
            </a:r>
          </a:p>
        </p:txBody>
      </p:sp>
      <p:sp>
        <p:nvSpPr>
          <p:cNvPr id="52" name="Rectangle 51"/>
          <p:cNvSpPr/>
          <p:nvPr/>
        </p:nvSpPr>
        <p:spPr bwMode="auto">
          <a:xfrm>
            <a:off x="6252122" y="2432174"/>
            <a:ext cx="1952539" cy="35167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  <a:buClrTx/>
            </a:pPr>
            <a:r>
              <a:rPr 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45 : 9 = </a:t>
            </a:r>
          </a:p>
        </p:txBody>
      </p:sp>
      <p:sp>
        <p:nvSpPr>
          <p:cNvPr id="53" name="Rectangle 52"/>
          <p:cNvSpPr/>
          <p:nvPr/>
        </p:nvSpPr>
        <p:spPr bwMode="auto">
          <a:xfrm>
            <a:off x="3710131" y="2791452"/>
            <a:ext cx="1952539" cy="35167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  <a:buClrTx/>
            </a:pPr>
            <a:r>
              <a:rPr 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9 x 6 = </a:t>
            </a:r>
          </a:p>
        </p:txBody>
      </p:sp>
      <p:sp>
        <p:nvSpPr>
          <p:cNvPr id="54" name="Rectangle 53"/>
          <p:cNvSpPr/>
          <p:nvPr/>
        </p:nvSpPr>
        <p:spPr bwMode="auto">
          <a:xfrm>
            <a:off x="6252122" y="2791452"/>
            <a:ext cx="1952539" cy="35167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  <a:buClrTx/>
            </a:pPr>
            <a:r>
              <a:rPr 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54 : 9 = </a:t>
            </a:r>
          </a:p>
        </p:txBody>
      </p:sp>
      <p:sp>
        <p:nvSpPr>
          <p:cNvPr id="55" name="Rectangle 54"/>
          <p:cNvSpPr/>
          <p:nvPr/>
        </p:nvSpPr>
        <p:spPr bwMode="auto">
          <a:xfrm>
            <a:off x="3710131" y="3143122"/>
            <a:ext cx="1952539" cy="35167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  <a:buClrTx/>
            </a:pPr>
            <a:r>
              <a:rPr 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9 x 7 = </a:t>
            </a:r>
          </a:p>
        </p:txBody>
      </p:sp>
      <p:sp>
        <p:nvSpPr>
          <p:cNvPr id="56" name="Rectangle 55"/>
          <p:cNvSpPr/>
          <p:nvPr/>
        </p:nvSpPr>
        <p:spPr bwMode="auto">
          <a:xfrm>
            <a:off x="6252122" y="3143122"/>
            <a:ext cx="1952539" cy="35167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  <a:buClrTx/>
            </a:pPr>
            <a:r>
              <a:rPr 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63 : 9 = </a:t>
            </a:r>
          </a:p>
        </p:txBody>
      </p:sp>
      <p:sp>
        <p:nvSpPr>
          <p:cNvPr id="57" name="Rectangle 56"/>
          <p:cNvSpPr/>
          <p:nvPr/>
        </p:nvSpPr>
        <p:spPr bwMode="auto">
          <a:xfrm>
            <a:off x="3710131" y="3496352"/>
            <a:ext cx="1952539" cy="35167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  <a:buClrTx/>
            </a:pPr>
            <a:r>
              <a:rPr 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9 x 8 = </a:t>
            </a:r>
          </a:p>
        </p:txBody>
      </p:sp>
      <p:sp>
        <p:nvSpPr>
          <p:cNvPr id="58" name="Rectangle 57"/>
          <p:cNvSpPr/>
          <p:nvPr/>
        </p:nvSpPr>
        <p:spPr bwMode="auto">
          <a:xfrm>
            <a:off x="6252122" y="3496352"/>
            <a:ext cx="1952539" cy="35167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  <a:buClrTx/>
            </a:pPr>
            <a:r>
              <a:rPr 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72 : 9 = </a:t>
            </a:r>
          </a:p>
        </p:txBody>
      </p:sp>
      <p:sp>
        <p:nvSpPr>
          <p:cNvPr id="59" name="Rectangle 58"/>
          <p:cNvSpPr/>
          <p:nvPr/>
        </p:nvSpPr>
        <p:spPr bwMode="auto">
          <a:xfrm>
            <a:off x="3710131" y="3827201"/>
            <a:ext cx="1952539" cy="35167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  <a:buClrTx/>
            </a:pPr>
            <a:r>
              <a:rPr 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9 x 9 = </a:t>
            </a:r>
          </a:p>
        </p:txBody>
      </p:sp>
      <p:sp>
        <p:nvSpPr>
          <p:cNvPr id="60" name="Rectangle 59"/>
          <p:cNvSpPr/>
          <p:nvPr/>
        </p:nvSpPr>
        <p:spPr bwMode="auto">
          <a:xfrm>
            <a:off x="6252122" y="3827201"/>
            <a:ext cx="1952539" cy="35167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  <a:buClrTx/>
            </a:pPr>
            <a:r>
              <a:rPr 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81 : 9 = </a:t>
            </a:r>
          </a:p>
        </p:txBody>
      </p:sp>
      <p:sp>
        <p:nvSpPr>
          <p:cNvPr id="61" name="Rectangle 60"/>
          <p:cNvSpPr/>
          <p:nvPr/>
        </p:nvSpPr>
        <p:spPr bwMode="auto">
          <a:xfrm>
            <a:off x="3710131" y="4178871"/>
            <a:ext cx="1952539" cy="35167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  <a:buClrTx/>
            </a:pPr>
            <a:r>
              <a:rPr 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9 x 10  = </a:t>
            </a:r>
          </a:p>
        </p:txBody>
      </p:sp>
      <p:sp>
        <p:nvSpPr>
          <p:cNvPr id="62" name="Rectangle 61"/>
          <p:cNvSpPr/>
          <p:nvPr/>
        </p:nvSpPr>
        <p:spPr bwMode="auto">
          <a:xfrm>
            <a:off x="6252122" y="4178871"/>
            <a:ext cx="1952539" cy="35167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  <a:buClrTx/>
            </a:pPr>
            <a:r>
              <a:rPr 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90 : 9 = </a:t>
            </a:r>
          </a:p>
        </p:txBody>
      </p:sp>
      <p:sp>
        <p:nvSpPr>
          <p:cNvPr id="66" name="Rectangle 65"/>
          <p:cNvSpPr/>
          <p:nvPr/>
        </p:nvSpPr>
        <p:spPr bwMode="auto">
          <a:xfrm>
            <a:off x="4686400" y="1041826"/>
            <a:ext cx="519777" cy="351670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9</a:t>
            </a:r>
          </a:p>
        </p:txBody>
      </p:sp>
      <p:sp>
        <p:nvSpPr>
          <p:cNvPr id="67" name="Rectangle 66"/>
          <p:cNvSpPr/>
          <p:nvPr/>
        </p:nvSpPr>
        <p:spPr bwMode="auto">
          <a:xfrm>
            <a:off x="4632995" y="1423872"/>
            <a:ext cx="466677" cy="174907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18</a:t>
            </a:r>
          </a:p>
        </p:txBody>
      </p:sp>
      <p:pic>
        <p:nvPicPr>
          <p:cNvPr id="68" name="Picture 67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43131">
                        <a14:foregroundMark x1="17891" y1="38737" x2="30671" y2="32000"/>
                        <a14:foregroundMark x1="35144" y1="9263" x2="34824" y2="2189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56709"/>
          <a:stretch/>
        </p:blipFill>
        <p:spPr>
          <a:xfrm>
            <a:off x="80499" y="2936072"/>
            <a:ext cx="1301888" cy="2281907"/>
          </a:xfrm>
          <a:prstGeom prst="rect">
            <a:avLst/>
          </a:prstGeom>
        </p:spPr>
      </p:pic>
      <p:grpSp>
        <p:nvGrpSpPr>
          <p:cNvPr id="69" name="Group 68"/>
          <p:cNvGrpSpPr/>
          <p:nvPr/>
        </p:nvGrpSpPr>
        <p:grpSpPr>
          <a:xfrm>
            <a:off x="708037" y="1038085"/>
            <a:ext cx="2772507" cy="1945743"/>
            <a:chOff x="2250490" y="1828979"/>
            <a:chExt cx="3481028" cy="2057226"/>
          </a:xfrm>
        </p:grpSpPr>
        <p:sp>
          <p:nvSpPr>
            <p:cNvPr id="70" name="Cloud Callout 69"/>
            <p:cNvSpPr/>
            <p:nvPr/>
          </p:nvSpPr>
          <p:spPr>
            <a:xfrm>
              <a:off x="2250490" y="1828979"/>
              <a:ext cx="3481028" cy="2057226"/>
            </a:xfrm>
            <a:prstGeom prst="cloudCallout">
              <a:avLst>
                <a:gd name="adj1" fmla="val -51971"/>
                <a:gd name="adj2" fmla="val 58841"/>
              </a:avLst>
            </a:prstGeom>
            <a:solidFill>
              <a:sysClr val="window" lastClr="FFFFFF"/>
            </a:solidFill>
            <a:ln w="12700" cap="flat" cmpd="sng" algn="ctr">
              <a:solidFill>
                <a:srgbClr val="4472C4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016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9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1" name="TextBox 70"/>
            <p:cNvSpPr txBox="1"/>
            <p:nvPr/>
          </p:nvSpPr>
          <p:spPr>
            <a:xfrm>
              <a:off x="2821308" y="2296758"/>
              <a:ext cx="2656340" cy="126910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016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Thêm</a:t>
              </a:r>
              <a:r>
                <a:rPr kumimoji="0" lang="en-US" sz="1800" b="0" i="0" u="none" strike="noStrike" kern="1200" cap="none" spc="0" normalizeH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9 </a:t>
              </a:r>
              <a:r>
                <a:rPr kumimoji="0" lang="en-US" sz="1800" b="0" i="0" u="none" strike="noStrike" kern="1200" cap="none" spc="0" normalizeH="0" noProof="0" dirty="0" err="1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vào</a:t>
              </a:r>
              <a:r>
                <a:rPr kumimoji="0" lang="en-US" sz="1800" b="0" i="0" u="none" strike="noStrike" kern="1200" cap="none" spc="0" normalizeH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1800" b="0" i="0" u="none" strike="noStrike" kern="1200" cap="none" spc="0" normalizeH="0" noProof="0" dirty="0" err="1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kết</a:t>
              </a:r>
              <a:r>
                <a:rPr kumimoji="0" lang="en-US" sz="1800" b="0" i="0" u="none" strike="noStrike" kern="1200" cap="none" spc="0" normalizeH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1800" b="0" i="0" u="none" strike="noStrike" kern="1200" cap="none" spc="0" normalizeH="0" noProof="0" dirty="0" err="1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quả</a:t>
              </a:r>
              <a:r>
                <a:rPr kumimoji="0" lang="en-US" sz="1800" b="0" i="0" u="none" strike="noStrike" kern="1200" cap="none" spc="0" normalizeH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1800" b="0" i="0" u="none" strike="noStrike" kern="1200" cap="none" spc="0" normalizeH="0" noProof="0" dirty="0" err="1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của</a:t>
              </a:r>
              <a:r>
                <a:rPr kumimoji="0" lang="en-US" sz="1800" b="0" i="0" u="none" strike="noStrike" kern="1200" cap="none" spc="0" normalizeH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9 x 2 ta </a:t>
              </a:r>
              <a:r>
                <a:rPr kumimoji="0" lang="en-US" sz="1800" b="0" i="0" u="none" strike="noStrike" kern="1200" cap="none" spc="0" normalizeH="0" noProof="0" dirty="0" err="1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được</a:t>
              </a:r>
              <a:r>
                <a:rPr kumimoji="0" lang="en-US" sz="1800" b="0" i="0" u="none" strike="noStrike" kern="1200" cap="none" spc="0" normalizeH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1800" b="0" i="0" u="none" strike="noStrike" kern="1200" cap="none" spc="0" normalizeH="0" noProof="0" dirty="0" err="1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kết</a:t>
              </a:r>
              <a:r>
                <a:rPr kumimoji="0" lang="en-US" sz="1800" b="0" i="0" u="none" strike="noStrike" kern="1200" cap="none" spc="0" normalizeH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1800" b="0" i="0" u="none" strike="noStrike" kern="1200" cap="none" spc="0" normalizeH="0" noProof="0" dirty="0" err="1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quả</a:t>
              </a:r>
              <a:r>
                <a:rPr kumimoji="0" lang="en-US" sz="1800" b="0" i="0" u="none" strike="noStrike" kern="1200" cap="none" spc="0" normalizeH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1800" b="0" i="0" u="none" strike="noStrike" kern="1200" cap="none" spc="0" normalizeH="0" noProof="0" dirty="0" err="1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của</a:t>
              </a:r>
              <a:r>
                <a:rPr kumimoji="0" lang="en-US" sz="1800" b="0" i="0" u="none" strike="noStrike" kern="1200" cap="none" spc="0" normalizeH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9 x3</a:t>
              </a: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</p:grpSp>
      <p:sp>
        <p:nvSpPr>
          <p:cNvPr id="72" name="Rectangle 71"/>
          <p:cNvSpPr/>
          <p:nvPr/>
        </p:nvSpPr>
        <p:spPr bwMode="auto">
          <a:xfrm>
            <a:off x="4632995" y="1727291"/>
            <a:ext cx="511947" cy="35167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27</a:t>
            </a:r>
          </a:p>
        </p:txBody>
      </p:sp>
      <p:sp>
        <p:nvSpPr>
          <p:cNvPr id="73" name="Rectangle 72"/>
          <p:cNvSpPr/>
          <p:nvPr/>
        </p:nvSpPr>
        <p:spPr bwMode="auto">
          <a:xfrm>
            <a:off x="4621464" y="2073799"/>
            <a:ext cx="511947" cy="35167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36</a:t>
            </a:r>
          </a:p>
        </p:txBody>
      </p:sp>
      <p:sp>
        <p:nvSpPr>
          <p:cNvPr id="74" name="Rectangle 73"/>
          <p:cNvSpPr/>
          <p:nvPr/>
        </p:nvSpPr>
        <p:spPr bwMode="auto">
          <a:xfrm>
            <a:off x="4616940" y="2396403"/>
            <a:ext cx="511947" cy="35167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45</a:t>
            </a:r>
          </a:p>
        </p:txBody>
      </p:sp>
      <p:sp>
        <p:nvSpPr>
          <p:cNvPr id="75" name="Rectangle 74"/>
          <p:cNvSpPr/>
          <p:nvPr/>
        </p:nvSpPr>
        <p:spPr bwMode="auto">
          <a:xfrm>
            <a:off x="4610359" y="2790340"/>
            <a:ext cx="511947" cy="35167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54</a:t>
            </a:r>
          </a:p>
        </p:txBody>
      </p:sp>
      <p:sp>
        <p:nvSpPr>
          <p:cNvPr id="76" name="Rectangle 75"/>
          <p:cNvSpPr/>
          <p:nvPr/>
        </p:nvSpPr>
        <p:spPr bwMode="auto">
          <a:xfrm>
            <a:off x="4608142" y="3141562"/>
            <a:ext cx="511947" cy="35167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63</a:t>
            </a:r>
          </a:p>
        </p:txBody>
      </p:sp>
      <p:sp>
        <p:nvSpPr>
          <p:cNvPr id="77" name="Rectangle 76"/>
          <p:cNvSpPr/>
          <p:nvPr/>
        </p:nvSpPr>
        <p:spPr bwMode="auto">
          <a:xfrm>
            <a:off x="4605925" y="3480873"/>
            <a:ext cx="511947" cy="35167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72</a:t>
            </a:r>
          </a:p>
        </p:txBody>
      </p:sp>
      <p:sp>
        <p:nvSpPr>
          <p:cNvPr id="78" name="Rectangle 77"/>
          <p:cNvSpPr/>
          <p:nvPr/>
        </p:nvSpPr>
        <p:spPr bwMode="auto">
          <a:xfrm>
            <a:off x="4644677" y="3832787"/>
            <a:ext cx="511947" cy="35167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81</a:t>
            </a:r>
          </a:p>
        </p:txBody>
      </p:sp>
      <p:sp>
        <p:nvSpPr>
          <p:cNvPr id="79" name="Rectangle 78"/>
          <p:cNvSpPr/>
          <p:nvPr/>
        </p:nvSpPr>
        <p:spPr bwMode="auto">
          <a:xfrm>
            <a:off x="4786031" y="4171452"/>
            <a:ext cx="511947" cy="35167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90</a:t>
            </a:r>
          </a:p>
        </p:txBody>
      </p:sp>
      <p:sp>
        <p:nvSpPr>
          <p:cNvPr id="80" name="Rectangle 79"/>
          <p:cNvSpPr/>
          <p:nvPr/>
        </p:nvSpPr>
        <p:spPr bwMode="auto">
          <a:xfrm>
            <a:off x="7381323" y="1041635"/>
            <a:ext cx="511947" cy="35167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1</a:t>
            </a:r>
          </a:p>
        </p:txBody>
      </p:sp>
      <p:sp>
        <p:nvSpPr>
          <p:cNvPr id="81" name="Rectangle 80"/>
          <p:cNvSpPr/>
          <p:nvPr/>
        </p:nvSpPr>
        <p:spPr bwMode="auto">
          <a:xfrm>
            <a:off x="7380948" y="1326959"/>
            <a:ext cx="511947" cy="35167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2</a:t>
            </a:r>
          </a:p>
        </p:txBody>
      </p:sp>
      <p:sp>
        <p:nvSpPr>
          <p:cNvPr id="82" name="Rectangle 81"/>
          <p:cNvSpPr/>
          <p:nvPr/>
        </p:nvSpPr>
        <p:spPr bwMode="auto">
          <a:xfrm>
            <a:off x="7363732" y="1754472"/>
            <a:ext cx="511947" cy="35167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3</a:t>
            </a:r>
          </a:p>
        </p:txBody>
      </p:sp>
      <p:sp>
        <p:nvSpPr>
          <p:cNvPr id="83" name="Rectangle 82"/>
          <p:cNvSpPr/>
          <p:nvPr/>
        </p:nvSpPr>
        <p:spPr bwMode="auto">
          <a:xfrm>
            <a:off x="7380948" y="2104910"/>
            <a:ext cx="511947" cy="35167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4</a:t>
            </a:r>
          </a:p>
        </p:txBody>
      </p:sp>
      <p:sp>
        <p:nvSpPr>
          <p:cNvPr id="84" name="Rectangle 83"/>
          <p:cNvSpPr/>
          <p:nvPr/>
        </p:nvSpPr>
        <p:spPr bwMode="auto">
          <a:xfrm>
            <a:off x="7373092" y="2409793"/>
            <a:ext cx="511947" cy="35167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5</a:t>
            </a:r>
          </a:p>
        </p:txBody>
      </p:sp>
      <p:sp>
        <p:nvSpPr>
          <p:cNvPr id="85" name="Rectangle 84"/>
          <p:cNvSpPr/>
          <p:nvPr/>
        </p:nvSpPr>
        <p:spPr bwMode="auto">
          <a:xfrm>
            <a:off x="7380948" y="2826702"/>
            <a:ext cx="511947" cy="35167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6</a:t>
            </a:r>
          </a:p>
        </p:txBody>
      </p:sp>
      <p:sp>
        <p:nvSpPr>
          <p:cNvPr id="86" name="Rectangle 85"/>
          <p:cNvSpPr/>
          <p:nvPr/>
        </p:nvSpPr>
        <p:spPr bwMode="auto">
          <a:xfrm>
            <a:off x="7407650" y="3192760"/>
            <a:ext cx="511947" cy="35167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7</a:t>
            </a:r>
          </a:p>
        </p:txBody>
      </p:sp>
      <p:sp>
        <p:nvSpPr>
          <p:cNvPr id="87" name="Rectangle 86"/>
          <p:cNvSpPr/>
          <p:nvPr/>
        </p:nvSpPr>
        <p:spPr bwMode="auto">
          <a:xfrm>
            <a:off x="7405433" y="3532227"/>
            <a:ext cx="315629" cy="35167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8</a:t>
            </a:r>
          </a:p>
        </p:txBody>
      </p:sp>
      <p:sp>
        <p:nvSpPr>
          <p:cNvPr id="88" name="Rectangle 87"/>
          <p:cNvSpPr/>
          <p:nvPr/>
        </p:nvSpPr>
        <p:spPr bwMode="auto">
          <a:xfrm>
            <a:off x="7391349" y="3836485"/>
            <a:ext cx="315629" cy="35167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9</a:t>
            </a:r>
          </a:p>
        </p:txBody>
      </p:sp>
      <p:sp>
        <p:nvSpPr>
          <p:cNvPr id="89" name="Rectangle 88"/>
          <p:cNvSpPr/>
          <p:nvPr/>
        </p:nvSpPr>
        <p:spPr bwMode="auto">
          <a:xfrm>
            <a:off x="7327008" y="4187849"/>
            <a:ext cx="604114" cy="35167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10</a:t>
            </a:r>
          </a:p>
        </p:txBody>
      </p:sp>
    </p:spTree>
    <p:extLst>
      <p:ext uri="{BB962C8B-B14F-4D97-AF65-F5344CB8AC3E}">
        <p14:creationId xmlns:p14="http://schemas.microsoft.com/office/powerpoint/2010/main" val="3044435699"/>
      </p:ext>
    </p:extLst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5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0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5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0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5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0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5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0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5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0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5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90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95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0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5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0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6" grpId="0"/>
      <p:bldP spid="67" grpId="0" animBg="1"/>
      <p:bldP spid="72" grpId="0" animBg="1"/>
      <p:bldP spid="73" grpId="0" animBg="1"/>
      <p:bldP spid="74" grpId="0" animBg="1"/>
      <p:bldP spid="75" grpId="0" animBg="1"/>
      <p:bldP spid="76" grpId="0" animBg="1"/>
      <p:bldP spid="77" grpId="0" animBg="1"/>
      <p:bldP spid="78" grpId="0" animBg="1"/>
      <p:bldP spid="79" grpId="0" animBg="1"/>
      <p:bldP spid="80" grpId="0" animBg="1"/>
      <p:bldP spid="81" grpId="0" animBg="1"/>
      <p:bldP spid="82" grpId="0" animBg="1"/>
      <p:bldP spid="83" grpId="0" animBg="1"/>
      <p:bldP spid="84" grpId="0" animBg="1"/>
      <p:bldP spid="85" grpId="0" animBg="1"/>
      <p:bldP spid="86" grpId="0" animBg="1"/>
      <p:bldP spid="87" grpId="0" animBg="1"/>
      <p:bldP spid="88" grpId="0" animBg="1"/>
      <p:bldP spid="8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53" name="Group 2"/>
          <p:cNvGrpSpPr>
            <a:grpSpLocks/>
          </p:cNvGrpSpPr>
          <p:nvPr/>
        </p:nvGrpSpPr>
        <p:grpSpPr bwMode="auto">
          <a:xfrm>
            <a:off x="1" y="-32147"/>
            <a:ext cx="9022814" cy="5175647"/>
            <a:chOff x="0" y="-206"/>
            <a:chExt cx="5958" cy="4622"/>
          </a:xfrm>
        </p:grpSpPr>
        <p:grpSp>
          <p:nvGrpSpPr>
            <p:cNvPr id="10254" name="Group 3"/>
            <p:cNvGrpSpPr>
              <a:grpSpLocks/>
            </p:cNvGrpSpPr>
            <p:nvPr/>
          </p:nvGrpSpPr>
          <p:grpSpPr bwMode="auto">
            <a:xfrm>
              <a:off x="0" y="-206"/>
              <a:ext cx="5958" cy="4622"/>
              <a:chOff x="0" y="192"/>
              <a:chExt cx="5760" cy="3936"/>
            </a:xfrm>
          </p:grpSpPr>
          <p:grpSp>
            <p:nvGrpSpPr>
              <p:cNvPr id="10255" name="Group 4"/>
              <p:cNvGrpSpPr>
                <a:grpSpLocks/>
              </p:cNvGrpSpPr>
              <p:nvPr/>
            </p:nvGrpSpPr>
            <p:grpSpPr bwMode="auto">
              <a:xfrm>
                <a:off x="0" y="336"/>
                <a:ext cx="5760" cy="3700"/>
                <a:chOff x="0" y="336"/>
                <a:chExt cx="5760" cy="3700"/>
              </a:xfrm>
            </p:grpSpPr>
            <p:pic>
              <p:nvPicPr>
                <p:cNvPr id="10256" name="Picture 5" descr="n3"/>
                <p:cNvPicPr>
                  <a:picLocks noChangeAspect="1" noChangeArrowheads="1"/>
                </p:cNvPicPr>
                <p:nvPr/>
              </p:nvPicPr>
              <p:blipFill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0" y="3984"/>
                  <a:ext cx="5760" cy="5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10257" name="Picture 6" descr="n3"/>
                <p:cNvPicPr>
                  <a:picLocks noChangeAspect="1" noChangeArrowheads="1"/>
                </p:cNvPicPr>
                <p:nvPr/>
              </p:nvPicPr>
              <p:blipFill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0" y="336"/>
                  <a:ext cx="5760" cy="4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</p:grpSp>
          <p:pic>
            <p:nvPicPr>
              <p:cNvPr id="10258" name="Picture 7" descr="n3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5400000">
                <a:off x="-1848" y="2136"/>
                <a:ext cx="3936" cy="4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0259" name="Picture 8" descr="n3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16200000" flipH="1">
                <a:off x="3671" y="2135"/>
                <a:ext cx="3936" cy="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grpSp>
          <p:nvGrpSpPr>
            <p:cNvPr id="10260" name="Group 9"/>
            <p:cNvGrpSpPr>
              <a:grpSpLocks/>
            </p:cNvGrpSpPr>
            <p:nvPr/>
          </p:nvGrpSpPr>
          <p:grpSpPr bwMode="auto">
            <a:xfrm>
              <a:off x="91" y="-135"/>
              <a:ext cx="5777" cy="4459"/>
              <a:chOff x="0" y="192"/>
              <a:chExt cx="5760" cy="3936"/>
            </a:xfrm>
          </p:grpSpPr>
          <p:grpSp>
            <p:nvGrpSpPr>
              <p:cNvPr id="10261" name="Group 10"/>
              <p:cNvGrpSpPr>
                <a:grpSpLocks/>
              </p:cNvGrpSpPr>
              <p:nvPr/>
            </p:nvGrpSpPr>
            <p:grpSpPr bwMode="auto">
              <a:xfrm>
                <a:off x="0" y="336"/>
                <a:ext cx="5760" cy="3700"/>
                <a:chOff x="0" y="336"/>
                <a:chExt cx="5760" cy="3700"/>
              </a:xfrm>
            </p:grpSpPr>
            <p:pic>
              <p:nvPicPr>
                <p:cNvPr id="10262" name="Picture 11" descr="n3"/>
                <p:cNvPicPr>
                  <a:picLocks noChangeAspect="1" noChangeArrowheads="1"/>
                </p:cNvPicPr>
                <p:nvPr/>
              </p:nvPicPr>
              <p:blipFill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0" y="3984"/>
                  <a:ext cx="5760" cy="5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10263" name="Picture 12" descr="n3"/>
                <p:cNvPicPr>
                  <a:picLocks noChangeAspect="1" noChangeArrowheads="1"/>
                </p:cNvPicPr>
                <p:nvPr/>
              </p:nvPicPr>
              <p:blipFill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0" y="336"/>
                  <a:ext cx="5760" cy="4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</p:grpSp>
          <p:pic>
            <p:nvPicPr>
              <p:cNvPr id="10264" name="Picture 13" descr="n3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5400000">
                <a:off x="-1848" y="2136"/>
                <a:ext cx="3936" cy="4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0265" name="Picture 14" descr="n3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16200000" flipH="1">
                <a:off x="3671" y="2135"/>
                <a:ext cx="3936" cy="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  <p:pic>
        <p:nvPicPr>
          <p:cNvPr id="32" name="Picture 3" descr="C:\Users\Administrator\Desktop\58pic_5388033792e0c [转换]-02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8975" y="188764"/>
            <a:ext cx="4377926" cy="11334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3056810" y="584163"/>
            <a:ext cx="269176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</a:rPr>
              <a:t>HOẠT ĐỘNG</a:t>
            </a:r>
          </a:p>
        </p:txBody>
      </p:sp>
      <p:sp>
        <p:nvSpPr>
          <p:cNvPr id="7" name="Oval 6"/>
          <p:cNvSpPr/>
          <p:nvPr/>
        </p:nvSpPr>
        <p:spPr bwMode="auto">
          <a:xfrm>
            <a:off x="627961" y="1322219"/>
            <a:ext cx="561665" cy="561665"/>
          </a:xfrm>
          <a:prstGeom prst="ellipse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1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277414" y="1352596"/>
            <a:ext cx="223696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/>
              <a:t>Tính</a:t>
            </a:r>
            <a:r>
              <a:rPr lang="en-US" sz="2400" b="1" dirty="0"/>
              <a:t> </a:t>
            </a:r>
            <a:r>
              <a:rPr lang="en-US" sz="2400" b="1" dirty="0" err="1"/>
              <a:t>nhẩm</a:t>
            </a:r>
            <a:endParaRPr lang="en-US" sz="2400" b="1" dirty="0"/>
          </a:p>
        </p:txBody>
      </p:sp>
      <p:sp>
        <p:nvSpPr>
          <p:cNvPr id="9" name="Rectangle 8"/>
          <p:cNvSpPr/>
          <p:nvPr/>
        </p:nvSpPr>
        <p:spPr bwMode="auto">
          <a:xfrm>
            <a:off x="908793" y="3706390"/>
            <a:ext cx="1645599" cy="539826"/>
          </a:xfrm>
          <a:prstGeom prst="rect">
            <a:avLst/>
          </a:prstGeom>
          <a:noFill/>
          <a:ln w="31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9 x 7 = </a:t>
            </a:r>
          </a:p>
        </p:txBody>
      </p:sp>
      <p:sp>
        <p:nvSpPr>
          <p:cNvPr id="37" name="Rectangle 36"/>
          <p:cNvSpPr/>
          <p:nvPr/>
        </p:nvSpPr>
        <p:spPr bwMode="auto">
          <a:xfrm>
            <a:off x="923581" y="2300688"/>
            <a:ext cx="1630812" cy="539826"/>
          </a:xfrm>
          <a:prstGeom prst="rect">
            <a:avLst/>
          </a:prstGeom>
          <a:noFill/>
          <a:ln w="31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9 x 1 = </a:t>
            </a:r>
          </a:p>
        </p:txBody>
      </p:sp>
      <p:sp>
        <p:nvSpPr>
          <p:cNvPr id="38" name="Rectangle 37"/>
          <p:cNvSpPr/>
          <p:nvPr/>
        </p:nvSpPr>
        <p:spPr bwMode="auto">
          <a:xfrm>
            <a:off x="908793" y="3003539"/>
            <a:ext cx="1645599" cy="539826"/>
          </a:xfrm>
          <a:prstGeom prst="rect">
            <a:avLst/>
          </a:prstGeom>
          <a:noFill/>
          <a:ln w="31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9 x 4 = </a:t>
            </a:r>
          </a:p>
        </p:txBody>
      </p:sp>
      <p:sp>
        <p:nvSpPr>
          <p:cNvPr id="39" name="Rectangle 38"/>
          <p:cNvSpPr/>
          <p:nvPr/>
        </p:nvSpPr>
        <p:spPr bwMode="auto">
          <a:xfrm>
            <a:off x="2792173" y="3706390"/>
            <a:ext cx="1645599" cy="539826"/>
          </a:xfrm>
          <a:prstGeom prst="rect">
            <a:avLst/>
          </a:prstGeom>
          <a:noFill/>
          <a:ln w="31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9 x 8 = </a:t>
            </a:r>
          </a:p>
        </p:txBody>
      </p:sp>
      <p:sp>
        <p:nvSpPr>
          <p:cNvPr id="40" name="Rectangle 39"/>
          <p:cNvSpPr/>
          <p:nvPr/>
        </p:nvSpPr>
        <p:spPr bwMode="auto">
          <a:xfrm>
            <a:off x="2806961" y="2300688"/>
            <a:ext cx="1630812" cy="539826"/>
          </a:xfrm>
          <a:prstGeom prst="rect">
            <a:avLst/>
          </a:prstGeom>
          <a:noFill/>
          <a:ln w="31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9 x 2 = </a:t>
            </a:r>
          </a:p>
        </p:txBody>
      </p:sp>
      <p:sp>
        <p:nvSpPr>
          <p:cNvPr id="41" name="Rectangle 40"/>
          <p:cNvSpPr/>
          <p:nvPr/>
        </p:nvSpPr>
        <p:spPr bwMode="auto">
          <a:xfrm>
            <a:off x="2792173" y="3003539"/>
            <a:ext cx="1645599" cy="539826"/>
          </a:xfrm>
          <a:prstGeom prst="rect">
            <a:avLst/>
          </a:prstGeom>
          <a:noFill/>
          <a:ln w="31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9 x 5 = </a:t>
            </a:r>
          </a:p>
        </p:txBody>
      </p:sp>
      <p:sp>
        <p:nvSpPr>
          <p:cNvPr id="42" name="Rectangle 41"/>
          <p:cNvSpPr/>
          <p:nvPr/>
        </p:nvSpPr>
        <p:spPr bwMode="auto">
          <a:xfrm>
            <a:off x="4638797" y="3706390"/>
            <a:ext cx="1645599" cy="539826"/>
          </a:xfrm>
          <a:prstGeom prst="rect">
            <a:avLst/>
          </a:prstGeom>
          <a:noFill/>
          <a:ln w="31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9 x 9 = </a:t>
            </a:r>
          </a:p>
        </p:txBody>
      </p:sp>
      <p:sp>
        <p:nvSpPr>
          <p:cNvPr id="43" name="Rectangle 42"/>
          <p:cNvSpPr/>
          <p:nvPr/>
        </p:nvSpPr>
        <p:spPr bwMode="auto">
          <a:xfrm>
            <a:off x="4653585" y="2300688"/>
            <a:ext cx="1630812" cy="539826"/>
          </a:xfrm>
          <a:prstGeom prst="rect">
            <a:avLst/>
          </a:prstGeom>
          <a:noFill/>
          <a:ln w="31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9 x 3 = </a:t>
            </a:r>
          </a:p>
        </p:txBody>
      </p:sp>
      <p:sp>
        <p:nvSpPr>
          <p:cNvPr id="44" name="Rectangle 43"/>
          <p:cNvSpPr/>
          <p:nvPr/>
        </p:nvSpPr>
        <p:spPr bwMode="auto">
          <a:xfrm>
            <a:off x="4638797" y="3003539"/>
            <a:ext cx="1645599" cy="539826"/>
          </a:xfrm>
          <a:prstGeom prst="rect">
            <a:avLst/>
          </a:prstGeom>
          <a:noFill/>
          <a:ln w="31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9 x 6 = </a:t>
            </a:r>
          </a:p>
        </p:txBody>
      </p:sp>
      <p:sp>
        <p:nvSpPr>
          <p:cNvPr id="45" name="Rectangle 44"/>
          <p:cNvSpPr/>
          <p:nvPr/>
        </p:nvSpPr>
        <p:spPr bwMode="auto">
          <a:xfrm>
            <a:off x="6516006" y="3706390"/>
            <a:ext cx="1645599" cy="539826"/>
          </a:xfrm>
          <a:prstGeom prst="rect">
            <a:avLst/>
          </a:prstGeom>
          <a:noFill/>
          <a:ln w="31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0 x 9 = </a:t>
            </a:r>
          </a:p>
        </p:txBody>
      </p:sp>
      <p:sp>
        <p:nvSpPr>
          <p:cNvPr id="46" name="Rectangle 45"/>
          <p:cNvSpPr/>
          <p:nvPr/>
        </p:nvSpPr>
        <p:spPr bwMode="auto">
          <a:xfrm>
            <a:off x="6530794" y="2300688"/>
            <a:ext cx="1630812" cy="539826"/>
          </a:xfrm>
          <a:prstGeom prst="rect">
            <a:avLst/>
          </a:prstGeom>
          <a:noFill/>
          <a:ln w="31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9 x 10 = </a:t>
            </a:r>
          </a:p>
        </p:txBody>
      </p:sp>
      <p:sp>
        <p:nvSpPr>
          <p:cNvPr id="47" name="Rectangle 46"/>
          <p:cNvSpPr/>
          <p:nvPr/>
        </p:nvSpPr>
        <p:spPr bwMode="auto">
          <a:xfrm>
            <a:off x="6516006" y="3003539"/>
            <a:ext cx="1645599" cy="539826"/>
          </a:xfrm>
          <a:prstGeom prst="rect">
            <a:avLst/>
          </a:prstGeom>
          <a:noFill/>
          <a:ln w="31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9 x 0 = </a:t>
            </a:r>
          </a:p>
        </p:txBody>
      </p:sp>
      <p:sp>
        <p:nvSpPr>
          <p:cNvPr id="48" name="Rectangle 47"/>
          <p:cNvSpPr/>
          <p:nvPr/>
        </p:nvSpPr>
        <p:spPr bwMode="auto">
          <a:xfrm>
            <a:off x="2067312" y="3003539"/>
            <a:ext cx="634825" cy="539826"/>
          </a:xfrm>
          <a:prstGeom prst="rect">
            <a:avLst/>
          </a:prstGeom>
          <a:noFill/>
          <a:ln w="31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36</a:t>
            </a:r>
          </a:p>
        </p:txBody>
      </p:sp>
      <p:sp>
        <p:nvSpPr>
          <p:cNvPr id="49" name="Rectangle 48"/>
          <p:cNvSpPr/>
          <p:nvPr/>
        </p:nvSpPr>
        <p:spPr bwMode="auto">
          <a:xfrm>
            <a:off x="2102071" y="2293356"/>
            <a:ext cx="634825" cy="539826"/>
          </a:xfrm>
          <a:prstGeom prst="rect">
            <a:avLst/>
          </a:prstGeom>
          <a:noFill/>
          <a:ln w="31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9</a:t>
            </a:r>
          </a:p>
        </p:txBody>
      </p:sp>
      <p:sp>
        <p:nvSpPr>
          <p:cNvPr id="50" name="Rectangle 49"/>
          <p:cNvSpPr/>
          <p:nvPr/>
        </p:nvSpPr>
        <p:spPr bwMode="auto">
          <a:xfrm>
            <a:off x="2067312" y="3737815"/>
            <a:ext cx="634825" cy="539826"/>
          </a:xfrm>
          <a:prstGeom prst="rect">
            <a:avLst/>
          </a:prstGeom>
          <a:noFill/>
          <a:ln w="31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63</a:t>
            </a:r>
          </a:p>
        </p:txBody>
      </p:sp>
      <p:sp>
        <p:nvSpPr>
          <p:cNvPr id="51" name="Rectangle 50"/>
          <p:cNvSpPr/>
          <p:nvPr/>
        </p:nvSpPr>
        <p:spPr bwMode="auto">
          <a:xfrm>
            <a:off x="3940496" y="2293356"/>
            <a:ext cx="634825" cy="539826"/>
          </a:xfrm>
          <a:prstGeom prst="rect">
            <a:avLst/>
          </a:prstGeom>
          <a:noFill/>
          <a:ln w="31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18</a:t>
            </a:r>
          </a:p>
        </p:txBody>
      </p:sp>
      <p:sp>
        <p:nvSpPr>
          <p:cNvPr id="52" name="Rectangle 51"/>
          <p:cNvSpPr/>
          <p:nvPr/>
        </p:nvSpPr>
        <p:spPr bwMode="auto">
          <a:xfrm>
            <a:off x="3974957" y="2987054"/>
            <a:ext cx="634825" cy="539826"/>
          </a:xfrm>
          <a:prstGeom prst="rect">
            <a:avLst/>
          </a:prstGeom>
          <a:noFill/>
          <a:ln w="31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45</a:t>
            </a:r>
          </a:p>
        </p:txBody>
      </p:sp>
      <p:sp>
        <p:nvSpPr>
          <p:cNvPr id="53" name="Rectangle 52"/>
          <p:cNvSpPr/>
          <p:nvPr/>
        </p:nvSpPr>
        <p:spPr bwMode="auto">
          <a:xfrm>
            <a:off x="3951747" y="3713341"/>
            <a:ext cx="634825" cy="539826"/>
          </a:xfrm>
          <a:prstGeom prst="rect">
            <a:avLst/>
          </a:prstGeom>
          <a:noFill/>
          <a:ln w="31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72</a:t>
            </a:r>
          </a:p>
        </p:txBody>
      </p:sp>
      <p:sp>
        <p:nvSpPr>
          <p:cNvPr id="54" name="Rectangle 53"/>
          <p:cNvSpPr/>
          <p:nvPr/>
        </p:nvSpPr>
        <p:spPr bwMode="auto">
          <a:xfrm>
            <a:off x="5866080" y="2269151"/>
            <a:ext cx="634825" cy="539826"/>
          </a:xfrm>
          <a:prstGeom prst="rect">
            <a:avLst/>
          </a:prstGeom>
          <a:noFill/>
          <a:ln w="31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27</a:t>
            </a:r>
          </a:p>
        </p:txBody>
      </p:sp>
      <p:sp>
        <p:nvSpPr>
          <p:cNvPr id="55" name="Rectangle 54"/>
          <p:cNvSpPr/>
          <p:nvPr/>
        </p:nvSpPr>
        <p:spPr bwMode="auto">
          <a:xfrm>
            <a:off x="5878973" y="3017568"/>
            <a:ext cx="634825" cy="539826"/>
          </a:xfrm>
          <a:prstGeom prst="rect">
            <a:avLst/>
          </a:prstGeom>
          <a:noFill/>
          <a:ln w="31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54</a:t>
            </a:r>
            <a:endParaRPr kumimoji="0" lang="en-US" sz="2800" b="1" i="0" u="none" strike="noStrike" cap="none" normalizeH="0" baseline="0" dirty="0">
              <a:ln>
                <a:noFill/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</a:endParaRPr>
          </a:p>
        </p:txBody>
      </p:sp>
      <p:sp>
        <p:nvSpPr>
          <p:cNvPr id="56" name="Rectangle 55"/>
          <p:cNvSpPr/>
          <p:nvPr/>
        </p:nvSpPr>
        <p:spPr bwMode="auto">
          <a:xfrm>
            <a:off x="5854478" y="3694426"/>
            <a:ext cx="634825" cy="539826"/>
          </a:xfrm>
          <a:prstGeom prst="rect">
            <a:avLst/>
          </a:prstGeom>
          <a:noFill/>
          <a:ln w="31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81</a:t>
            </a:r>
          </a:p>
        </p:txBody>
      </p:sp>
      <p:sp>
        <p:nvSpPr>
          <p:cNvPr id="57" name="Rectangle 56"/>
          <p:cNvSpPr/>
          <p:nvPr/>
        </p:nvSpPr>
        <p:spPr bwMode="auto">
          <a:xfrm>
            <a:off x="7938907" y="2282733"/>
            <a:ext cx="634825" cy="539826"/>
          </a:xfrm>
          <a:prstGeom prst="rect">
            <a:avLst/>
          </a:prstGeom>
          <a:noFill/>
          <a:ln w="31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90</a:t>
            </a:r>
          </a:p>
        </p:txBody>
      </p:sp>
      <p:sp>
        <p:nvSpPr>
          <p:cNvPr id="58" name="Rectangle 57"/>
          <p:cNvSpPr/>
          <p:nvPr/>
        </p:nvSpPr>
        <p:spPr bwMode="auto">
          <a:xfrm>
            <a:off x="7945657" y="2957908"/>
            <a:ext cx="634825" cy="539826"/>
          </a:xfrm>
          <a:prstGeom prst="rect">
            <a:avLst/>
          </a:prstGeom>
          <a:noFill/>
          <a:ln w="31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0</a:t>
            </a:r>
          </a:p>
        </p:txBody>
      </p:sp>
      <p:sp>
        <p:nvSpPr>
          <p:cNvPr id="59" name="Rectangle 58"/>
          <p:cNvSpPr/>
          <p:nvPr/>
        </p:nvSpPr>
        <p:spPr bwMode="auto">
          <a:xfrm>
            <a:off x="7944001" y="3729163"/>
            <a:ext cx="634825" cy="539826"/>
          </a:xfrm>
          <a:prstGeom prst="rect">
            <a:avLst/>
          </a:prstGeom>
          <a:noFill/>
          <a:ln w="31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0</a:t>
            </a:r>
          </a:p>
        </p:txBody>
      </p:sp>
    </p:spTree>
    <p:extLst>
      <p:ext uri="{BB962C8B-B14F-4D97-AF65-F5344CB8AC3E}">
        <p14:creationId xmlns:p14="http://schemas.microsoft.com/office/powerpoint/2010/main" val="733601951"/>
      </p:ext>
    </p:extLst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2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7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2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7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2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" grpId="0"/>
      <p:bldP spid="49" grpId="0"/>
      <p:bldP spid="50" grpId="0"/>
      <p:bldP spid="51" grpId="0"/>
      <p:bldP spid="52" grpId="0"/>
      <p:bldP spid="53" grpId="0"/>
      <p:bldP spid="54" grpId="0"/>
      <p:bldP spid="55" grpId="0"/>
      <p:bldP spid="56" grpId="0"/>
      <p:bldP spid="57" grpId="0"/>
      <p:bldP spid="58" grpId="0"/>
      <p:bldP spid="5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53" name="Group 2"/>
          <p:cNvGrpSpPr>
            <a:grpSpLocks/>
          </p:cNvGrpSpPr>
          <p:nvPr/>
        </p:nvGrpSpPr>
        <p:grpSpPr bwMode="auto">
          <a:xfrm>
            <a:off x="1" y="-32147"/>
            <a:ext cx="9022814" cy="5175647"/>
            <a:chOff x="0" y="-206"/>
            <a:chExt cx="5958" cy="4622"/>
          </a:xfrm>
        </p:grpSpPr>
        <p:grpSp>
          <p:nvGrpSpPr>
            <p:cNvPr id="10254" name="Group 3"/>
            <p:cNvGrpSpPr>
              <a:grpSpLocks/>
            </p:cNvGrpSpPr>
            <p:nvPr/>
          </p:nvGrpSpPr>
          <p:grpSpPr bwMode="auto">
            <a:xfrm>
              <a:off x="0" y="-206"/>
              <a:ext cx="5958" cy="4622"/>
              <a:chOff x="0" y="192"/>
              <a:chExt cx="5760" cy="3936"/>
            </a:xfrm>
          </p:grpSpPr>
          <p:grpSp>
            <p:nvGrpSpPr>
              <p:cNvPr id="10255" name="Group 4"/>
              <p:cNvGrpSpPr>
                <a:grpSpLocks/>
              </p:cNvGrpSpPr>
              <p:nvPr/>
            </p:nvGrpSpPr>
            <p:grpSpPr bwMode="auto">
              <a:xfrm>
                <a:off x="0" y="336"/>
                <a:ext cx="5760" cy="3700"/>
                <a:chOff x="0" y="336"/>
                <a:chExt cx="5760" cy="3700"/>
              </a:xfrm>
            </p:grpSpPr>
            <p:pic>
              <p:nvPicPr>
                <p:cNvPr id="10256" name="Picture 5" descr="n3"/>
                <p:cNvPicPr>
                  <a:picLocks noChangeAspect="1" noChangeArrowheads="1"/>
                </p:cNvPicPr>
                <p:nvPr/>
              </p:nvPicPr>
              <p:blipFill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0" y="3984"/>
                  <a:ext cx="5760" cy="5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10257" name="Picture 6" descr="n3"/>
                <p:cNvPicPr>
                  <a:picLocks noChangeAspect="1" noChangeArrowheads="1"/>
                </p:cNvPicPr>
                <p:nvPr/>
              </p:nvPicPr>
              <p:blipFill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0" y="336"/>
                  <a:ext cx="5760" cy="4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</p:grpSp>
          <p:pic>
            <p:nvPicPr>
              <p:cNvPr id="10258" name="Picture 7" descr="n3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5400000">
                <a:off x="-1848" y="2136"/>
                <a:ext cx="3936" cy="4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0259" name="Picture 8" descr="n3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16200000" flipH="1">
                <a:off x="3671" y="2135"/>
                <a:ext cx="3936" cy="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grpSp>
          <p:nvGrpSpPr>
            <p:cNvPr id="10260" name="Group 9"/>
            <p:cNvGrpSpPr>
              <a:grpSpLocks/>
            </p:cNvGrpSpPr>
            <p:nvPr/>
          </p:nvGrpSpPr>
          <p:grpSpPr bwMode="auto">
            <a:xfrm>
              <a:off x="91" y="-135"/>
              <a:ext cx="5777" cy="4459"/>
              <a:chOff x="0" y="192"/>
              <a:chExt cx="5760" cy="3936"/>
            </a:xfrm>
          </p:grpSpPr>
          <p:grpSp>
            <p:nvGrpSpPr>
              <p:cNvPr id="10261" name="Group 10"/>
              <p:cNvGrpSpPr>
                <a:grpSpLocks/>
              </p:cNvGrpSpPr>
              <p:nvPr/>
            </p:nvGrpSpPr>
            <p:grpSpPr bwMode="auto">
              <a:xfrm>
                <a:off x="0" y="336"/>
                <a:ext cx="5760" cy="3700"/>
                <a:chOff x="0" y="336"/>
                <a:chExt cx="5760" cy="3700"/>
              </a:xfrm>
            </p:grpSpPr>
            <p:pic>
              <p:nvPicPr>
                <p:cNvPr id="10262" name="Picture 11" descr="n3"/>
                <p:cNvPicPr>
                  <a:picLocks noChangeAspect="1" noChangeArrowheads="1"/>
                </p:cNvPicPr>
                <p:nvPr/>
              </p:nvPicPr>
              <p:blipFill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0" y="3984"/>
                  <a:ext cx="5760" cy="5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10263" name="Picture 12" descr="n3"/>
                <p:cNvPicPr>
                  <a:picLocks noChangeAspect="1" noChangeArrowheads="1"/>
                </p:cNvPicPr>
                <p:nvPr/>
              </p:nvPicPr>
              <p:blipFill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0" y="336"/>
                  <a:ext cx="5760" cy="4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</p:grpSp>
          <p:pic>
            <p:nvPicPr>
              <p:cNvPr id="10264" name="Picture 13" descr="n3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5400000">
                <a:off x="-1848" y="2136"/>
                <a:ext cx="3936" cy="4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0265" name="Picture 14" descr="n3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16200000" flipH="1">
                <a:off x="3671" y="2135"/>
                <a:ext cx="3936" cy="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  <p:pic>
        <p:nvPicPr>
          <p:cNvPr id="32" name="Picture 3" descr="C:\Users\Administrator\Desktop\58pic_5388033792e0c [转换]-02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8975" y="188764"/>
            <a:ext cx="4377926" cy="11334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3056810" y="584163"/>
            <a:ext cx="269176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HOẠT ĐỘNG</a:t>
            </a:r>
          </a:p>
        </p:txBody>
      </p:sp>
      <p:sp>
        <p:nvSpPr>
          <p:cNvPr id="7" name="Oval 6"/>
          <p:cNvSpPr/>
          <p:nvPr/>
        </p:nvSpPr>
        <p:spPr bwMode="auto">
          <a:xfrm>
            <a:off x="627961" y="1322219"/>
            <a:ext cx="561665" cy="561665"/>
          </a:xfrm>
          <a:prstGeom prst="ellipse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cs typeface="Arial"/>
                <a:sym typeface="Arial"/>
              </a:rPr>
              <a:t>1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304950" y="1384624"/>
            <a:ext cx="69687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Hai </a:t>
            </a:r>
            <a:r>
              <a:rPr kumimoji="0" lang="en-US" sz="24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phép</a:t>
            </a:r>
            <a:r>
              <a:rPr kumimoji="0" lang="en-US" sz="2400" b="1" i="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en-US" sz="2400" b="1" i="0" u="none" strike="noStrike" kern="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tính</a:t>
            </a:r>
            <a:r>
              <a:rPr kumimoji="0" lang="en-US" sz="2400" b="1" i="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en-US" sz="2400" b="1" i="0" u="none" strike="noStrike" kern="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nào</a:t>
            </a:r>
            <a:r>
              <a:rPr kumimoji="0" lang="en-US" sz="2400" b="1" i="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en-US" sz="2400" b="1" i="0" u="none" strike="noStrike" kern="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dưới</a:t>
            </a:r>
            <a:r>
              <a:rPr kumimoji="0" lang="en-US" sz="2400" b="1" i="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en-US" sz="2400" b="1" i="0" u="none" strike="noStrike" kern="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đây</a:t>
            </a:r>
            <a:r>
              <a:rPr kumimoji="0" lang="en-US" sz="2400" b="1" i="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en-US" sz="2400" b="1" i="0" u="none" strike="noStrike" kern="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có</a:t>
            </a:r>
            <a:r>
              <a:rPr kumimoji="0" lang="en-US" sz="2400" b="1" i="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en-US" sz="2400" b="1" i="0" u="none" strike="noStrike" kern="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cùng</a:t>
            </a:r>
            <a:r>
              <a:rPr kumimoji="0" lang="en-US" sz="2400" b="1" i="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en-US" sz="2400" b="1" i="0" u="none" strike="noStrike" kern="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kết</a:t>
            </a:r>
            <a:r>
              <a:rPr kumimoji="0" lang="en-US" sz="2400" b="1" i="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en-US" sz="2400" b="1" i="0" u="none" strike="noStrike" kern="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quả</a:t>
            </a:r>
            <a:r>
              <a:rPr kumimoji="0" lang="en-US" sz="2400" b="1" i="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.</a:t>
            </a:r>
            <a:endParaRPr kumimoji="0" lang="en-US" sz="24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668" y="2141036"/>
            <a:ext cx="7771428" cy="2247619"/>
          </a:xfrm>
          <a:prstGeom prst="rect">
            <a:avLst/>
          </a:prstGeom>
        </p:spPr>
      </p:pic>
      <p:cxnSp>
        <p:nvCxnSpPr>
          <p:cNvPr id="10" name="Straight Arrow Connector 9"/>
          <p:cNvCxnSpPr/>
          <p:nvPr/>
        </p:nvCxnSpPr>
        <p:spPr bwMode="auto">
          <a:xfrm>
            <a:off x="2088975" y="2897436"/>
            <a:ext cx="3144037" cy="616945"/>
          </a:xfrm>
          <a:prstGeom prst="straightConnector1">
            <a:avLst/>
          </a:prstGeom>
          <a:ln w="57150">
            <a:solidFill>
              <a:srgbClr val="0070C0"/>
            </a:solidFill>
            <a:headEnd type="none" w="med" len="med"/>
            <a:tailEnd type="triangle"/>
          </a:ln>
          <a:extLst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 bwMode="auto">
          <a:xfrm flipH="1">
            <a:off x="2192357" y="2985571"/>
            <a:ext cx="1344057" cy="649995"/>
          </a:xfrm>
          <a:prstGeom prst="straightConnector1">
            <a:avLst/>
          </a:prstGeom>
          <a:solidFill>
            <a:schemeClr val="accent1"/>
          </a:solidFill>
          <a:ln w="57150" cap="flat" cmpd="sng" algn="ctr">
            <a:solidFill>
              <a:srgbClr val="0070C0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0" name="Straight Arrow Connector 59"/>
          <p:cNvCxnSpPr/>
          <p:nvPr/>
        </p:nvCxnSpPr>
        <p:spPr bwMode="auto">
          <a:xfrm>
            <a:off x="5878778" y="2939988"/>
            <a:ext cx="1579641" cy="574393"/>
          </a:xfrm>
          <a:prstGeom prst="straightConnector1">
            <a:avLst/>
          </a:prstGeom>
          <a:ln w="57150">
            <a:solidFill>
              <a:srgbClr val="0070C0"/>
            </a:solidFill>
            <a:headEnd type="none" w="med" len="med"/>
            <a:tailEnd type="triangle"/>
          </a:ln>
          <a:extLst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61" name="Straight Arrow Connector 60"/>
          <p:cNvCxnSpPr/>
          <p:nvPr/>
        </p:nvCxnSpPr>
        <p:spPr bwMode="auto">
          <a:xfrm flipH="1">
            <a:off x="6138525" y="2985570"/>
            <a:ext cx="1202102" cy="559188"/>
          </a:xfrm>
          <a:prstGeom prst="straightConnector1">
            <a:avLst/>
          </a:prstGeom>
          <a:solidFill>
            <a:schemeClr val="accent1"/>
          </a:solidFill>
          <a:ln w="57150" cap="flat" cmpd="sng" algn="ctr">
            <a:solidFill>
              <a:srgbClr val="0070C0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4269555119"/>
      </p:ext>
    </p:extLst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F1CEACD9-3BDE-488C-823D-5391B9D7DED8}"/>
              </a:ext>
            </a:extLst>
          </p:cNvPr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图片 2">
            <a:extLst>
              <a:ext uri="{FF2B5EF4-FFF2-40B4-BE49-F238E27FC236}">
                <a16:creationId xmlns:a16="http://schemas.microsoft.com/office/drawing/2014/main" id="{D3FDE357-21FD-445F-871F-63C508D03AC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61" b="12057"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804FE6AE-6562-4433-8A50-A5C54D3D63D2}"/>
              </a:ext>
            </a:extLst>
          </p:cNvPr>
          <p:cNvSpPr/>
          <p:nvPr/>
        </p:nvSpPr>
        <p:spPr>
          <a:xfrm>
            <a:off x="-346472" y="213361"/>
            <a:ext cx="9836944" cy="161582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685800" eaLnBrk="0" fontAlgn="base" hangingPunct="0">
              <a:spcBef>
                <a:spcPct val="0"/>
              </a:spcBef>
              <a:spcAft>
                <a:spcPct val="0"/>
              </a:spcAft>
              <a:buClrTx/>
              <a:defRPr/>
            </a:pPr>
            <a:r>
              <a:rPr lang="vi-VN" sz="4950" b="1" kern="1200" dirty="0">
                <a:ln w="10160">
                  <a:solidFill>
                    <a:srgbClr val="4472C4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highlight>
                  <a:srgbClr val="800080"/>
                </a:highligh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CHÚC CÁC CON </a:t>
            </a:r>
          </a:p>
          <a:p>
            <a:pPr algn="ctr" defTabSz="685800" eaLnBrk="0" fontAlgn="base" hangingPunct="0">
              <a:spcBef>
                <a:spcPct val="0"/>
              </a:spcBef>
              <a:spcAft>
                <a:spcPct val="0"/>
              </a:spcAft>
              <a:buClrTx/>
              <a:defRPr/>
            </a:pPr>
            <a:r>
              <a:rPr lang="vi-VN" sz="4950" b="1" kern="1200" dirty="0">
                <a:ln w="10160">
                  <a:solidFill>
                    <a:srgbClr val="4472C4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highlight>
                  <a:srgbClr val="800080"/>
                </a:highligh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HỌC HÀNH CHĂM NGOAN</a:t>
            </a:r>
            <a:endParaRPr lang="en-US" sz="4950" b="1" kern="1200" dirty="0">
              <a:ln w="10160">
                <a:solidFill>
                  <a:srgbClr val="4472C4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highlight>
                <a:srgbClr val="800080"/>
              </a:highligh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0342227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theme/theme1.xml><?xml version="1.0" encoding="utf-8"?>
<a:theme xmlns:a="http://schemas.openxmlformats.org/drawingml/2006/main" name="Math Subject for Elementary - 5th Grade: Decimals by Slidesgo">
  <a:themeElements>
    <a:clrScheme name="Simple Light">
      <a:dk1>
        <a:srgbClr val="FFFFFF"/>
      </a:dk1>
      <a:lt1>
        <a:srgbClr val="000000"/>
      </a:lt1>
      <a:dk2>
        <a:srgbClr val="BAB9C8"/>
      </a:dk2>
      <a:lt2>
        <a:srgbClr val="9F9FAA"/>
      </a:lt2>
      <a:accent1>
        <a:srgbClr val="8ED1F8"/>
      </a:accent1>
      <a:accent2>
        <a:srgbClr val="689CFD"/>
      </a:accent2>
      <a:accent3>
        <a:srgbClr val="F5A8D7"/>
      </a:accent3>
      <a:accent4>
        <a:srgbClr val="F05C64"/>
      </a:accent4>
      <a:accent5>
        <a:srgbClr val="DD4756"/>
      </a:accent5>
      <a:accent6>
        <a:srgbClr val="FBE375"/>
      </a:accent6>
      <a:hlink>
        <a:srgbClr val="000000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3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anose="020B060402020202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anose="020B0604020202020204" pitchFamily="34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387</TotalTime>
  <Words>298</Words>
  <Application>Microsoft Office PowerPoint</Application>
  <PresentationFormat>On-screen Show (16:9)</PresentationFormat>
  <Paragraphs>102</Paragraphs>
  <Slides>7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7</vt:i4>
      </vt:variant>
    </vt:vector>
  </HeadingPairs>
  <TitlesOfParts>
    <vt:vector size="17" baseType="lpstr">
      <vt:lpstr>Baloo 2 Medium</vt:lpstr>
      <vt:lpstr>Itim</vt:lpstr>
      <vt:lpstr>Times New Roman</vt:lpstr>
      <vt:lpstr>Vrinda</vt:lpstr>
      <vt:lpstr>Tahoma</vt:lpstr>
      <vt:lpstr>Arial-Rounded</vt:lpstr>
      <vt:lpstr>Arial</vt:lpstr>
      <vt:lpstr>Calibri</vt:lpstr>
      <vt:lpstr>Math Subject for Elementary - 5th Grade: Decimals by Slidesgo</vt:lpstr>
      <vt:lpstr>3_Default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Math Subject for Elementary: Decimals</dc:title>
  <cp:lastModifiedBy>admin</cp:lastModifiedBy>
  <cp:revision>32</cp:revision>
  <dcterms:modified xsi:type="dcterms:W3CDTF">2022-10-02T01:34:02Z</dcterms:modified>
</cp:coreProperties>
</file>