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10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Cau%20hoi/Cau%204.pptx" TargetMode="External"/><Relationship Id="rId2" Type="http://schemas.openxmlformats.org/officeDocument/2006/relationships/hyperlink" Target="Cau%20hoi/Cau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g"/><Relationship Id="rId4" Type="http://schemas.openxmlformats.org/officeDocument/2006/relationships/hyperlink" Target="Cau%20hoi/Cau%201.pptx" TargetMode="External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 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624851"/>
            <a:ext cx="2039906" cy="1690349"/>
          </a:xfrm>
          <a:prstGeom prst="rect">
            <a:avLst/>
          </a:prstGeom>
        </p:spPr>
      </p:pic>
      <p:pic>
        <p:nvPicPr>
          <p:cNvPr id="4" name="Picture 3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8" name="Picture 7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666387"/>
            <a:ext cx="1970313" cy="1454879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8950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47567" y="3934491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62928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727322" y="3952752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44759" y="71693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8536" y="7169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05119" y="71767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38919" y="7187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18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5690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5832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1)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1039019" y="1633960"/>
            <a:ext cx="2755900" cy="10541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5853" y="2057400"/>
            <a:ext cx="11313600" cy="30894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891211" y="2290346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id="{57BCA313-C90D-6D3B-53C2-2049CE9E3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1041400"/>
            <a:ext cx="954098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27: GIẢM MỘT SỐ ĐI MỘT SỐ LẦN ( Tiết 1)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697020" y="1360167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04119" y="2743200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5331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9760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473" y="7594600"/>
            <a:ext cx="44037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14 nhãn vở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1319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888596" y="1575534"/>
            <a:ext cx="2762033" cy="124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19" y="4692789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u="sng" kern="120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69" y="5486400"/>
            <a:ext cx="48734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có: 42 nhãn vở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3865" y="6206986"/>
            <a:ext cx="5985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cho bạn: …nhãn vở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719" y="6914872"/>
            <a:ext cx="551625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Số nhãn vở: giảm 3 lần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62" y="7620000"/>
            <a:ext cx="541526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Nam còn: ….nhãn vở?</a:t>
            </a:r>
            <a:endParaRPr lang="en-US" altLang="en-US" sz="40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300119" y="4531333"/>
            <a:ext cx="0" cy="417314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  <p:bldP spid="28" grpId="0"/>
      <p:bldP spid="42" grpId="0"/>
      <p:bldP spid="43" grpId="0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237</Words>
  <Application>Microsoft Office PowerPoint</Application>
  <PresentationFormat>Custom</PresentationFormat>
  <Paragraphs>42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122</cp:revision>
  <dcterms:created xsi:type="dcterms:W3CDTF">2022-07-10T01:37:20Z</dcterms:created>
  <dcterms:modified xsi:type="dcterms:W3CDTF">2023-04-26T00:58:57Z</dcterms:modified>
</cp:coreProperties>
</file>