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3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chia 3 được 1, viết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nhân 3 bằng 3; 5 trừ 3 bằng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1, được 21; 21 chia 3 được 7, viết 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nhân 3 bằng 21; 21 trừ 21 bằng 0.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7" y="5862494"/>
            <a:ext cx="3476270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chia 3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3 bằng 6; 7 trừ 6 bằng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4, được 14; 14 chia 3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3 bằng 12; 14 trừ 12 bằng 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6" y="5862494"/>
            <a:ext cx="4524483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24 (dư 2)</a:t>
            </a:r>
          </a:p>
        </p:txBody>
      </p:sp>
    </p:spTree>
    <p:extLst>
      <p:ext uri="{BB962C8B-B14F-4D97-AF65-F5344CB8AC3E}">
        <p14:creationId xmlns:p14="http://schemas.microsoft.com/office/powerpoint/2010/main" val="26502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ADD58-074E-43CD-BE39-64142C1E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t="17972" r="23044" b="15651"/>
          <a:stretch/>
        </p:blipFill>
        <p:spPr>
          <a:xfrm>
            <a:off x="0" y="0"/>
            <a:ext cx="12192000" cy="66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83D2F9D-3455-432A-944E-E9EB28021299}"/>
              </a:ext>
            </a:extLst>
          </p:cNvPr>
          <p:cNvSpPr/>
          <p:nvPr/>
        </p:nvSpPr>
        <p:spPr>
          <a:xfrm>
            <a:off x="8882347" y="5095291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A254FE0-2767-4BE4-9718-517252E91128}"/>
              </a:ext>
            </a:extLst>
          </p:cNvPr>
          <p:cNvSpPr/>
          <p:nvPr/>
        </p:nvSpPr>
        <p:spPr>
          <a:xfrm>
            <a:off x="6101574" y="5112440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F8CC983-7D25-4FC3-AFD9-910A78559574}"/>
              </a:ext>
            </a:extLst>
          </p:cNvPr>
          <p:cNvSpPr/>
          <p:nvPr/>
        </p:nvSpPr>
        <p:spPr>
          <a:xfrm>
            <a:off x="3320801" y="5129589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651866D-730E-40B8-8DA1-2AA5D068F2C6}"/>
              </a:ext>
            </a:extLst>
          </p:cNvPr>
          <p:cNvSpPr/>
          <p:nvPr/>
        </p:nvSpPr>
        <p:spPr>
          <a:xfrm>
            <a:off x="540028" y="5146738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: 4 = 22 (dư 3)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14222D4-3CF2-43A4-808C-FDEC6E6D5B57}"/>
              </a:ext>
            </a:extLst>
          </p:cNvPr>
          <p:cNvSpPr/>
          <p:nvPr/>
        </p:nvSpPr>
        <p:spPr>
          <a:xfrm rot="13892297">
            <a:off x="1152939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DEB6679-FD33-401A-AAA3-4150279B8E2C}"/>
              </a:ext>
            </a:extLst>
          </p:cNvPr>
          <p:cNvSpPr/>
          <p:nvPr/>
        </p:nvSpPr>
        <p:spPr>
          <a:xfrm rot="13892297">
            <a:off x="2389544" y="4761181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5D0F8E86-E823-4C89-9239-FBC8C39594DA}"/>
              </a:ext>
            </a:extLst>
          </p:cNvPr>
          <p:cNvSpPr/>
          <p:nvPr/>
        </p:nvSpPr>
        <p:spPr>
          <a:xfrm rot="13892297">
            <a:off x="3898066" y="4736618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716C16E-7849-42FE-BED8-62BCF712AE4E}"/>
              </a:ext>
            </a:extLst>
          </p:cNvPr>
          <p:cNvSpPr/>
          <p:nvPr/>
        </p:nvSpPr>
        <p:spPr>
          <a:xfrm rot="13892297">
            <a:off x="5221624" y="469246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4CF3113D-E843-4A22-AEEF-5CA9E4F75341}"/>
              </a:ext>
            </a:extLst>
          </p:cNvPr>
          <p:cNvSpPr/>
          <p:nvPr/>
        </p:nvSpPr>
        <p:spPr>
          <a:xfrm rot="13892297">
            <a:off x="6700343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F84C448-7E35-4FB4-A6BC-3730D2168169}"/>
              </a:ext>
            </a:extLst>
          </p:cNvPr>
          <p:cNvSpPr/>
          <p:nvPr/>
        </p:nvSpPr>
        <p:spPr>
          <a:xfrm rot="13892297">
            <a:off x="8100643" y="474423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AAA1020-0B35-4E08-ACCA-05DA85BA8807}"/>
              </a:ext>
            </a:extLst>
          </p:cNvPr>
          <p:cNvSpPr/>
          <p:nvPr/>
        </p:nvSpPr>
        <p:spPr>
          <a:xfrm rot="13892297">
            <a:off x="9500943" y="474044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F49077E-D3C0-4BC3-B036-ADB3AF482D53}"/>
              </a:ext>
            </a:extLst>
          </p:cNvPr>
          <p:cNvSpPr/>
          <p:nvPr/>
        </p:nvSpPr>
        <p:spPr>
          <a:xfrm rot="13892297">
            <a:off x="10901243" y="473666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E22E4-4748-4122-B9C1-8B242942932D}"/>
              </a:ext>
            </a:extLst>
          </p:cNvPr>
          <p:cNvSpPr txBox="1"/>
          <p:nvPr/>
        </p:nvSpPr>
        <p:spPr>
          <a:xfrm>
            <a:off x="3480942" y="5400622"/>
            <a:ext cx="25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 : 6 = 8 (dư 5)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F6C903-B8D8-47DA-8978-A63267487C64}"/>
              </a:ext>
            </a:extLst>
          </p:cNvPr>
          <p:cNvSpPr txBox="1"/>
          <p:nvPr/>
        </p:nvSpPr>
        <p:spPr>
          <a:xfrm>
            <a:off x="6152937" y="5399081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: 2 = 16 (dư 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FD9267-E75B-4392-8709-EE70509C7B0D}"/>
              </a:ext>
            </a:extLst>
          </p:cNvPr>
          <p:cNvSpPr txBox="1"/>
          <p:nvPr/>
        </p:nvSpPr>
        <p:spPr>
          <a:xfrm>
            <a:off x="8824932" y="5397540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: 5 = 15 (dư 4)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15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 Hoa mang 75 quả trứng gà ra chợ bán. Bác chia đều số trứng gà đó vào 3 rổ. Hỏi mỗi rổ có bao nhiêu quả trứng gà?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59511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 rổ có số quả trứng gà là: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: 3 = 25 (quả)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25 quả trứng gà.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các phép chia có số dư là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0558-D105-4B3A-8E84-814684C5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4" t="30000" r="26956" b="7520"/>
          <a:stretch/>
        </p:blipFill>
        <p:spPr>
          <a:xfrm>
            <a:off x="2474841" y="1262270"/>
            <a:ext cx="8080515" cy="54687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95266B-AECD-4993-9029-569052B61A3E}"/>
              </a:ext>
            </a:extLst>
          </p:cNvPr>
          <p:cNvSpPr/>
          <p:nvPr/>
        </p:nvSpPr>
        <p:spPr>
          <a:xfrm>
            <a:off x="6515098" y="1044712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334662-DF53-431C-8B06-5529B4F18DFA}"/>
              </a:ext>
            </a:extLst>
          </p:cNvPr>
          <p:cNvSpPr/>
          <p:nvPr/>
        </p:nvSpPr>
        <p:spPr>
          <a:xfrm>
            <a:off x="4494969" y="4524541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30813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303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Phuong Bui</cp:lastModifiedBy>
  <cp:revision>2</cp:revision>
  <dcterms:created xsi:type="dcterms:W3CDTF">2022-08-04T06:43:22Z</dcterms:created>
  <dcterms:modified xsi:type="dcterms:W3CDTF">2022-08-04T07:37:27Z</dcterms:modified>
</cp:coreProperties>
</file>