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7" r:id="rId3"/>
    <p:sldMasterId id="2147483699" r:id="rId4"/>
  </p:sldMasterIdLst>
  <p:notesMasterIdLst>
    <p:notesMasterId r:id="rId23"/>
  </p:notesMasterIdLst>
  <p:sldIdLst>
    <p:sldId id="1142" r:id="rId5"/>
    <p:sldId id="1143" r:id="rId6"/>
    <p:sldId id="1137" r:id="rId7"/>
    <p:sldId id="259" r:id="rId8"/>
    <p:sldId id="257" r:id="rId9"/>
    <p:sldId id="271" r:id="rId10"/>
    <p:sldId id="258" r:id="rId11"/>
    <p:sldId id="1145" r:id="rId12"/>
    <p:sldId id="1146" r:id="rId13"/>
    <p:sldId id="1147" r:id="rId14"/>
    <p:sldId id="262" r:id="rId15"/>
    <p:sldId id="1149" r:id="rId16"/>
    <p:sldId id="1144" r:id="rId17"/>
    <p:sldId id="1128" r:id="rId18"/>
    <p:sldId id="1151" r:id="rId19"/>
    <p:sldId id="1154" r:id="rId20"/>
    <p:sldId id="1152" r:id="rId21"/>
    <p:sldId id="261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45"/>
    <a:srgbClr val="FFE669"/>
    <a:srgbClr val="F22849"/>
    <a:srgbClr val="FFB83B"/>
    <a:srgbClr val="FFFF99"/>
    <a:srgbClr val="FF6600"/>
    <a:srgbClr val="FDF3ED"/>
    <a:srgbClr val="FF0066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88124" autoAdjust="0"/>
  </p:normalViewPr>
  <p:slideViewPr>
    <p:cSldViewPr snapToGrid="0">
      <p:cViewPr varScale="1">
        <p:scale>
          <a:sx n="75" d="100"/>
          <a:sy n="75" d="100"/>
        </p:scale>
        <p:origin x="9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88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314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09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944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974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962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8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09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5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41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11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9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4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7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5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03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74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38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66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6065FA-AD28-41C6-9D92-BCBC497ADC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E81E4CD-F525-4986-BF12-23A4926F32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7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11" Type="http://schemas.openxmlformats.org/officeDocument/2006/relationships/image" Target="../media/image55.png"/><Relationship Id="rId5" Type="http://schemas.openxmlformats.org/officeDocument/2006/relationships/image" Target="../media/image23.png"/><Relationship Id="rId10" Type="http://schemas.openxmlformats.org/officeDocument/2006/relationships/image" Target="../media/image54.png"/><Relationship Id="rId4" Type="http://schemas.openxmlformats.org/officeDocument/2006/relationships/image" Target="../media/image1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2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6.sv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5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6.png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5.png"/><Relationship Id="rId11" Type="http://schemas.openxmlformats.org/officeDocument/2006/relationships/image" Target="../media/image68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8.png"/><Relationship Id="rId18" Type="http://schemas.openxmlformats.org/officeDocument/2006/relationships/slide" Target="slide11.xml"/><Relationship Id="rId3" Type="http://schemas.openxmlformats.org/officeDocument/2006/relationships/audio" Target="../media/audio1.wav"/><Relationship Id="rId21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slide" Target="slide8.xml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6" Type="http://schemas.openxmlformats.org/officeDocument/2006/relationships/slide" Target="slide10.xml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png"/><Relationship Id="rId11" Type="http://schemas.openxmlformats.org/officeDocument/2006/relationships/image" Target="../media/image42.gif"/><Relationship Id="rId5" Type="http://schemas.openxmlformats.org/officeDocument/2006/relationships/image" Target="../media/image44.gif"/><Relationship Id="rId15" Type="http://schemas.openxmlformats.org/officeDocument/2006/relationships/image" Target="../media/image49.png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39.png"/><Relationship Id="rId9" Type="http://schemas.openxmlformats.org/officeDocument/2006/relationships/image" Target="../media/image41.gif"/><Relationship Id="rId14" Type="http://schemas.openxmlformats.org/officeDocument/2006/relationships/slide" Target="slide9.xml"/><Relationship Id="rId22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19CF6D-106B-4FDA-A7E4-C7227D274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1982" y="2606680"/>
            <a:ext cx="599898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555" y="4705013"/>
            <a:ext cx="1986862" cy="191701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CC010C-0A01-41C9-B2FF-9328D594DE25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(dư 1)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id="{DDDF190F-004B-468F-9000-E14DF9B3D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3E7D15DB-0389-4FE6-8416-D712F9BFE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 Box 120">
            <a:extLst>
              <a:ext uri="{FF2B5EF4-FFF2-40B4-BE49-F238E27FC236}">
                <a16:creationId xmlns:a16="http://schemas.microsoft.com/office/drawing/2014/main" id="{C9F0FD10-2569-4C27-8781-CB36A684F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43  7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:a16="http://schemas.microsoft.com/office/drawing/2014/main" id="{880128A4-BBCF-4380-B06B-31FD1F7E0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:a16="http://schemas.microsoft.com/office/drawing/2014/main" id="{AFB981F9-9190-4B5B-87DE-D3100E44DC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:a16="http://schemas.microsoft.com/office/drawing/2014/main" id="{A5DA16C1-2C93-4E48-BC81-58D6CEAD7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Text Box 122">
            <a:extLst>
              <a:ext uri="{FF2B5EF4-FFF2-40B4-BE49-F238E27FC236}">
                <a16:creationId xmlns:a16="http://schemas.microsoft.com/office/drawing/2014/main" id="{BD68266A-C404-4863-859A-CD8C0502A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2" descr="[crop output image]">
            <a:hlinkClick r:id="rId3" action="ppaction://hlinksldjump"/>
            <a:extLst>
              <a:ext uri="{FF2B5EF4-FFF2-40B4-BE49-F238E27FC236}">
                <a16:creationId xmlns:a16="http://schemas.microsoft.com/office/drawing/2014/main" id="{001A79B8-685B-4D99-8C89-6A0312CA5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508" y="5165903"/>
            <a:ext cx="2115121" cy="16920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C2278FA-B609-4690-993F-0097034294BD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(dư 1)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id="{2BA7C7E6-35A2-4907-A602-8614EE1AFD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F32A3461-8498-4DC6-91B6-723F9C43761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 Box 120">
            <a:extLst>
              <a:ext uri="{FF2B5EF4-FFF2-40B4-BE49-F238E27FC236}">
                <a16:creationId xmlns:a16="http://schemas.microsoft.com/office/drawing/2014/main" id="{233C2468-5D9F-4DF4-B4E6-472A49F86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17  8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:a16="http://schemas.microsoft.com/office/drawing/2014/main" id="{0A1028D5-53CA-497D-B6AC-11DF9459D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:a16="http://schemas.microsoft.com/office/drawing/2014/main" id="{7632BCE8-F101-454A-A52E-63FC5FC821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:a16="http://schemas.microsoft.com/office/drawing/2014/main" id="{AB197F5F-417D-47DB-A04A-8D0C9959F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Text Box 122">
            <a:extLst>
              <a:ext uri="{FF2B5EF4-FFF2-40B4-BE49-F238E27FC236}">
                <a16:creationId xmlns:a16="http://schemas.microsoft.com/office/drawing/2014/main" id="{CDD32D9F-806E-41D2-A594-011CFFC31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0884" y="270859"/>
            <a:ext cx="961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b) Chậu cây nào ở câu a ghi phép chia có số dư là 3?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710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1254" y="4397528"/>
            <a:ext cx="1031961" cy="1097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8746" y="4397528"/>
            <a:ext cx="982744" cy="1098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4397528"/>
            <a:ext cx="942110" cy="1097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6559" y="4397528"/>
            <a:ext cx="947305" cy="10972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177609" y="5605012"/>
            <a:ext cx="665018" cy="6405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5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9603" y="308730"/>
            <a:ext cx="956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4380776-F1DF-4386-80C4-5DAB8F1A1D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97" y="1599616"/>
            <a:ext cx="4156124" cy="33557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D715AD-829D-49C8-8357-CEA13AEF3FBA}"/>
              </a:ext>
            </a:extLst>
          </p:cNvPr>
          <p:cNvGrpSpPr/>
          <p:nvPr/>
        </p:nvGrpSpPr>
        <p:grpSpPr>
          <a:xfrm>
            <a:off x="1537310" y="1089769"/>
            <a:ext cx="2251928" cy="2811320"/>
            <a:chOff x="1716718" y="1992174"/>
            <a:chExt cx="1715828" cy="2811320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A5C3775-B4CF-4EFA-AEFD-C619B197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D495B0-6AA4-4EAB-BF1A-A0FBADAE831F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17 :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DB4811-164F-4B18-A10D-CB65265F1F5B}"/>
              </a:ext>
            </a:extLst>
          </p:cNvPr>
          <p:cNvGrpSpPr/>
          <p:nvPr/>
        </p:nvGrpSpPr>
        <p:grpSpPr>
          <a:xfrm>
            <a:off x="316089" y="3611390"/>
            <a:ext cx="2251928" cy="2811320"/>
            <a:chOff x="1716718" y="1992174"/>
            <a:chExt cx="1715828" cy="2811320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9610559-4C1E-4F7A-AC1D-C2DD118F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DD100E-E3FE-47D1-BE78-7CBB7274B569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04A0A65-D774-4B80-8FC3-0B2E8AD1A8D3}"/>
              </a:ext>
            </a:extLst>
          </p:cNvPr>
          <p:cNvGrpSpPr/>
          <p:nvPr/>
        </p:nvGrpSpPr>
        <p:grpSpPr>
          <a:xfrm>
            <a:off x="4914395" y="4685578"/>
            <a:ext cx="2251928" cy="2811320"/>
            <a:chOff x="1716718" y="1992174"/>
            <a:chExt cx="1715828" cy="2811320"/>
          </a:xfrm>
        </p:grpSpPr>
        <p:pic>
          <p:nvPicPr>
            <p:cNvPr id="45" name="Picture 4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481E597-A3F2-4806-BC4D-53619550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682D913-C73F-499F-87D7-FCAD37BF8F3A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34 : 6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7A5352D-214B-4E28-BFE1-345B3333B2E8}"/>
              </a:ext>
            </a:extLst>
          </p:cNvPr>
          <p:cNvGrpSpPr/>
          <p:nvPr/>
        </p:nvGrpSpPr>
        <p:grpSpPr>
          <a:xfrm>
            <a:off x="8407928" y="2915769"/>
            <a:ext cx="2251928" cy="2811320"/>
            <a:chOff x="1716718" y="1992174"/>
            <a:chExt cx="1715828" cy="2811320"/>
          </a:xfrm>
        </p:grpSpPr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136708D-7484-4EFC-80BB-96E47241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1B86E63-1F07-45C8-A728-2BF958CA0EA7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16 : 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A5294B-4F19-4F5D-9F2D-252711CC0972}"/>
              </a:ext>
            </a:extLst>
          </p:cNvPr>
          <p:cNvGrpSpPr/>
          <p:nvPr/>
        </p:nvGrpSpPr>
        <p:grpSpPr>
          <a:xfrm>
            <a:off x="6937943" y="730287"/>
            <a:ext cx="2251928" cy="2811320"/>
            <a:chOff x="1716718" y="1992174"/>
            <a:chExt cx="1715828" cy="2811320"/>
          </a:xfrm>
        </p:grpSpPr>
        <p:pic>
          <p:nvPicPr>
            <p:cNvPr id="64" name="Picture 6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130317A-B0F3-4C4D-90A0-927BBDD2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099CA8F-4D10-44E7-9FB2-63926AD2760C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7</a:t>
              </a:r>
            </a:p>
          </p:txBody>
        </p:sp>
      </p:grp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BCCD69B5-E944-41A6-A368-5309D04BD38B}"/>
              </a:ext>
            </a:extLst>
          </p:cNvPr>
          <p:cNvSpPr txBox="1">
            <a:spLocks/>
          </p:cNvSpPr>
          <p:nvPr/>
        </p:nvSpPr>
        <p:spPr>
          <a:xfrm>
            <a:off x="1689904" y="2581106"/>
            <a:ext cx="2330617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(dư 1)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Google Shape;470;p34">
            <a:extLst>
              <a:ext uri="{FF2B5EF4-FFF2-40B4-BE49-F238E27FC236}">
                <a16:creationId xmlns:a16="http://schemas.microsoft.com/office/drawing/2014/main" id="{99C30E05-8F18-4F62-8C97-890F97D5F7AE}"/>
              </a:ext>
            </a:extLst>
          </p:cNvPr>
          <p:cNvSpPr txBox="1">
            <a:spLocks/>
          </p:cNvSpPr>
          <p:nvPr/>
        </p:nvSpPr>
        <p:spPr>
          <a:xfrm>
            <a:off x="758191" y="5128083"/>
            <a:ext cx="2761924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(dư 4)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Google Shape;470;p34">
            <a:extLst>
              <a:ext uri="{FF2B5EF4-FFF2-40B4-BE49-F238E27FC236}">
                <a16:creationId xmlns:a16="http://schemas.microsoft.com/office/drawing/2014/main" id="{A51B4261-16BE-4DEF-A6F5-52AFCD2A0083}"/>
              </a:ext>
            </a:extLst>
          </p:cNvPr>
          <p:cNvSpPr txBox="1">
            <a:spLocks/>
          </p:cNvSpPr>
          <p:nvPr/>
        </p:nvSpPr>
        <p:spPr>
          <a:xfrm>
            <a:off x="6733006" y="5695048"/>
            <a:ext cx="2456865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(dư 4)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Google Shape;470;p34">
            <a:extLst>
              <a:ext uri="{FF2B5EF4-FFF2-40B4-BE49-F238E27FC236}">
                <a16:creationId xmlns:a16="http://schemas.microsoft.com/office/drawing/2014/main" id="{85049606-B8AC-4D60-8B52-A002C6BDEBA3}"/>
              </a:ext>
            </a:extLst>
          </p:cNvPr>
          <p:cNvSpPr txBox="1">
            <a:spLocks/>
          </p:cNvSpPr>
          <p:nvPr/>
        </p:nvSpPr>
        <p:spPr>
          <a:xfrm>
            <a:off x="8816833" y="4361055"/>
            <a:ext cx="2682440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(dư 4)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Google Shape;470;p34">
            <a:extLst>
              <a:ext uri="{FF2B5EF4-FFF2-40B4-BE49-F238E27FC236}">
                <a16:creationId xmlns:a16="http://schemas.microsoft.com/office/drawing/2014/main" id="{544B0B5D-CD1D-4456-BC59-D4C0F07361A3}"/>
              </a:ext>
            </a:extLst>
          </p:cNvPr>
          <p:cNvSpPr txBox="1">
            <a:spLocks/>
          </p:cNvSpPr>
          <p:nvPr/>
        </p:nvSpPr>
        <p:spPr>
          <a:xfrm>
            <a:off x="8133490" y="1943664"/>
            <a:ext cx="2724452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(dư 5)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7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06991 L 0.06172 -0.06968 C 0.06406 -0.06042 0.06628 -0.05023 0.06953 -0.04097 C 0.08021 -0.01065 0.10247 0.03148 0.10963 0.0618 C 0.11081 0.06759 0.11224 0.07338 0.11341 0.07916 C 0.11654 0.09282 0.11484 0.08958 0.11953 0.10555 C 0.1207 0.10949 0.12174 0.11389 0.12357 0.11736 C 0.12786 0.12615 0.13372 0.13148 0.13958 0.13796 C 0.1401 0.13981 0.14075 0.14166 0.14154 0.14375 C 0.14245 0.14606 0.14362 0.14838 0.1444 0.15092 C 0.14805 0.16273 0.14401 0.1574 0.14974 0.16296 " pathEditMode="relative" rAng="0" ptsTypes="AAAAAAAAA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7662 L 0.06211 -0.07662 C 0.0776 -0.08796 0.09297 -0.1 0.10859 -0.11042 C 0.14101 -0.13264 0.17448 -0.15023 0.20638 -0.17477 C 0.21523 -0.18148 0.22396 -0.18889 0.23294 -0.19491 C 0.23906 -0.19907 0.24583 -0.20069 0.25195 -0.20509 C 0.26328 -0.21319 0.2737 -0.22477 0.28516 -0.23217 C 0.30508 -0.24467 0.32604 -0.25162 0.34596 -0.26412 C 0.3513 -0.26759 0.35651 -0.27199 0.36211 -0.2743 C 0.36862 -0.27708 0.37539 -0.27754 0.38203 -0.2794 C 0.38893 -0.28449 0.39583 -0.28981 0.40286 -0.29444 C 0.4151 -0.30254 0.41654 -0.30254 0.4276 -0.30625 C 0.43698 -0.31481 0.42786 -0.30764 0.44844 -0.31319 C 0.45325 -0.31435 0.45794 -0.31643 0.46276 -0.31805 C 0.4681 -0.31759 0.47357 -0.31852 0.47878 -0.31643 C 0.47995 -0.31597 0.48021 -0.31319 0.48073 -0.31134 C 0.48151 -0.3081 0.4819 -0.30463 0.48268 -0.30139 C 0.48737 -0.28032 0.48242 -0.30579 0.48555 -0.28958 " pathEditMode="relative" ptsTypes="AAAAAAAAAAAAAAAAAA">
                                      <p:cBhvr>
                                        <p:cTn id="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19444 L 0.01055 -0.19444 C 0.01302 -0.20694 0.01472 -0.2199 0.0181 -0.23171 C 0.02019 -0.23935 0.02383 -0.24513 0.0267 -0.25185 C 0.05065 -0.31088 0.04076 -0.29467 0.07409 -0.34652 C 0.08685 -0.3662 0.11302 -0.40393 0.11302 -0.40393 C 0.11433 -0.40833 0.11511 -0.41365 0.1168 -0.41736 C 0.12709 -0.43935 0.12878 -0.44004 0.13972 -0.45277 " pathEditMode="relative" ptsTypes="AAAAAAAA">
                                      <p:cBhvr>
                                        <p:cTn id="7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-0.1456 L -0.03099 -0.1456 C -0.03984 -0.16759 -0.03711 -0.16365 -0.05768 -0.18449 C -0.08893 -0.21643 -0.08242 -0.21273 -0.10325 -0.22014 C -0.10573 -0.22222 -0.10807 -0.22546 -0.11081 -0.22685 C -0.11393 -0.22824 -0.11719 -0.22754 -0.12031 -0.22847 C -0.12135 -0.2287 -0.12213 -0.22986 -0.12318 -0.23009 C -0.12604 -0.23102 -0.12891 -0.23125 -0.13164 -0.23194 C -0.13359 -0.23287 -0.13542 -0.23518 -0.13737 -0.23518 C -0.1431 -0.23565 -0.14883 -0.23403 -0.15443 -0.23356 C -0.15664 -0.23333 -0.15885 -0.23356 -0.16107 -0.23356 " pathEditMode="relative" ptsTypes="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-0.06481 L -0.04714 -0.06458 C -0.05899 -0.04676 -0.06654 -0.02037 -0.08229 -0.01065 C -0.11641 0.01065 -0.10091 -0.00139 -0.13412 0.02986 C -0.13659 0.03195 -0.13893 0.03449 -0.14141 0.03681 C -0.14453 0.03982 -0.14818 0.0419 -0.15104 0.0456 C -0.15521 0.0507 -0.15886 0.05672 -0.16315 0.06135 C -0.16732 0.06574 -0.1724 0.0676 -0.17656 0.07199 C -0.17969 0.07523 -0.18203 0.08033 -0.18503 0.08426 C -0.18594 0.08565 -0.18737 0.08658 -0.18841 0.08797 " pathEditMode="relative" rAng="0" ptsTypes="AAAAAAAAAA">
                                      <p:cBhvr>
                                        <p:cTn id="9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859755" y="776746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461358-1633-4D54-8134-B25EAEA8D21B}"/>
              </a:ext>
            </a:extLst>
          </p:cNvPr>
          <p:cNvSpPr txBox="1"/>
          <p:nvPr/>
        </p:nvSpPr>
        <p:spPr>
          <a:xfrm>
            <a:off x="1558286" y="690482"/>
            <a:ext cx="10143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vi-VN" sz="3200" dirty="0"/>
              <a:t>Rô-bốt chia 56 con cá vào các rổ, mỗi rổ 8 con cá. Hỏi Rô-bốt chia được bao nhiêu rổ cá như vậy?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BD7D0-574C-4DA1-907D-A8CC0B81BCB9}"/>
              </a:ext>
            </a:extLst>
          </p:cNvPr>
          <p:cNvSpPr txBox="1"/>
          <p:nvPr/>
        </p:nvSpPr>
        <p:spPr>
          <a:xfrm>
            <a:off x="4479403" y="1767700"/>
            <a:ext cx="4051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71556C-51B7-4022-B3B8-CDE103CC43F1}"/>
              </a:ext>
            </a:extLst>
          </p:cNvPr>
          <p:cNvCxnSpPr/>
          <p:nvPr/>
        </p:nvCxnSpPr>
        <p:spPr>
          <a:xfrm>
            <a:off x="3102015" y="1226916"/>
            <a:ext cx="44562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3AA977-703E-4B24-BCA0-8F3FC524419D}"/>
              </a:ext>
            </a:extLst>
          </p:cNvPr>
          <p:cNvCxnSpPr>
            <a:cxnSpLocks/>
          </p:cNvCxnSpPr>
          <p:nvPr/>
        </p:nvCxnSpPr>
        <p:spPr>
          <a:xfrm>
            <a:off x="7974957" y="1226916"/>
            <a:ext cx="2745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128AA59-99EB-4C83-B283-FDF5BA3CEA86}"/>
              </a:ext>
            </a:extLst>
          </p:cNvPr>
          <p:cNvCxnSpPr>
            <a:cxnSpLocks/>
          </p:cNvCxnSpPr>
          <p:nvPr/>
        </p:nvCxnSpPr>
        <p:spPr>
          <a:xfrm>
            <a:off x="3350712" y="1643605"/>
            <a:ext cx="5932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526DA51-C825-41D7-98F6-E3BCC6F2771C}"/>
              </a:ext>
            </a:extLst>
          </p:cNvPr>
          <p:cNvSpPr txBox="1"/>
          <p:nvPr/>
        </p:nvSpPr>
        <p:spPr>
          <a:xfrm>
            <a:off x="2044860" y="2808575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FF0000"/>
                </a:solidFill>
                <a:cs typeface="Arial" panose="020B0604020202020204" pitchFamily="34" charset="0"/>
              </a:rPr>
              <a:t>Rô-bốt chia được</a:t>
            </a:r>
            <a:r>
              <a:rPr lang="en-US" sz="4400">
                <a:solidFill>
                  <a:srgbClr val="FF0000"/>
                </a:solidFill>
                <a:cs typeface="Arial" panose="020B0604020202020204" pitchFamily="34" charset="0"/>
              </a:rPr>
              <a:t> số rổ cá</a:t>
            </a:r>
            <a:r>
              <a:rPr lang="vi-VN" sz="440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là: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989738-1272-4D1F-A7A9-1854DE7636BD}"/>
              </a:ext>
            </a:extLst>
          </p:cNvPr>
          <p:cNvSpPr txBox="1"/>
          <p:nvPr/>
        </p:nvSpPr>
        <p:spPr>
          <a:xfrm>
            <a:off x="2107477" y="3894954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56 : 8 = 7 (rổ)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C1BEB1-0D95-46E9-8388-A7F132CB2B33}"/>
              </a:ext>
            </a:extLst>
          </p:cNvPr>
          <p:cNvSpPr txBox="1"/>
          <p:nvPr/>
        </p:nvSpPr>
        <p:spPr>
          <a:xfrm>
            <a:off x="3902820" y="4884616"/>
            <a:ext cx="6709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7 rổ cá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/>
      <p:bldP spid="15" grpId="0"/>
      <p:bldP spid="58" grpId="0"/>
      <p:bldP spid="60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5850" y="2037077"/>
            <a:ext cx="4700789" cy="1382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Vận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dụng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88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-188142" y="628943"/>
            <a:ext cx="8608360" cy="603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861188" y="1086509"/>
            <a:ext cx="45777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thực hiện phép chia 49 : 8 = 5 (dư 9). Hỏi bạn Lan thực hiện phép tính đã đúng chưa? Vì sao?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nl-NL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 thực hiện phép chia sai vì số dư lớn hơn số chia.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26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47484" y="704081"/>
            <a:ext cx="8204036" cy="60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128070" y="885821"/>
            <a:ext cx="43565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17m vải đem may quần áo. Mỗi bộ quần áo hết 3m vải. Hỏi may được nhiều nhất bao nhiêu bộ quần áo và thừa bao nhiêu mét vải?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nl-NL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May được nhiều nhất 5 bộ quần áo và còn dư 2 mét vải.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69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1743" y="1507130"/>
            <a:ext cx="10417628" cy="255389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9 người muốn sang sông cùng lúc mà mỗi thuyền chỉ chở được 2 người (không kể bác lái đò). Hỏi cần mấy chiếc thuyền để chở hết số khách đó sang sông?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15164" y="4337608"/>
            <a:ext cx="6629036" cy="1542144"/>
            <a:chOff x="4115164" y="4732268"/>
            <a:chExt cx="4372201" cy="114748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115164" y="4732268"/>
              <a:ext cx="4372201" cy="1147483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98533" y="4965773"/>
              <a:ext cx="4097080" cy="709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Đáp án: </a:t>
              </a: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 5 chiếc thuyền để chở hết 9 khách qua sông </a:t>
              </a:r>
              <a:r>
                <a:rPr lang="nl-NL" sz="2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cùng lúc.</a:t>
              </a:r>
              <a:endPara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856" y="4539808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43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5CB54-F64D-4968-AFCB-7050E6EFC0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8129" y="2596038"/>
            <a:ext cx="835834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DAD6B9-C282-4BB8-B580-FDFE3BC21A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1939" y="2728206"/>
            <a:ext cx="5499069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a)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2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32" y="298075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81" y="2964041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1D73A078-607B-4B1A-941C-9CF414D5094C}"/>
              </a:ext>
            </a:extLst>
          </p:cNvPr>
          <p:cNvSpPr/>
          <p:nvPr/>
        </p:nvSpPr>
        <p:spPr>
          <a:xfrm>
            <a:off x="10744200" y="213975"/>
            <a:ext cx="1251857" cy="580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9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507" y="5044966"/>
            <a:ext cx="1895791" cy="18291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69">
            <a:extLst>
              <a:ext uri="{FF2B5EF4-FFF2-40B4-BE49-F238E27FC236}">
                <a16:creationId xmlns:a16="http://schemas.microsoft.com/office/drawing/2014/main" id="{C9446215-B009-4CA7-A560-A83AC5A458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Line 70">
            <a:extLst>
              <a:ext uri="{FF2B5EF4-FFF2-40B4-BE49-F238E27FC236}">
                <a16:creationId xmlns:a16="http://schemas.microsoft.com/office/drawing/2014/main" id="{BFAF431F-5737-4E52-8A22-AE6EAFE93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 Box 120">
            <a:extLst>
              <a:ext uri="{FF2B5EF4-FFF2-40B4-BE49-F238E27FC236}">
                <a16:creationId xmlns:a16="http://schemas.microsoft.com/office/drawing/2014/main" id="{FA11F735-5CAD-4F89-B468-8990F968D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18  2</a:t>
            </a:r>
          </a:p>
        </p:txBody>
      </p:sp>
      <p:sp>
        <p:nvSpPr>
          <p:cNvPr id="18" name="Text Box 65">
            <a:extLst>
              <a:ext uri="{FF2B5EF4-FFF2-40B4-BE49-F238E27FC236}">
                <a16:creationId xmlns:a16="http://schemas.microsoft.com/office/drawing/2014/main" id="{C1CD71F0-9AA4-4B93-AF3E-A9D023717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9" name="Line 66">
            <a:extLst>
              <a:ext uri="{FF2B5EF4-FFF2-40B4-BE49-F238E27FC236}">
                <a16:creationId xmlns:a16="http://schemas.microsoft.com/office/drawing/2014/main" id="{54AD0066-0A79-4117-82C0-BAACAD933B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Box 121">
            <a:extLst>
              <a:ext uri="{FF2B5EF4-FFF2-40B4-BE49-F238E27FC236}">
                <a16:creationId xmlns:a16="http://schemas.microsoft.com/office/drawing/2014/main" id="{D17C7796-0932-49D1-B617-C5022A352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2" name="Text Box 122">
            <a:extLst>
              <a:ext uri="{FF2B5EF4-FFF2-40B4-BE49-F238E27FC236}">
                <a16:creationId xmlns:a16="http://schemas.microsoft.com/office/drawing/2014/main" id="{23762505-8281-45D7-A3CC-A98DD26E0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8" grpId="0"/>
      <p:bldP spid="19" grpId="0" animBg="1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8" descr="Combo TripU 3N2Ä Novotel PhÃº Quá»c">
            <a:hlinkClick r:id="rId3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399" y="4787124"/>
            <a:ext cx="2838252" cy="227060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8134A1-6174-4225-AFD3-A6204EEE76C9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 (dư 3)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Line 69">
            <a:extLst>
              <a:ext uri="{FF2B5EF4-FFF2-40B4-BE49-F238E27FC236}">
                <a16:creationId xmlns:a16="http://schemas.microsoft.com/office/drawing/2014/main" id="{830DA0AD-5202-4D9A-BD8D-AD868AB3D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Line 70">
            <a:extLst>
              <a:ext uri="{FF2B5EF4-FFF2-40B4-BE49-F238E27FC236}">
                <a16:creationId xmlns:a16="http://schemas.microsoft.com/office/drawing/2014/main" id="{D9ED3B75-954B-47C9-B681-398611893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 Box 120">
            <a:extLst>
              <a:ext uri="{FF2B5EF4-FFF2-40B4-BE49-F238E27FC236}">
                <a16:creationId xmlns:a16="http://schemas.microsoft.com/office/drawing/2014/main" id="{344BCAF9-B1C5-47A4-AEA5-0DB7BFF2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23  5</a:t>
            </a:r>
          </a:p>
        </p:txBody>
      </p:sp>
      <p:sp>
        <p:nvSpPr>
          <p:cNvPr id="28" name="Text Box 65">
            <a:extLst>
              <a:ext uri="{FF2B5EF4-FFF2-40B4-BE49-F238E27FC236}">
                <a16:creationId xmlns:a16="http://schemas.microsoft.com/office/drawing/2014/main" id="{D28A8D89-4043-4851-9700-F3F7661F9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Line 66">
            <a:extLst>
              <a:ext uri="{FF2B5EF4-FFF2-40B4-BE49-F238E27FC236}">
                <a16:creationId xmlns:a16="http://schemas.microsoft.com/office/drawing/2014/main" id="{32BDC22F-E0E4-45DB-92AE-51C586A229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 Box 121">
            <a:extLst>
              <a:ext uri="{FF2B5EF4-FFF2-40B4-BE49-F238E27FC236}">
                <a16:creationId xmlns:a16="http://schemas.microsoft.com/office/drawing/2014/main" id="{E9AE9591-B368-4E37-A0B3-F7E694D8A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31" name="Text Box 122">
            <a:extLst>
              <a:ext uri="{FF2B5EF4-FFF2-40B4-BE49-F238E27FC236}">
                <a16:creationId xmlns:a16="http://schemas.microsoft.com/office/drawing/2014/main" id="{71AE286F-4C9B-4886-AE6F-2DDF58571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  <p:bldP spid="29" grpId="0" animBg="1"/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387</Words>
  <Application>Microsoft Office PowerPoint</Application>
  <PresentationFormat>Widescreen</PresentationFormat>
  <Paragraphs>69</Paragraphs>
  <Slides>18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等线 Light</vt:lpstr>
      <vt:lpstr>微软雅黑</vt:lpstr>
      <vt:lpstr>Arial</vt:lpstr>
      <vt:lpstr>Calibri</vt:lpstr>
      <vt:lpstr>Calibri Light</vt:lpstr>
      <vt:lpstr>Fredoka One</vt:lpstr>
      <vt:lpstr>Source Han Sans Regular</vt:lpstr>
      <vt:lpstr>Tahoma</vt:lpstr>
      <vt:lpstr>Times New Roman</vt:lpstr>
      <vt:lpstr>UTM Cookies</vt:lpstr>
      <vt:lpstr>字魂107号-萌趣欢乐体</vt:lpstr>
      <vt:lpstr>Office 主题</vt:lpstr>
      <vt:lpstr>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admin</cp:lastModifiedBy>
  <cp:revision>110</cp:revision>
  <dcterms:modified xsi:type="dcterms:W3CDTF">2023-04-10T06:28:16Z</dcterms:modified>
</cp:coreProperties>
</file>