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92" r:id="rId2"/>
    <p:sldId id="393" r:id="rId3"/>
    <p:sldId id="394" r:id="rId4"/>
    <p:sldId id="362" r:id="rId5"/>
    <p:sldId id="395" r:id="rId6"/>
    <p:sldId id="396" r:id="rId7"/>
    <p:sldId id="397" r:id="rId8"/>
    <p:sldId id="401" r:id="rId9"/>
    <p:sldId id="367" r:id="rId10"/>
    <p:sldId id="402" r:id="rId11"/>
    <p:sldId id="370" r:id="rId12"/>
    <p:sldId id="372" r:id="rId13"/>
    <p:sldId id="373" r:id="rId14"/>
    <p:sldId id="375" r:id="rId15"/>
    <p:sldId id="403" r:id="rId16"/>
    <p:sldId id="404" r:id="rId17"/>
    <p:sldId id="405" r:id="rId18"/>
    <p:sldId id="39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6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799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119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microsoft.com/office/2007/relationships/hdphoto" Target="../media/hdphoto1.wdp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9.png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động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429" y="1053762"/>
            <a:ext cx="3660477" cy="36604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45E7576-100F-4050-AA0A-34D5F3BD695D}"/>
              </a:ext>
            </a:extLst>
          </p:cNvPr>
          <p:cNvCxnSpPr/>
          <p:nvPr/>
        </p:nvCxnSpPr>
        <p:spPr>
          <a:xfrm>
            <a:off x="3556000" y="982642"/>
            <a:ext cx="17373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CA616D-CD00-4E47-899D-1C576E1B9AA8}"/>
              </a:ext>
            </a:extLst>
          </p:cNvPr>
          <p:cNvCxnSpPr>
            <a:cxnSpLocks/>
          </p:cNvCxnSpPr>
          <p:nvPr/>
        </p:nvCxnSpPr>
        <p:spPr>
          <a:xfrm>
            <a:off x="5577840" y="962322"/>
            <a:ext cx="4409440" cy="203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E4E19E-44CC-44CD-8D69-5C9EC3C4D451}"/>
              </a:ext>
            </a:extLst>
          </p:cNvPr>
          <p:cNvCxnSpPr>
            <a:cxnSpLocks/>
          </p:cNvCxnSpPr>
          <p:nvPr/>
        </p:nvCxnSpPr>
        <p:spPr>
          <a:xfrm flipV="1">
            <a:off x="3373120" y="1450130"/>
            <a:ext cx="2991762" cy="174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77CA4FF-16FE-42E6-A3F9-3416651C84E9}"/>
              </a:ext>
            </a:extLst>
          </p:cNvPr>
          <p:cNvSpPr txBox="1"/>
          <p:nvPr/>
        </p:nvSpPr>
        <p:spPr>
          <a:xfrm>
            <a:off x="650240" y="284049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Con: 9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33A815-9C8C-415A-94CC-694B236AABA6}"/>
              </a:ext>
            </a:extLst>
          </p:cNvPr>
          <p:cNvSpPr txBox="1"/>
          <p:nvPr/>
        </p:nvSpPr>
        <p:spPr>
          <a:xfrm>
            <a:off x="650240" y="3365099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con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808D479-6FC4-4A18-B69D-AA359B138A80}"/>
              </a:ext>
            </a:extLst>
          </p:cNvPr>
          <p:cNvSpPr txBox="1"/>
          <p:nvPr/>
        </p:nvSpPr>
        <p:spPr>
          <a:xfrm>
            <a:off x="935119" y="232589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u="sng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r>
              <a:rPr lang="fr-FR" sz="2400" b="1" i="1" u="sng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  <a:endParaRPr lang="en-US" sz="2400" b="1" i="1" u="sng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E403D1-9F06-42AD-8085-A42E4A2BACEE}"/>
              </a:ext>
            </a:extLst>
          </p:cNvPr>
          <p:cNvSpPr txBox="1"/>
          <p:nvPr/>
        </p:nvSpPr>
        <p:spPr>
          <a:xfrm>
            <a:off x="650240" y="3995538"/>
            <a:ext cx="436880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-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.... </a:t>
            </a:r>
            <a:r>
              <a:rPr lang="fr-FR" sz="2400" b="1" dirty="0" err="1">
                <a:solidFill>
                  <a:srgbClr val="0070C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5006545" y="23258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5025367" y="29058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5188917" y="34283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5779001" y="40270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5226390" y="23891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29FE9B-6BEB-46FF-ADD8-C32B833C5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50" y="708903"/>
            <a:ext cx="10653777" cy="2568719"/>
          </a:xfrm>
          <a:prstGeom prst="rect">
            <a:avLst/>
          </a:prstGeom>
        </p:spPr>
      </p:pic>
      <p:pic>
        <p:nvPicPr>
          <p:cNvPr id="19" name="Picture 2" descr="Cartoon students Royalty Free Vector Image - VectorStock">
            <a:extLst>
              <a:ext uri="{FF2B5EF4-FFF2-40B4-BE49-F238E27FC236}">
                <a16:creationId xmlns:a16="http://schemas.microsoft.com/office/drawing/2014/main" id="{97A11F6F-9F4B-406F-BCAF-E05DF38B9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236528" y="2831779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99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826" y="704081"/>
            <a:ext cx="7338694" cy="53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543299" y="1428750"/>
            <a:ext cx="38956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Ta lấy số đó nhân với số lần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552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360607" y="704081"/>
            <a:ext cx="7990913" cy="539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987040" y="1260425"/>
            <a:ext cx="48647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hái được 7 bông h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vi-VN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Huệ hái được số hoa gấp 5 lần số hoa của Lan. Hỏi Huệ hái được bao nhiêu bông hoa?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851774" y="319801"/>
            <a:ext cx="4340225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35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hoa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05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Lâm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120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426</Words>
  <Application>Microsoft Office PowerPoint</Application>
  <PresentationFormat>Widescreen</PresentationFormat>
  <Paragraphs>104</Paragraphs>
  <Slides>18</Slides>
  <Notes>10</Notes>
  <HiddenSlides>0</HiddenSlides>
  <MMClips>19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等线</vt:lpstr>
      <vt:lpstr>Arial</vt:lpstr>
      <vt:lpstr>Calibri</vt:lpstr>
      <vt:lpstr>Source Han Sans Light</vt:lpstr>
      <vt:lpstr>Source Han Sans Regular</vt:lpstr>
      <vt:lpstr>Times New Roman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2022-07-11T22:35:54Z</dcterms:created>
  <dcterms:modified xsi:type="dcterms:W3CDTF">2023-04-10T06:26:05Z</dcterms:modified>
</cp:coreProperties>
</file>