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2023/3/9</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461</Words>
  <Application>Microsoft Office PowerPoint</Application>
  <PresentationFormat>Widescreen</PresentationFormat>
  <Paragraphs>45</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等线</vt:lpstr>
      <vt:lpstr>等线 Light</vt: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34</cp:revision>
  <dcterms:created xsi:type="dcterms:W3CDTF">2022-07-15T05:41:18Z</dcterms:created>
  <dcterms:modified xsi:type="dcterms:W3CDTF">2023-03-09T06:16:46Z</dcterms:modified>
</cp:coreProperties>
</file>