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09/03/2023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6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image" Target="../media/image46.wmf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image" Target="../media/image46.wmf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4 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661</Words>
  <Application>Microsoft Office PowerPoint</Application>
  <PresentationFormat>Widescreen</PresentationFormat>
  <Paragraphs>120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微软雅黑</vt:lpstr>
      <vt:lpstr>微软雅黑</vt:lpstr>
      <vt:lpstr>.VnBlack</vt:lpstr>
      <vt:lpstr>Arial</vt:lpstr>
      <vt:lpstr>Calibri</vt:lpstr>
      <vt:lpstr>Calibri Light</vt:lpstr>
      <vt:lpstr>Coiny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2022-07-14T04:05:20Z</dcterms:created>
  <dcterms:modified xsi:type="dcterms:W3CDTF">2023-03-09T06:18:07Z</dcterms:modified>
</cp:coreProperties>
</file>