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41" r:id="rId4"/>
    <p:sldMasterId id="2147483747" r:id="rId5"/>
  </p:sldMasterIdLst>
  <p:notesMasterIdLst>
    <p:notesMasterId r:id="rId15"/>
  </p:notesMasterIdLst>
  <p:sldIdLst>
    <p:sldId id="290" r:id="rId6"/>
    <p:sldId id="324" r:id="rId7"/>
    <p:sldId id="330" r:id="rId8"/>
    <p:sldId id="328" r:id="rId9"/>
    <p:sldId id="329" r:id="rId10"/>
    <p:sldId id="306" r:id="rId11"/>
    <p:sldId id="307" r:id="rId12"/>
    <p:sldId id="308" r:id="rId13"/>
    <p:sldId id="26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77" d="100"/>
          <a:sy n="77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0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576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1" y="-766119"/>
            <a:ext cx="9374414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48" y="296562"/>
            <a:ext cx="730335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6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9621" y="731324"/>
            <a:ext cx="9374414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9175173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15587" y="2840186"/>
            <a:ext cx="9175173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694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1" y="-766119"/>
            <a:ext cx="9374414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5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48" y="296562"/>
            <a:ext cx="730335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9621" y="731324"/>
            <a:ext cx="9374414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9175173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15587" y="2840186"/>
            <a:ext cx="9175173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4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63" y="205410"/>
            <a:ext cx="759499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0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649051-BCC0-4606-9BF4-92AE5A87E2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63" y="205410"/>
            <a:ext cx="759499" cy="101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1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1.pn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3.em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75253" y="1065680"/>
            <a:ext cx="7707795" cy="442339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782" y="2068735"/>
            <a:ext cx="1856393" cy="133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AB547-AA73-49FA-B872-D0B79024F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463" y="3093072"/>
            <a:ext cx="7489585" cy="131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E6B16-1CE7-477F-A2C2-34D8A0A39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897" y="4409923"/>
            <a:ext cx="1902117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8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730659" y="5670556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2E7D0B-1208-4B76-BC5A-3E81889E17C3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83C88F84-F24D-46A9-924A-C7CF0CBF8F2C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B48EBCA-4292-43B2-83E7-DAA7F004CABA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5E8E13-C2CD-4D9B-B79C-BBF4F2B90069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3" name="Rounded Rectangular Callout 4">
              <a:extLst>
                <a:ext uri="{FF2B5EF4-FFF2-40B4-BE49-F238E27FC236}">
                  <a16:creationId xmlns:a16="http://schemas.microsoft.com/office/drawing/2014/main" id="{D6CD54A6-7E75-4938-9FC5-FD7E14AF3C49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524B8D-3434-4DA3-8883-014675C9598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A8E1C-677F-45AB-878F-038893CBF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553733-0FAF-4D46-BC21-D0C16301F57A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199</Words>
  <Application>Microsoft Office PowerPoint</Application>
  <PresentationFormat>On-screen Show (4:3)</PresentationFormat>
  <Paragraphs>35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微软雅黑</vt:lpstr>
      <vt:lpstr>黑体</vt:lpstr>
      <vt:lpstr>Arial</vt:lpstr>
      <vt:lpstr>Arial-Rounded</vt:lpstr>
      <vt:lpstr>Calibri</vt:lpstr>
      <vt:lpstr>Calibri Light</vt:lpstr>
      <vt:lpstr>Times New Roman</vt:lpstr>
      <vt:lpstr>字魂59号-创粗黑</vt:lpstr>
      <vt:lpstr>Office 主题​​</vt:lpstr>
      <vt:lpstr>Office Theme</vt:lpstr>
      <vt:lpstr>1_包图主题2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89</cp:revision>
  <dcterms:created xsi:type="dcterms:W3CDTF">2021-06-03T14:58:56Z</dcterms:created>
  <dcterms:modified xsi:type="dcterms:W3CDTF">2022-10-23T07:52:50Z</dcterms:modified>
</cp:coreProperties>
</file>