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256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58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77" d="100"/>
          <a:sy n="77" d="100"/>
        </p:scale>
        <p:origin x="17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3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3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56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2" y="263371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2" y="4382765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680" y="2257402"/>
            <a:ext cx="1165961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01" y="2785657"/>
            <a:ext cx="6547672" cy="1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577</Words>
  <Application>Microsoft Office PowerPoint</Application>
  <PresentationFormat>On-screen Show (4:3)</PresentationFormat>
  <Paragraphs>87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等线</vt:lpstr>
      <vt:lpstr>等线 Light</vt:lpstr>
      <vt:lpstr>微软雅黑</vt:lpstr>
      <vt:lpstr>黑体</vt:lpstr>
      <vt:lpstr>Alegreya Medium</vt:lpstr>
      <vt:lpstr>Arial</vt:lpstr>
      <vt:lpstr>Arial Black</vt:lpstr>
      <vt:lpstr>Arial-Rounded</vt:lpstr>
      <vt:lpstr>ARMNoklae</vt:lpstr>
      <vt:lpstr>Calibri</vt:lpstr>
      <vt:lpstr>Calibri Light</vt:lpstr>
      <vt:lpstr>Coiny</vt:lpstr>
      <vt:lpstr>Cordia New</vt:lpstr>
      <vt:lpstr>Noto Sans S Chinese Thin</vt:lpstr>
      <vt:lpstr>Pacifico</vt:lpstr>
      <vt:lpstr>PangMenZhengDao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75</cp:revision>
  <dcterms:created xsi:type="dcterms:W3CDTF">2021-06-03T14:58:56Z</dcterms:created>
  <dcterms:modified xsi:type="dcterms:W3CDTF">2022-10-23T07:49:34Z</dcterms:modified>
</cp:coreProperties>
</file>