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6" r:id="rId7"/>
    <p:sldId id="273" r:id="rId8"/>
    <p:sldId id="274" r:id="rId9"/>
    <p:sldId id="281" r:id="rId10"/>
    <p:sldId id="282" r:id="rId11"/>
    <p:sldId id="284" r:id="rId12"/>
    <p:sldId id="285" r:id="rId13"/>
  </p:sldIdLst>
  <p:sldSz cx="12192000" cy="6858000"/>
  <p:notesSz cx="6858000" cy="9144000"/>
  <p:embeddedFontLst>
    <p:embeddedFont>
      <p:font typeface="#9Slide03 Sofia Pro Soft Bold" panose="020B0604020202020204" charset="0"/>
      <p:bold r:id="rId14"/>
    </p:embeddedFont>
    <p:embeddedFont>
      <p:font typeface="#9Slide05 Phobia" panose="020B0604020202020204" charset="0"/>
      <p:regular r:id="rId15"/>
    </p:embeddedFont>
    <p:embeddedFont>
      <p:font typeface="#9Slide05 SVNUT Triumph" panose="00000500000000000000" charset="0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Fredoka One" panose="020B0604020202020204" charset="0"/>
      <p:regular r:id="rId23"/>
    </p:embeddedFont>
    <p:embeddedFont>
      <p:font typeface="SVN-Poky's" panose="020B0604020202020204" charset="0"/>
      <p:regular r:id="rId24"/>
    </p:embeddedFont>
    <p:embeddedFont>
      <p:font typeface="SVN-Shintia Scrip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9DB"/>
    <a:srgbClr val="99FF99"/>
    <a:srgbClr val="00CC00"/>
    <a:srgbClr val="9A266B"/>
    <a:srgbClr val="66CCFF"/>
    <a:srgbClr val="FFFF66"/>
    <a:srgbClr val="66FFFF"/>
    <a:srgbClr val="CCFFFF"/>
    <a:srgbClr val="52E8F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F184-19FC-E938-60C1-99EFFE52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40614-F0E0-AFC7-4752-8C0D6D71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857D-B8B7-EC4D-D52B-F87462D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363C-23FE-D5A5-B80E-78C97A63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275C4-A401-7AD4-7E8B-E82711E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2F1D120-3A67-040F-7002-FDA513593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-675967"/>
            <a:ext cx="12192000" cy="75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3394-9826-4C2F-DDB3-F2262FD4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EA080-A618-6039-623F-932D54D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17DC-8F2F-029C-F053-01D8C09B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91E-D43C-1512-EAC5-02AAE5E1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F1C6-0EAE-E96B-53DC-0CE5265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D6385-3895-871C-98E5-A439F7416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9FC73-A2C9-B741-67B0-CD199645A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45A27-9092-2014-DA7F-B5B68E96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F74B-16AF-4611-8FF1-B908685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48DB-B07B-6DDF-DCD9-D4AFD801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4D10-C344-00E2-CA3E-F6804F15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4AE3-C822-5594-A658-A1A42356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B5C1-93B8-152E-B5DF-13DF3B45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20807-EBE1-E56E-5D03-A27FA6F4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4332-D5F4-3DAB-FB61-FB7E57CE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7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DA6D-7F15-DD0D-D499-5D7CC42A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ECD0B-465A-30C6-F743-33F3862C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765F-07CD-8530-B761-59A2DDB3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C412-1181-5914-46B0-55EBC7C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9B26-F742-D297-F06C-CA00DB93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35270DC-D46A-F790-6704-193AB18B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482"/>
            <a:ext cx="12357612" cy="73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2BFF-700D-24D4-E84E-89FBD2C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B13E-C166-1D21-0DA6-8B9425B9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B8493-75F5-2B0F-EC9B-E6ACF76A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F0BED-C504-C311-83F7-D44A18C4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3C06-4E59-86F8-EB86-45FA946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51236-684C-5F3E-89D2-3A07DF8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565C-55CB-1614-C472-7BB0B8E0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1B476-566D-758F-B22F-034C7114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4A98-C41D-4E86-C8FE-753F7128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D781C-0D9C-F008-CE0D-A0ABE1182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39F75-437F-A8FF-469E-5F5A928FC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10E06-21F6-BCCA-3D7F-F5743240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A8F57-F04F-E8CF-A09D-CC2C069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154C9-1CDC-B567-5A63-C8BF7DF9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107A-CA98-8FDA-D89E-3324344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C6501-C4FB-42DA-1657-2A1A9D3D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B695-2921-D238-1306-40D54BF6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27575-A0D6-B19B-5F64-264F2E9E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56082DD-104E-9D8D-4A51-E51F35720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DE585-1387-2B3A-AF03-6C46C1E3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7AFE1-BD83-27D3-285C-86E0D42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C618-9B9A-A1E0-E5D5-1A7DABA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24981D8-A64A-6EEB-FC5F-F6356633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6F3C-4724-6F2C-8D81-427D867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A8C-AE6E-72DF-DB53-C63994A7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3FF0B-616F-0D20-815F-914249D0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A2A-FF97-FC07-69C5-CDCBCFC8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D3F0B-EA5D-D1C9-48E6-36B8D5E1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6E2B3-7BDC-2B32-B83A-585F2965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9255-EED3-9E16-41D2-F95D63D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33C48-ECEA-41A1-3A94-06B08D43D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B3F31-47D5-5AF5-E62B-1D493712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D8872-087B-90DF-76B3-89B7839C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93307-484A-C62C-F0DE-3E643595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72A8-400D-7B37-CD4E-F11B06F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6B014-BE80-2064-BEE7-E00D9798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9227-CEDA-0A44-5BFE-32F32B37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F843-9FA2-EF9E-A96C-88B72361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842B-00A4-4A8F-8C14-648D9517AA8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C6DC-23BD-6EAA-C2D6-CBAE0B2C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06E7-40A6-439A-CE7B-D15BB6DE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svg"/><Relationship Id="rId21" Type="http://schemas.openxmlformats.org/officeDocument/2006/relationships/image" Target="../media/image43.sv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31.svg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41" Type="http://schemas.openxmlformats.org/officeDocument/2006/relationships/image" Target="../media/image6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svg"/><Relationship Id="rId40" Type="http://schemas.openxmlformats.org/officeDocument/2006/relationships/image" Target="../media/image62.pn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4.png"/><Relationship Id="rId19" Type="http://schemas.openxmlformats.org/officeDocument/2006/relationships/image" Target="../media/image41.svg"/><Relationship Id="rId31" Type="http://schemas.openxmlformats.org/officeDocument/2006/relationships/image" Target="../media/image5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Relationship Id="rId8" Type="http://schemas.openxmlformats.org/officeDocument/2006/relationships/image" Target="../media/image32.png"/><Relationship Id="rId3" Type="http://schemas.openxmlformats.org/officeDocument/2006/relationships/image" Target="../media/image23.svg"/><Relationship Id="rId12" Type="http://schemas.openxmlformats.org/officeDocument/2006/relationships/image" Target="../media/image2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6.svg"/><Relationship Id="rId21" Type="http://schemas.openxmlformats.org/officeDocument/2006/relationships/image" Target="../media/image22.pn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5" Type="http://schemas.openxmlformats.org/officeDocument/2006/relationships/image" Target="../media/image8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7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svg"/><Relationship Id="rId21" Type="http://schemas.openxmlformats.org/officeDocument/2006/relationships/image" Target="../media/image43.sv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31.svg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41" Type="http://schemas.openxmlformats.org/officeDocument/2006/relationships/image" Target="../media/image6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svg"/><Relationship Id="rId40" Type="http://schemas.openxmlformats.org/officeDocument/2006/relationships/image" Target="../media/image62.pn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4.png"/><Relationship Id="rId19" Type="http://schemas.openxmlformats.org/officeDocument/2006/relationships/image" Target="../media/image41.svg"/><Relationship Id="rId31" Type="http://schemas.openxmlformats.org/officeDocument/2006/relationships/image" Target="../media/image5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Relationship Id="rId8" Type="http://schemas.openxmlformats.org/officeDocument/2006/relationships/image" Target="../media/image32.png"/><Relationship Id="rId3" Type="http://schemas.openxmlformats.org/officeDocument/2006/relationships/image" Target="../media/image23.svg"/><Relationship Id="rId12" Type="http://schemas.openxmlformats.org/officeDocument/2006/relationships/image" Target="../media/image2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0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983" y="1576184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13430" y="1664011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86597" y="1329311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6809" y="1749848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074" y="2135077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84528" y="1493519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6548" y="1156037"/>
            <a:ext cx="1572582" cy="1695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37252" y="4067447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497912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56317" y="4948204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654978" y="5603891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284334" y="5337067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226466" y="5641579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598384" y="5990857"/>
            <a:ext cx="653697" cy="9543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4D556C-FA38-632B-6C41-3C4155BF5B7F}"/>
              </a:ext>
            </a:extLst>
          </p:cNvPr>
          <p:cNvSpPr txBox="1"/>
          <p:nvPr/>
        </p:nvSpPr>
        <p:spPr>
          <a:xfrm>
            <a:off x="4571591" y="1522633"/>
            <a:ext cx="16129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VN-Shintia Script" panose="02000804000000020003" pitchFamily="2" charset="0"/>
              </a:rPr>
              <a:t>Toán</a:t>
            </a:r>
            <a:endParaRPr lang="en-US" sz="6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BF3C8-41B6-8FE3-A1BB-25667D9AC6D8}"/>
              </a:ext>
            </a:extLst>
          </p:cNvPr>
          <p:cNvSpPr txBox="1"/>
          <p:nvPr/>
        </p:nvSpPr>
        <p:spPr>
          <a:xfrm>
            <a:off x="2589387" y="2659680"/>
            <a:ext cx="6017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Tính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giá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trị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của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biểu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thức</a:t>
            </a:r>
            <a:endParaRPr lang="en-US" sz="54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215900">
                  <a:schemeClr val="bg1">
                    <a:alpha val="96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28508" y="303849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297450" y="5844417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99693" y="247810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55660" y="4769451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766941" y="5770955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420610" y="5801751"/>
            <a:ext cx="1134147" cy="1241201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66E96787-9E9C-9346-BA9F-F0ED91631D0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054840">
            <a:off x="7993696" y="4241398"/>
            <a:ext cx="2782657" cy="29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3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6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8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0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15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17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19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0C75FA-9A9D-9836-C53D-BAAF3EB2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33" y="0"/>
            <a:ext cx="7433367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542250-69A5-2AD0-3563-E7747F8DA32A}"/>
              </a:ext>
            </a:extLst>
          </p:cNvPr>
          <p:cNvSpPr/>
          <p:nvPr/>
        </p:nvSpPr>
        <p:spPr>
          <a:xfrm>
            <a:off x="7010400" y="2249981"/>
            <a:ext cx="2425700" cy="1877519"/>
          </a:xfrm>
          <a:custGeom>
            <a:avLst/>
            <a:gdLst>
              <a:gd name="connsiteX0" fmla="*/ 0 w 2247900"/>
              <a:gd name="connsiteY0" fmla="*/ 0 h 1739900"/>
              <a:gd name="connsiteX1" fmla="*/ 1206500 w 2247900"/>
              <a:gd name="connsiteY1" fmla="*/ 1028700 h 1739900"/>
              <a:gd name="connsiteX2" fmla="*/ 2247900 w 2247900"/>
              <a:gd name="connsiteY2" fmla="*/ 1739900 h 1739900"/>
              <a:gd name="connsiteX3" fmla="*/ 2247900 w 2247900"/>
              <a:gd name="connsiteY3" fmla="*/ 1739900 h 1739900"/>
              <a:gd name="connsiteX4" fmla="*/ 2247900 w 2247900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1739900">
                <a:moveTo>
                  <a:pt x="0" y="0"/>
                </a:moveTo>
                <a:cubicBezTo>
                  <a:pt x="415925" y="369358"/>
                  <a:pt x="831850" y="738717"/>
                  <a:pt x="1206500" y="1028700"/>
                </a:cubicBezTo>
                <a:cubicBezTo>
                  <a:pt x="1581150" y="1318683"/>
                  <a:pt x="2247900" y="1739900"/>
                  <a:pt x="2247900" y="1739900"/>
                </a:cubicBezTo>
                <a:lnTo>
                  <a:pt x="2247900" y="1739900"/>
                </a:lnTo>
                <a:lnTo>
                  <a:pt x="2247900" y="17399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45EC69-29BE-0F12-AF15-3E008CC0B642}"/>
              </a:ext>
            </a:extLst>
          </p:cNvPr>
          <p:cNvSpPr/>
          <p:nvPr/>
        </p:nvSpPr>
        <p:spPr>
          <a:xfrm>
            <a:off x="9092808" y="1003300"/>
            <a:ext cx="940192" cy="1866900"/>
          </a:xfrm>
          <a:custGeom>
            <a:avLst/>
            <a:gdLst>
              <a:gd name="connsiteX0" fmla="*/ 940192 w 940192"/>
              <a:gd name="connsiteY0" fmla="*/ 0 h 1866900"/>
              <a:gd name="connsiteX1" fmla="*/ 51192 w 940192"/>
              <a:gd name="connsiteY1" fmla="*/ 825500 h 1866900"/>
              <a:gd name="connsiteX2" fmla="*/ 101992 w 940192"/>
              <a:gd name="connsiteY2" fmla="*/ 1866900 h 1866900"/>
              <a:gd name="connsiteX3" fmla="*/ 101992 w 940192"/>
              <a:gd name="connsiteY3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192" h="1866900">
                <a:moveTo>
                  <a:pt x="940192" y="0"/>
                </a:moveTo>
                <a:cubicBezTo>
                  <a:pt x="565542" y="257175"/>
                  <a:pt x="190892" y="514350"/>
                  <a:pt x="51192" y="825500"/>
                </a:cubicBezTo>
                <a:cubicBezTo>
                  <a:pt x="-88508" y="1136650"/>
                  <a:pt x="101992" y="1866900"/>
                  <a:pt x="101992" y="1866900"/>
                </a:cubicBezTo>
                <a:lnTo>
                  <a:pt x="101992" y="18669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56A8C5-281A-F4BD-D8AB-74172A24DDAD}"/>
              </a:ext>
            </a:extLst>
          </p:cNvPr>
          <p:cNvSpPr/>
          <p:nvPr/>
        </p:nvSpPr>
        <p:spPr>
          <a:xfrm>
            <a:off x="5787583" y="3340100"/>
            <a:ext cx="994217" cy="2362200"/>
          </a:xfrm>
          <a:custGeom>
            <a:avLst/>
            <a:gdLst>
              <a:gd name="connsiteX0" fmla="*/ 346517 w 994217"/>
              <a:gd name="connsiteY0" fmla="*/ 2362200 h 2362200"/>
              <a:gd name="connsiteX1" fmla="*/ 29017 w 994217"/>
              <a:gd name="connsiteY1" fmla="*/ 635000 h 2362200"/>
              <a:gd name="connsiteX2" fmla="*/ 994217 w 994217"/>
              <a:gd name="connsiteY2" fmla="*/ 0 h 2362200"/>
              <a:gd name="connsiteX3" fmla="*/ 994217 w 994217"/>
              <a:gd name="connsiteY3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217" h="2362200">
                <a:moveTo>
                  <a:pt x="346517" y="2362200"/>
                </a:moveTo>
                <a:cubicBezTo>
                  <a:pt x="133792" y="1695450"/>
                  <a:pt x="-78933" y="1028700"/>
                  <a:pt x="29017" y="635000"/>
                </a:cubicBezTo>
                <a:cubicBezTo>
                  <a:pt x="136967" y="241300"/>
                  <a:pt x="994217" y="0"/>
                  <a:pt x="994217" y="0"/>
                </a:cubicBezTo>
                <a:lnTo>
                  <a:pt x="994217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DBC43BA-331F-4641-E53C-E41758629E45}"/>
              </a:ext>
            </a:extLst>
          </p:cNvPr>
          <p:cNvSpPr/>
          <p:nvPr/>
        </p:nvSpPr>
        <p:spPr>
          <a:xfrm>
            <a:off x="7785100" y="4495800"/>
            <a:ext cx="2057400" cy="1612900"/>
          </a:xfrm>
          <a:custGeom>
            <a:avLst/>
            <a:gdLst>
              <a:gd name="connsiteX0" fmla="*/ 2057400 w 2057400"/>
              <a:gd name="connsiteY0" fmla="*/ 1612900 h 1612900"/>
              <a:gd name="connsiteX1" fmla="*/ 965200 w 2057400"/>
              <a:gd name="connsiteY1" fmla="*/ 419100 h 1612900"/>
              <a:gd name="connsiteX2" fmla="*/ 0 w 2057400"/>
              <a:gd name="connsiteY2" fmla="*/ 0 h 1612900"/>
              <a:gd name="connsiteX3" fmla="*/ 0 w 2057400"/>
              <a:gd name="connsiteY3" fmla="*/ 0 h 1612900"/>
              <a:gd name="connsiteX4" fmla="*/ 0 w 2057400"/>
              <a:gd name="connsiteY4" fmla="*/ 0 h 1612900"/>
              <a:gd name="connsiteX5" fmla="*/ 0 w 2057400"/>
              <a:gd name="connsiteY5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7400" h="1612900">
                <a:moveTo>
                  <a:pt x="2057400" y="1612900"/>
                </a:moveTo>
                <a:cubicBezTo>
                  <a:pt x="1682750" y="1150408"/>
                  <a:pt x="1308100" y="687917"/>
                  <a:pt x="965200" y="419100"/>
                </a:cubicBezTo>
                <a:cubicBezTo>
                  <a:pt x="622300" y="150283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E4C2F358-8264-C7CC-3E43-5844890B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0797" y="1003300"/>
            <a:ext cx="2268344" cy="40326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72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8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60154" y="2762258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2965570" y="206427"/>
            <a:ext cx="6044861" cy="2123658"/>
          </a:xfrm>
          <a:prstGeom prst="rect">
            <a:avLst/>
          </a:prstGeom>
          <a:noFill/>
          <a:effectLst>
            <a:glow rad="2159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20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i="0" u="none" strike="noStrike" kern="200" normalizeH="0" baseline="0" noProof="0" dirty="0">
              <a:ln w="279400">
                <a:solidFill>
                  <a:schemeClr val="bg1"/>
                </a:solidFill>
              </a:ln>
              <a:solidFill>
                <a:sysClr val="windowText" lastClr="000000"/>
              </a:solidFill>
              <a:effectLst>
                <a:glow>
                  <a:schemeClr val="bg1">
                    <a:alpha val="47000"/>
                  </a:schemeClr>
                </a:glo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0040201" y="833543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258864" y="2839500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EC68CD-B4B3-35A2-445C-BABC26EC3FFF}"/>
              </a:ext>
            </a:extLst>
          </p:cNvPr>
          <p:cNvSpPr txBox="1"/>
          <p:nvPr/>
        </p:nvSpPr>
        <p:spPr>
          <a:xfrm rot="21288101">
            <a:off x="3490809" y="230021"/>
            <a:ext cx="4996624" cy="212365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02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7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9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21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23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5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7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41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983" y="1576184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13430" y="1664011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86597" y="1329311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6809" y="1749848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074" y="2135077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84528" y="1493519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6548" y="1156037"/>
            <a:ext cx="1572582" cy="1695506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66E96787-9E9C-9346-BA9F-F0ED91631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5399" y="2894161"/>
            <a:ext cx="2782657" cy="2960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457429" y="3969654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4497912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356317" y="4948204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654978" y="5603891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284334" y="5337067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226466" y="5641579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598384" y="5990857"/>
            <a:ext cx="653697" cy="954302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28508" y="303849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297450" y="5844417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699693" y="247810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355660" y="4769451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766941" y="5770955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420610" y="5801751"/>
            <a:ext cx="1134147" cy="124120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C2DAAC2-2B44-40A1-AE13-721142B3C96B}"/>
              </a:ext>
            </a:extLst>
          </p:cNvPr>
          <p:cNvGrpSpPr/>
          <p:nvPr/>
        </p:nvGrpSpPr>
        <p:grpSpPr>
          <a:xfrm>
            <a:off x="2629515" y="1552393"/>
            <a:ext cx="7193902" cy="1830893"/>
            <a:chOff x="4463297" y="8083056"/>
            <a:chExt cx="7193902" cy="183089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76C09D-67C8-47EF-8BB4-6F8CB6BD0D45}"/>
                </a:ext>
              </a:extLst>
            </p:cNvPr>
            <p:cNvSpPr txBox="1"/>
            <p:nvPr/>
          </p:nvSpPr>
          <p:spPr>
            <a:xfrm>
              <a:off x="4463297" y="809806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Toán</a:t>
              </a:r>
              <a:endParaRPr lang="en-US" sz="714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Xin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chào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và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hẹn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gặp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lại</a:t>
              </a:r>
              <a:endParaRPr lang="en-US" sz="413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414922-6AB4-40CD-A5E9-313720EF967E}"/>
                </a:ext>
              </a:extLst>
            </p:cNvPr>
            <p:cNvSpPr txBox="1"/>
            <p:nvPr/>
          </p:nvSpPr>
          <p:spPr>
            <a:xfrm>
              <a:off x="4463297" y="8083056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Toán</a:t>
              </a:r>
              <a:endParaRPr lang="en-US" sz="7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Xin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chào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41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6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6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8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0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12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14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16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49030" y="2279270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698924" y="643427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27940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9512097" y="1005609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327882" y="2414709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Cùng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tớ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thám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hiểm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đại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dương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những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người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bạn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đáy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biển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nhé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13DE26-A1CB-50D4-30D5-4EA095BAAE5E}"/>
              </a:ext>
            </a:extLst>
          </p:cNvPr>
          <p:cNvSpPr txBox="1"/>
          <p:nvPr/>
        </p:nvSpPr>
        <p:spPr>
          <a:xfrm rot="21288101">
            <a:off x="698925" y="650568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2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4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16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18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0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2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36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75866" y="4542503"/>
            <a:ext cx="3657766" cy="3250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621972" y="2967335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effectLst>
                  <a:glow rad="101600">
                    <a:schemeClr val="bg1">
                      <a:alpha val="76000"/>
                    </a:schemeClr>
                  </a:glo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FC0BE-79D8-7FC0-D6C8-5FE9AD0776FF}"/>
              </a:ext>
            </a:extLst>
          </p:cNvPr>
          <p:cNvSpPr txBox="1"/>
          <p:nvPr/>
        </p:nvSpPr>
        <p:spPr>
          <a:xfrm>
            <a:off x="2833585" y="188093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9042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75FBC06-319B-A0BF-D8A0-5F876306A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993" y="116567"/>
            <a:ext cx="11614078" cy="604029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F0417EE-BED5-1799-4DDF-0FD0AE2F6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346" y="4494654"/>
            <a:ext cx="3923332" cy="245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5BDD5-A7DE-12A3-4E3B-10A2F703E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05162" y="3167998"/>
            <a:ext cx="2557012" cy="3984013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C2F37C0C-0749-ED91-29A6-9685071A6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940911"/>
            <a:ext cx="2344279" cy="2917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1ED2E-4D41-8F5D-AEF0-E67A5DBE87DC}"/>
              </a:ext>
            </a:extLst>
          </p:cNvPr>
          <p:cNvSpPr txBox="1"/>
          <p:nvPr/>
        </p:nvSpPr>
        <p:spPr>
          <a:xfrm>
            <a:off x="1416007" y="537337"/>
            <a:ext cx="6366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tích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</a:rPr>
              <a:t>tổng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" name="Google Shape;522;p35">
            <a:extLst>
              <a:ext uri="{FF2B5EF4-FFF2-40B4-BE49-F238E27FC236}">
                <a16:creationId xmlns:a16="http://schemas.microsoft.com/office/drawing/2014/main" id="{C09AB0F2-BCDC-5CF0-031F-8A070C1C5D86}"/>
              </a:ext>
            </a:extLst>
          </p:cNvPr>
          <p:cNvSpPr txBox="1">
            <a:spLocks/>
          </p:cNvSpPr>
          <p:nvPr/>
        </p:nvSpPr>
        <p:spPr>
          <a:xfrm>
            <a:off x="2436844" y="1649205"/>
            <a:ext cx="4857202" cy="994113"/>
          </a:xfrm>
          <a:prstGeom prst="roundRect">
            <a:avLst/>
          </a:prstGeom>
          <a:solidFill>
            <a:srgbClr val="B872AE">
              <a:lumMod val="60000"/>
              <a:lumOff val="4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9 x 3 =</a:t>
            </a:r>
          </a:p>
        </p:txBody>
      </p:sp>
      <p:sp>
        <p:nvSpPr>
          <p:cNvPr id="7" name="Google Shape;522;p35">
            <a:extLst>
              <a:ext uri="{FF2B5EF4-FFF2-40B4-BE49-F238E27FC236}">
                <a16:creationId xmlns:a16="http://schemas.microsoft.com/office/drawing/2014/main" id="{C233A4A1-A17F-01A7-4121-EC171ADDADFF}"/>
              </a:ext>
            </a:extLst>
          </p:cNvPr>
          <p:cNvSpPr txBox="1">
            <a:spLocks/>
          </p:cNvSpPr>
          <p:nvPr/>
        </p:nvSpPr>
        <p:spPr>
          <a:xfrm>
            <a:off x="2436843" y="3305631"/>
            <a:ext cx="4857202" cy="994113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7 x 4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F7EA6-C87A-61C5-5A21-F27C8454EC1B}"/>
              </a:ext>
            </a:extLst>
          </p:cNvPr>
          <p:cNvSpPr txBox="1"/>
          <p:nvPr/>
        </p:nvSpPr>
        <p:spPr>
          <a:xfrm>
            <a:off x="4274177" y="1722073"/>
            <a:ext cx="272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9 + 9 + 9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8804A-F10C-E7B8-BD0A-51CA460B9406}"/>
              </a:ext>
            </a:extLst>
          </p:cNvPr>
          <p:cNvSpPr txBox="1"/>
          <p:nvPr/>
        </p:nvSpPr>
        <p:spPr>
          <a:xfrm>
            <a:off x="4303525" y="3417966"/>
            <a:ext cx="3083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7 + 7 + 7 + 7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08002-5F5F-90AE-19FE-2DE37753FA5B}"/>
              </a:ext>
            </a:extLst>
          </p:cNvPr>
          <p:cNvGrpSpPr/>
          <p:nvPr/>
        </p:nvGrpSpPr>
        <p:grpSpPr>
          <a:xfrm>
            <a:off x="7779038" y="1213698"/>
            <a:ext cx="3759968" cy="2588988"/>
            <a:chOff x="4396605" y="180656"/>
            <a:chExt cx="4515613" cy="3619573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4179679-4679-09DE-FF0A-E23B19905F5D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17933"/>
                <a:gd name="adj2" fmla="val 6812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Google Shape;470;p34">
              <a:extLst>
                <a:ext uri="{FF2B5EF4-FFF2-40B4-BE49-F238E27FC236}">
                  <a16:creationId xmlns:a16="http://schemas.microsoft.com/office/drawing/2014/main" id="{148D5E41-86C5-73AD-7D27-562F356F4455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Các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bạn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thật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tuyệt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vời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1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7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426726" y="1987958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33585" y="88288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070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268491"/>
            <a:ext cx="11602064" cy="6607277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FF35E-9FB8-EFDC-21D2-21435890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531" y="126922"/>
            <a:ext cx="7138991" cy="34201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2279FCE-6691-3675-ACC5-3311622262B6}"/>
              </a:ext>
            </a:extLst>
          </p:cNvPr>
          <p:cNvGrpSpPr/>
          <p:nvPr/>
        </p:nvGrpSpPr>
        <p:grpSpPr>
          <a:xfrm>
            <a:off x="4723219" y="3894272"/>
            <a:ext cx="6054052" cy="1949116"/>
            <a:chOff x="1205319" y="1479884"/>
            <a:chExt cx="6054052" cy="1949116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45F0488D-9EDB-5E17-7B63-907FAF7085F4}"/>
                </a:ext>
              </a:extLst>
            </p:cNvPr>
            <p:cNvSpPr/>
            <p:nvPr/>
          </p:nvSpPr>
          <p:spPr>
            <a:xfrm>
              <a:off x="1205319" y="1479884"/>
              <a:ext cx="6054052" cy="1949116"/>
            </a:xfrm>
            <a:prstGeom prst="round2DiagRect">
              <a:avLst>
                <a:gd name="adj1" fmla="val 29047"/>
                <a:gd name="adj2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FFC71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3B429A-710B-7C62-3E15-30500B203697}"/>
                </a:ext>
              </a:extLst>
            </p:cNvPr>
            <p:cNvSpPr txBox="1"/>
            <p:nvPr/>
          </p:nvSpPr>
          <p:spPr>
            <a:xfrm>
              <a:off x="1756677" y="1749896"/>
              <a:ext cx="27219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latin typeface="UTM Avo" panose="02040603050506020204"/>
                </a:rPr>
                <a:t>10 – 2 x 3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97967E-5C3E-632B-AF27-A4A6CDF6C279}"/>
                </a:ext>
              </a:extLst>
            </p:cNvPr>
            <p:cNvSpPr txBox="1"/>
            <p:nvPr/>
          </p:nvSpPr>
          <p:spPr>
            <a:xfrm>
              <a:off x="4313575" y="1749896"/>
              <a:ext cx="27219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9A266B"/>
                  </a:solidFill>
                  <a:latin typeface="UTM Avo" panose="02040603050506020204"/>
                </a:rPr>
                <a:t>= 10 – 6</a:t>
              </a:r>
            </a:p>
            <a:p>
              <a:r>
                <a:rPr lang="en-US" sz="4400" b="1" dirty="0">
                  <a:solidFill>
                    <a:srgbClr val="9A266B"/>
                  </a:solidFill>
                  <a:latin typeface="UTM Avo" panose="02040603050506020204"/>
                </a:rPr>
                <a:t>= 4</a:t>
              </a:r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9AD9F001-A4D4-BA9A-8D38-5E3A10A9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02874" y="3706360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09724F-D163-8E1C-D6C0-C92B0F7251BB}"/>
              </a:ext>
            </a:extLst>
          </p:cNvPr>
          <p:cNvSpPr txBox="1"/>
          <p:nvPr/>
        </p:nvSpPr>
        <p:spPr>
          <a:xfrm>
            <a:off x="294968" y="-53791"/>
            <a:ext cx="3942463" cy="21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Tính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giá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trị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biểu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thức</a:t>
            </a:r>
            <a:endParaRPr kumimoji="0" lang="en-US" sz="4800" i="0" u="none" strike="noStrike" kern="1200" normalizeH="0" baseline="0" noProof="0" dirty="0">
              <a:solidFill>
                <a:srgbClr val="002060"/>
              </a:solidFill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EED5B-B7B7-0CB8-001B-CFEAC6D6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6894" y="97587"/>
            <a:ext cx="8271654" cy="6314663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FBBF318E-4141-59C4-07F3-6EB411C6C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DF6F7297-1741-4AE9-EB35-C0081BF02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926E62F6-13AF-9208-62CC-1DFB3DB04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2884FE-3451-E808-0B22-3DEBAA009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74283" y="4081635"/>
            <a:ext cx="3010185" cy="261886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A3B5551-D0B8-2DD0-42A2-29384A39B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7977" y="196575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D7A4A2-2CCD-7A48-80F3-C2A4C387A5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1321" y="402894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Google Shape;470;p34">
            <a:extLst>
              <a:ext uri="{FF2B5EF4-FFF2-40B4-BE49-F238E27FC236}">
                <a16:creationId xmlns:a16="http://schemas.microsoft.com/office/drawing/2014/main" id="{A63F7EBB-D67C-6E83-8886-A54585EC5B36}"/>
              </a:ext>
            </a:extLst>
          </p:cNvPr>
          <p:cNvSpPr txBox="1">
            <a:spLocks/>
          </p:cNvSpPr>
          <p:nvPr/>
        </p:nvSpPr>
        <p:spPr>
          <a:xfrm rot="227162">
            <a:off x="3246037" y="984628"/>
            <a:ext cx="4009118" cy="25504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>
                <a:gd name="adj" fmla="val 13100202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</a:t>
            </a:r>
            <a:r>
              <a:rPr lang="en-US" sz="65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nhớ</a:t>
            </a:r>
            <a:endParaRPr lang="en-US" sz="65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32D72-716D-C0E7-33AF-A57FB7EFD281}"/>
              </a:ext>
            </a:extLst>
          </p:cNvPr>
          <p:cNvSpPr txBox="1"/>
          <p:nvPr/>
        </p:nvSpPr>
        <p:spPr>
          <a:xfrm>
            <a:off x="2100575" y="3845544"/>
            <a:ext cx="560012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trong biểu thức chỉ có phép tính cộng, trừ hoặc chỉ có phép tính nhân, chia, ta thực hiện các phép tính theo thứ tự từ trái sang phải</a:t>
            </a:r>
            <a:r>
              <a:rPr lang="en-US" sz="2600" dirty="0">
                <a:solidFill>
                  <a:srgbClr val="1C1E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600" i="0" dirty="0">
              <a:solidFill>
                <a:srgbClr val="1C1E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2A502-C4E8-1546-F675-A9A6B7E2121C}"/>
              </a:ext>
            </a:extLst>
          </p:cNvPr>
          <p:cNvSpPr txBox="1"/>
          <p:nvPr/>
        </p:nvSpPr>
        <p:spPr>
          <a:xfrm>
            <a:off x="2045109" y="1790963"/>
            <a:ext cx="617179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trong biểu thức có các phép tính cộng, trừ, nhân, chia, ta thực hiện các phép tính nhân, chia trước; rồi thực hiện các phép tính c</a:t>
            </a:r>
            <a:r>
              <a:rPr lang="en-US" sz="2600" i="0" dirty="0" err="1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ộng</a:t>
            </a:r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trừ sau. </a:t>
            </a:r>
          </a:p>
        </p:txBody>
      </p:sp>
    </p:spTree>
    <p:extLst>
      <p:ext uri="{BB962C8B-B14F-4D97-AF65-F5344CB8AC3E}">
        <p14:creationId xmlns:p14="http://schemas.microsoft.com/office/powerpoint/2010/main" val="36833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585066" y="1940690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Thực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33585" y="88288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0163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89DC2C-AF3D-995B-1DE3-13BFD40351E4}"/>
              </a:ext>
            </a:extLst>
          </p:cNvPr>
          <p:cNvSpPr/>
          <p:nvPr/>
        </p:nvSpPr>
        <p:spPr>
          <a:xfrm>
            <a:off x="294968" y="235155"/>
            <a:ext cx="11602064" cy="639096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5872-A6E3-638F-9161-5124B23C4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1418" y="3891125"/>
            <a:ext cx="1657215" cy="2750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CC340-4815-B059-AB23-B9448192D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135" y="3645310"/>
            <a:ext cx="2509915" cy="3212690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135038AC-A41C-BE3A-50B9-6F4A96C6D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10504" y="2675526"/>
            <a:ext cx="764872" cy="1124812"/>
          </a:xfrm>
          <a:prstGeom prst="rect">
            <a:avLst/>
          </a:prstGeom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6E996048-9509-94B0-E37F-DB9E175F1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83428" y="5187989"/>
            <a:ext cx="764872" cy="1124812"/>
          </a:xfrm>
          <a:prstGeom prst="rect">
            <a:avLst/>
          </a:prstGeom>
        </p:spPr>
      </p:pic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C6949ACF-7B5A-F5A9-520D-EF0B11646804}"/>
              </a:ext>
            </a:extLst>
          </p:cNvPr>
          <p:cNvSpPr/>
          <p:nvPr/>
        </p:nvSpPr>
        <p:spPr>
          <a:xfrm>
            <a:off x="691420" y="4222795"/>
            <a:ext cx="5410580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514350" marR="3048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+ 5 x 6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2AD2B0C4-AB06-E490-644B-5FDC3D5D69EA}"/>
              </a:ext>
            </a:extLst>
          </p:cNvPr>
          <p:cNvSpPr/>
          <p:nvPr/>
        </p:nvSpPr>
        <p:spPr>
          <a:xfrm>
            <a:off x="6029300" y="1575072"/>
            <a:ext cx="5102860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 30 : 5 x 2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1B94A05B-EACB-3F68-669F-759032DC2178}"/>
              </a:ext>
            </a:extLst>
          </p:cNvPr>
          <p:cNvSpPr/>
          <p:nvPr/>
        </p:nvSpPr>
        <p:spPr>
          <a:xfrm>
            <a:off x="6498452" y="4128507"/>
            <a:ext cx="5002128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 anchor="ctr">
            <a:spAutoFit/>
          </a:bodyPr>
          <a:lstStyle/>
          <a:p>
            <a:pPr marR="304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30 – 18 : 3</a:t>
            </a:r>
          </a:p>
          <a:p>
            <a:pPr marR="304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652B18"/>
              </a:solidFill>
              <a:effectLst/>
              <a:uLnTx/>
              <a:uFillTx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C1540B-688A-7F1D-578F-FA7039DB84B2}"/>
              </a:ext>
            </a:extLst>
          </p:cNvPr>
          <p:cNvSpPr/>
          <p:nvPr/>
        </p:nvSpPr>
        <p:spPr>
          <a:xfrm>
            <a:off x="3556001" y="4591175"/>
            <a:ext cx="2656234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24 + 30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67629F-6C2D-0A15-6A37-D07BF01C0765}"/>
              </a:ext>
            </a:extLst>
          </p:cNvPr>
          <p:cNvSpPr/>
          <p:nvPr/>
        </p:nvSpPr>
        <p:spPr>
          <a:xfrm>
            <a:off x="8903909" y="1916138"/>
            <a:ext cx="2710516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6 x 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660A3-9664-1B93-3E72-3C603BD56038}"/>
              </a:ext>
            </a:extLst>
          </p:cNvPr>
          <p:cNvSpPr/>
          <p:nvPr/>
        </p:nvSpPr>
        <p:spPr>
          <a:xfrm>
            <a:off x="9434683" y="4535184"/>
            <a:ext cx="1874439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0 – 6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24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8A055FF0-649A-19AC-F572-1EB40C939526}"/>
              </a:ext>
            </a:extLst>
          </p:cNvPr>
          <p:cNvSpPr/>
          <p:nvPr/>
        </p:nvSpPr>
        <p:spPr>
          <a:xfrm>
            <a:off x="1021975" y="1363789"/>
            <a:ext cx="4452437" cy="228147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Mẫu: 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+ 8 : 2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+ 4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 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46141C4-6AD6-31D9-2407-497FDBE5BC24}"/>
              </a:ext>
            </a:extLst>
          </p:cNvPr>
          <p:cNvSpPr/>
          <p:nvPr/>
        </p:nvSpPr>
        <p:spPr>
          <a:xfrm>
            <a:off x="1358900" y="368300"/>
            <a:ext cx="9512300" cy="763611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Tính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trị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biểu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thức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theo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mẫu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4045A7-4189-7D29-6993-94BBC311787E}"/>
              </a:ext>
            </a:extLst>
          </p:cNvPr>
          <p:cNvSpPr/>
          <p:nvPr/>
        </p:nvSpPr>
        <p:spPr>
          <a:xfrm>
            <a:off x="1817457" y="352732"/>
            <a:ext cx="723901" cy="749629"/>
          </a:xfrm>
          <a:prstGeom prst="ellipse">
            <a:avLst/>
          </a:prstGeom>
          <a:solidFill>
            <a:srgbClr val="B88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16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267</Words>
  <Application>Microsoft Office PowerPoint</Application>
  <PresentationFormat>Widescreen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UTM Avo</vt:lpstr>
      <vt:lpstr>Times New Roman</vt:lpstr>
      <vt:lpstr>#9Slide03 Sofia Pro Soft Bold</vt:lpstr>
      <vt:lpstr>Calibri Light</vt:lpstr>
      <vt:lpstr>SVN-Shintia Script</vt:lpstr>
      <vt:lpstr>#9Slide05 SVNUT Triumph</vt:lpstr>
      <vt:lpstr>Fredoka One</vt:lpstr>
      <vt:lpstr>SVN-Poky's</vt:lpstr>
      <vt:lpstr>Calibri</vt:lpstr>
      <vt:lpstr>Arial</vt:lpstr>
      <vt:lpstr>#9Slide05 Phobia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</cp:lastModifiedBy>
  <cp:revision>38</cp:revision>
  <dcterms:created xsi:type="dcterms:W3CDTF">2022-07-04T07:18:47Z</dcterms:created>
  <dcterms:modified xsi:type="dcterms:W3CDTF">2023-11-28T00:01:01Z</dcterms:modified>
</cp:coreProperties>
</file>