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737" r:id="rId3"/>
  </p:sldMasterIdLst>
  <p:notesMasterIdLst>
    <p:notesMasterId r:id="rId11"/>
  </p:notesMasterIdLst>
  <p:handoutMasterIdLst>
    <p:handoutMasterId r:id="rId12"/>
  </p:handoutMasterIdLst>
  <p:sldIdLst>
    <p:sldId id="257" r:id="rId4"/>
    <p:sldId id="309" r:id="rId5"/>
    <p:sldId id="310" r:id="rId6"/>
    <p:sldId id="270" r:id="rId7"/>
    <p:sldId id="312" r:id="rId8"/>
    <p:sldId id="265" r:id="rId9"/>
    <p:sldId id="266" r:id="rId10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等线 Light" panose="02010600030101010101" pitchFamily="2" charset="-122"/>
      <p:regular r:id="rId14"/>
    </p:embeddedFont>
    <p:embeddedFont>
      <p:font typeface="宋体" panose="02010600030101010101" pitchFamily="2" charset="-122"/>
      <p:regular r:id="rId15"/>
    </p:embeddedFont>
    <p:embeddedFont>
      <p:font typeface="#9Slide03 Sofia Pro Soft Bold" panose="020B0604020202020204" charset="0"/>
      <p:bold r:id="rId16"/>
    </p:embeddedFont>
    <p:embeddedFont>
      <p:font typeface="#9Slide05 SVNUT Triumph" panose="00000500000000000000" charset="0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Kitten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B18"/>
    <a:srgbClr val="FF0066"/>
    <a:srgbClr val="28B789"/>
    <a:srgbClr val="FF97D1"/>
    <a:srgbClr val="7E462C"/>
    <a:srgbClr val="DFB390"/>
    <a:srgbClr val="DEB390"/>
    <a:srgbClr val="F491B0"/>
    <a:srgbClr val="DB8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91" autoAdjust="0"/>
  </p:normalViewPr>
  <p:slideViewPr>
    <p:cSldViewPr snapToGrid="0">
      <p:cViewPr varScale="1">
        <p:scale>
          <a:sx n="78" d="100"/>
          <a:sy n="78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1CAA48-268D-11BB-5B06-CC7D76E4BD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23E38-FCC0-9D5B-C581-80E7CFF37D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AA127-40DD-42EB-B890-A9F69F24A96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8B26A-83A0-0C5C-0F8D-603DA84337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5964-D9FA-224A-5395-51F0866038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D21A0-E882-4524-8146-8FFF6726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27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086B-052E-4DF0-85B4-A09A48A99FA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708EE-3CEE-4AAD-B82B-8429AF32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7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708EE-3CEE-4AAD-B82B-8429AF32F1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693239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40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928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81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2596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79BED-96DF-4FB5-B4B5-4DDE0DBBF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4758BC-04D9-415C-B5FC-DF91EAA89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C971AA-D516-4776-98E6-E28E597C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9D504-F649-48FF-B945-CE3486CD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4E0EA5-AD6E-40D2-A210-73F66965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664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8642BD-9A53-4333-BF94-F7C153BB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10AECA-9D21-42AA-B3D9-7B431E63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41FFAA-3874-4C08-BB4E-70C5379D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895AA3-EBEB-4CBB-81F5-4FAC5585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561082-BBA8-45EC-8A9D-9EB5135B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268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2AD23-511A-4BC2-AAB7-579E3EAB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0F3A56-A605-427A-BEEC-1E013604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FF6312-8CFB-4E8D-BBF2-E2402EE1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C6ECE6-FAD7-4C6E-ADD5-04BC596C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AD9C29-1A94-40D9-9A7F-AF85C445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3671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CA4389-A652-4F06-9A3A-A8A3AE1B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EA542-6F94-4182-BB97-230039846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2DBBE-3086-4D33-BDB5-B5BE2D44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10B33-0DA2-4C15-B3B4-775C7C85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5EAC30-0D84-44AC-8ADD-2E37A558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F681A0-BB69-4ECB-90C7-7BD64B85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58503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178E1-06D9-4522-82FD-08C81D38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964D91-A737-4F36-903E-3E5ECE11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34696D-4F91-4C3F-9FE3-31515D42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5D7358-A43E-46F3-B643-70E227B4E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C17DF0-C0FE-4B9A-B425-B0DC2D446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DBD091-5E83-4AB8-A786-F38D52FA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7FB3BB-E24A-4B3C-BDF5-428CB3CA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A8C9B07-0A01-4DDE-B7EA-E05F6B12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3499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5A554-71A9-4971-B61E-676BB2F0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BCCE52-70DF-473E-B1E3-6CB73666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7BE61D8-10D4-4978-B5CF-15147B5F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71DC9F-311A-4B14-8D72-27BBE2B9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47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91462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04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899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7090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721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1492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450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35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1210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81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921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4712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6120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4650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5566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5526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454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0151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50A0B-612A-4BC1-96ED-30F639A2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25E9A-8801-4ED7-95A2-7E17B61A1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B672D8-F724-4E42-A964-97AA6016D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18B8E3-8BC6-42CC-8F73-78091291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333712-CD16-4B5C-95E1-3EDBB436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55367A-7B3D-4DC8-A05E-9B04B240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506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37D425-9E8A-492B-B1D5-6BD7580E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29332-3B3A-46D9-B39B-C8BAAB922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17182B-3DF0-4F22-AB28-1ABEE7411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63D5FB-73F6-4CE7-A8B2-4DD3FA0F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F46417-34DC-4202-B4E5-4F1BF130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102F3-824C-49ED-8DDC-67A4D4C3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4960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C36EA7-F0F7-479B-AED6-8B0841DD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1F7EA5-BC21-4D40-A225-C11B80CD4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DF871-94F4-4A59-A4E6-1CC96504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2E4DD1-BBFC-4332-A449-FD8C9C80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938E69-B955-45F9-A456-8EABAD1F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8411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ED0DA-C8E5-41ED-B953-350B67DAF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34ED3E-0779-4AD1-A0B1-8873B40A3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FF790D-D4FB-4ACA-AE9C-388D3089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B9086F-DD40-4D43-8114-1572FC20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9B74E9-C78F-42DF-9E01-34B86CAF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541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0908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92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58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64333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9433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041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839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552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2874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0ABD19-B67A-425D-90C3-B20B791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BDDD5A-F43C-43C6-B471-3D8396D8E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8C531-5E4F-4561-996E-A12199E27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80D1AF-006A-48A3-8570-DA20D21D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0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 spd="slow">
    <p:fade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4D64B4B-073B-4E1A-8511-BC4628D9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D9869-7D4A-4131-AD70-CEFE7F82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2F604F-E444-4AD9-8D06-713B5553B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28872D-2082-44EF-B0B7-79287B432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B6BCF-F0E5-4BB5-8337-0E82438C5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3" r:id="rId15"/>
    <p:sldLayoutId id="2147483722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5" r:id="rId22"/>
    <p:sldLayoutId id="2147483681" r:id="rId23"/>
    <p:sldLayoutId id="2147483682" r:id="rId24"/>
    <p:sldLayoutId id="2147483683" r:id="rId25"/>
    <p:sldLayoutId id="2147483684" r:id="rId26"/>
    <p:sldLayoutId id="2147483685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F313D-0119-84D6-D48C-D4CC7C46E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34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7C97C0-CECC-9E6C-2E69-9DE62823EB6D}"/>
              </a:ext>
            </a:extLst>
          </p:cNvPr>
          <p:cNvSpPr/>
          <p:nvPr/>
        </p:nvSpPr>
        <p:spPr>
          <a:xfrm>
            <a:off x="1498257" y="691979"/>
            <a:ext cx="9195486" cy="5090984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2" b="91777" l="9996" r="908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54" y="4290434"/>
            <a:ext cx="4895764" cy="27538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9" b="56090" l="0" r="50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529" b="44608"/>
          <a:stretch/>
        </p:blipFill>
        <p:spPr>
          <a:xfrm>
            <a:off x="-308506" y="2953168"/>
            <a:ext cx="3974607" cy="4277434"/>
          </a:xfrm>
          <a:prstGeom prst="rect">
            <a:avLst/>
          </a:prstGeom>
        </p:spPr>
      </p:pic>
      <p:grpSp>
        <p:nvGrpSpPr>
          <p:cNvPr id="3" name="组合 32">
            <a:extLst>
              <a:ext uri="{FF2B5EF4-FFF2-40B4-BE49-F238E27FC236}">
                <a16:creationId xmlns:a16="http://schemas.microsoft.com/office/drawing/2014/main" id="{DDE6AFD8-8A2D-6E3A-2016-0F7D6563F54A}"/>
              </a:ext>
            </a:extLst>
          </p:cNvPr>
          <p:cNvGrpSpPr/>
          <p:nvPr/>
        </p:nvGrpSpPr>
        <p:grpSpPr>
          <a:xfrm>
            <a:off x="5282936" y="2508221"/>
            <a:ext cx="1832852" cy="646331"/>
            <a:chOff x="2651978" y="1316116"/>
            <a:chExt cx="1524110" cy="629728"/>
          </a:xfrm>
          <a:solidFill>
            <a:srgbClr val="5B1328"/>
          </a:solidFill>
        </p:grpSpPr>
        <p:sp>
          <p:nvSpPr>
            <p:cNvPr id="4" name="矩形: 圆角 33">
              <a:extLst>
                <a:ext uri="{FF2B5EF4-FFF2-40B4-BE49-F238E27FC236}">
                  <a16:creationId xmlns:a16="http://schemas.microsoft.com/office/drawing/2014/main" id="{DFF9BFFF-84D4-2B19-52A5-35F5EC39B9B2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字魂130号-快乐俏黑体" panose="00000500000000000000" pitchFamily="2" charset="-122"/>
              </a:endParaRPr>
            </a:p>
          </p:txBody>
        </p:sp>
        <p:sp>
          <p:nvSpPr>
            <p:cNvPr id="6" name="文本框 34">
              <a:extLst>
                <a:ext uri="{FF2B5EF4-FFF2-40B4-BE49-F238E27FC236}">
                  <a16:creationId xmlns:a16="http://schemas.microsoft.com/office/drawing/2014/main" id="{D599B298-C1B0-0C5B-B670-2718D036D225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2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字魂130号-快乐俏黑体" panose="00000500000000000000" pitchFamily="2" charset="-122"/>
                </a:rPr>
                <a:t>TOÁN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62F1D1-DC1D-B676-33FC-1CD65DB4A4A8}"/>
              </a:ext>
            </a:extLst>
          </p:cNvPr>
          <p:cNvSpPr txBox="1"/>
          <p:nvPr/>
        </p:nvSpPr>
        <p:spPr>
          <a:xfrm>
            <a:off x="1678797" y="3429000"/>
            <a:ext cx="9041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08074"/>
                </a:solidFill>
                <a:latin typeface="SVN-Kitten" pitchFamily="50" charset="0"/>
              </a:rPr>
              <a:t>Làm quen với biểu thức</a:t>
            </a:r>
            <a:endParaRPr lang="en-US" sz="6000" b="1" dirty="0">
              <a:solidFill>
                <a:srgbClr val="F08074"/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7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B9E09C-3C83-3B8C-7A7E-F6328852A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6024476"/>
            <a:ext cx="10174120" cy="8859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EC82E-A222-3552-F7F5-7A0459ED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68" y="910735"/>
            <a:ext cx="9696173" cy="503652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7E57B5-E58E-07FD-262E-6E51BCC85EB2}"/>
              </a:ext>
            </a:extLst>
          </p:cNvPr>
          <p:cNvCxnSpPr>
            <a:cxnSpLocks/>
          </p:cNvCxnSpPr>
          <p:nvPr/>
        </p:nvCxnSpPr>
        <p:spPr>
          <a:xfrm>
            <a:off x="3117550" y="5364019"/>
            <a:ext cx="1878226" cy="898379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244A78-E0E0-2214-A874-1E5625776191}"/>
              </a:ext>
            </a:extLst>
          </p:cNvPr>
          <p:cNvCxnSpPr>
            <a:cxnSpLocks/>
          </p:cNvCxnSpPr>
          <p:nvPr/>
        </p:nvCxnSpPr>
        <p:spPr>
          <a:xfrm flipH="1">
            <a:off x="6445557" y="5257154"/>
            <a:ext cx="1878226" cy="898379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18;p30">
            <a:extLst>
              <a:ext uri="{FF2B5EF4-FFF2-40B4-BE49-F238E27FC236}">
                <a16:creationId xmlns:a16="http://schemas.microsoft.com/office/drawing/2014/main" id="{55B4EF5C-37BA-84D7-93E9-50541111E32B}"/>
              </a:ext>
            </a:extLst>
          </p:cNvPr>
          <p:cNvSpPr/>
          <p:nvPr/>
        </p:nvSpPr>
        <p:spPr>
          <a:xfrm flipH="1">
            <a:off x="393433" y="191054"/>
            <a:ext cx="4987466" cy="6424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kern="0" dirty="0">
                <a:latin typeface="#9Slide05 SVNUT Triumph" panose="00000500000000000000" pitchFamily="2" charset="0"/>
                <a:cs typeface="Arial"/>
                <a:sym typeface="Arial"/>
              </a:rPr>
              <a:t>Ví dụ về biểu thức</a:t>
            </a:r>
            <a:endParaRPr kern="0" dirty="0"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221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1">
            <a:extLst>
              <a:ext uri="{FF2B5EF4-FFF2-40B4-BE49-F238E27FC236}">
                <a16:creationId xmlns:a16="http://schemas.microsoft.com/office/drawing/2014/main" id="{693A9A5D-80FC-726B-90BB-4D039F2D8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22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76332B9-44FA-071F-BAC0-F95315232116}"/>
              </a:ext>
            </a:extLst>
          </p:cNvPr>
          <p:cNvSpPr/>
          <p:nvPr/>
        </p:nvSpPr>
        <p:spPr>
          <a:xfrm>
            <a:off x="578785" y="501620"/>
            <a:ext cx="11034432" cy="60227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BDC001A-701A-45F5-F210-A542E947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0945"/>
            <a:ext cx="12193057" cy="2066723"/>
          </a:xfrm>
          <a:prstGeom prst="rect">
            <a:avLst/>
          </a:prstGeom>
        </p:spPr>
      </p:pic>
      <p:sp>
        <p:nvSpPr>
          <p:cNvPr id="11" name="Google Shape;518;p30">
            <a:extLst>
              <a:ext uri="{FF2B5EF4-FFF2-40B4-BE49-F238E27FC236}">
                <a16:creationId xmlns:a16="http://schemas.microsoft.com/office/drawing/2014/main" id="{55B4EF5C-37BA-84D7-93E9-50541111E32B}"/>
              </a:ext>
            </a:extLst>
          </p:cNvPr>
          <p:cNvSpPr/>
          <p:nvPr/>
        </p:nvSpPr>
        <p:spPr>
          <a:xfrm flipH="1">
            <a:off x="1108534" y="601578"/>
            <a:ext cx="4987466" cy="6424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kern="0" dirty="0">
                <a:latin typeface="#9Slide05 SVNUT Triumph" panose="00000500000000000000" pitchFamily="2" charset="0"/>
                <a:cs typeface="Arial"/>
                <a:sym typeface="Arial"/>
              </a:rPr>
              <a:t>Giá trị của biểu thức</a:t>
            </a:r>
            <a:endParaRPr kern="0" dirty="0"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EDD5A-6C44-4588-9D90-7A55C516E434}"/>
              </a:ext>
            </a:extLst>
          </p:cNvPr>
          <p:cNvSpPr txBox="1"/>
          <p:nvPr/>
        </p:nvSpPr>
        <p:spPr>
          <a:xfrm>
            <a:off x="2690619" y="1538680"/>
            <a:ext cx="399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+ 8 - 10</a:t>
            </a:r>
            <a:endParaRPr lang="en-US" sz="4200" b="1" dirty="0">
              <a:solidFill>
                <a:srgbClr val="29A3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06F53-BC45-8615-2896-E2BDED52BA5E}"/>
              </a:ext>
            </a:extLst>
          </p:cNvPr>
          <p:cNvSpPr txBox="1"/>
          <p:nvPr/>
        </p:nvSpPr>
        <p:spPr>
          <a:xfrm>
            <a:off x="6248337" y="1546429"/>
            <a:ext cx="2712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42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– 10</a:t>
            </a:r>
          </a:p>
          <a:p>
            <a:r>
              <a:rPr lang="vi-VN" sz="42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33</a:t>
            </a:r>
            <a:endParaRPr lang="en-US" sz="42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6FE8D-A79A-DDEB-0200-8DA5FFB38836}"/>
              </a:ext>
            </a:extLst>
          </p:cNvPr>
          <p:cNvSpPr txBox="1"/>
          <p:nvPr/>
        </p:nvSpPr>
        <p:spPr>
          <a:xfrm>
            <a:off x="-105325" y="1649605"/>
            <a:ext cx="399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Cho biểu thức:</a:t>
            </a:r>
            <a:endParaRPr lang="en-US" sz="3200" b="1" i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2E7565-2BE6-66C8-3C6C-7544B5DDA25D}"/>
              </a:ext>
            </a:extLst>
          </p:cNvPr>
          <p:cNvSpPr/>
          <p:nvPr/>
        </p:nvSpPr>
        <p:spPr>
          <a:xfrm>
            <a:off x="6677546" y="2163095"/>
            <a:ext cx="874844" cy="8380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05EE26-FA2D-7ED6-C870-3739BF8B1EE6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7114968" y="3001147"/>
            <a:ext cx="0" cy="4874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E902D3-8E89-F9C8-079B-92AEE5255645}"/>
              </a:ext>
            </a:extLst>
          </p:cNvPr>
          <p:cNvSpPr txBox="1"/>
          <p:nvPr/>
        </p:nvSpPr>
        <p:spPr>
          <a:xfrm>
            <a:off x="3887366" y="3670814"/>
            <a:ext cx="6657331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Giá trị của biểu thức 35 + 8 - 10</a:t>
            </a:r>
            <a:endParaRPr lang="en-US" sz="3200" b="1" i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3766E8-133A-D151-258F-EA01917F2BDA}"/>
              </a:ext>
            </a:extLst>
          </p:cNvPr>
          <p:cNvSpPr txBox="1"/>
          <p:nvPr/>
        </p:nvSpPr>
        <p:spPr>
          <a:xfrm>
            <a:off x="1185834" y="4697498"/>
            <a:ext cx="10169611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rgbClr val="652B18"/>
                </a:solidFill>
                <a:latin typeface="+mj-lt"/>
                <a:cs typeface="Arial" panose="020B0604020202020204" pitchFamily="34" charset="0"/>
              </a:rPr>
              <a:t>Muốn tìm giá trị của biểu thức ta tìm kết quả của biểu thức đó.</a:t>
            </a:r>
            <a:endParaRPr lang="en-US" sz="3600" b="1" i="1" dirty="0">
              <a:solidFill>
                <a:srgbClr val="652B18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00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8;p30">
            <a:extLst>
              <a:ext uri="{FF2B5EF4-FFF2-40B4-BE49-F238E27FC236}">
                <a16:creationId xmlns:a16="http://schemas.microsoft.com/office/drawing/2014/main" id="{3D24CBD5-57AF-4736-A9AD-A454145D370C}"/>
              </a:ext>
            </a:extLst>
          </p:cNvPr>
          <p:cNvSpPr/>
          <p:nvPr/>
        </p:nvSpPr>
        <p:spPr>
          <a:xfrm flipH="1">
            <a:off x="595839" y="211764"/>
            <a:ext cx="7992106" cy="892569"/>
          </a:xfrm>
          <a:prstGeom prst="roundRect">
            <a:avLst/>
          </a:prstGeom>
          <a:solidFill>
            <a:srgbClr val="EFEFEF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Tính</a:t>
            </a:r>
            <a:r>
              <a:rPr lang="en-US" sz="3600" kern="0" dirty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giá trị biểu thức (theo mẫu)</a:t>
            </a:r>
            <a:endParaRPr kern="0" dirty="0">
              <a:solidFill>
                <a:srgbClr val="000000"/>
              </a:solidFill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3" name="Google Shape;520;p30">
            <a:extLst>
              <a:ext uri="{FF2B5EF4-FFF2-40B4-BE49-F238E27FC236}">
                <a16:creationId xmlns:a16="http://schemas.microsoft.com/office/drawing/2014/main" id="{0EFB4721-3762-433B-8514-D97B1433C815}"/>
              </a:ext>
            </a:extLst>
          </p:cNvPr>
          <p:cNvSpPr/>
          <p:nvPr/>
        </p:nvSpPr>
        <p:spPr>
          <a:xfrm flipH="1">
            <a:off x="81280" y="199920"/>
            <a:ext cx="1047361" cy="892569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420" y="4227302"/>
            <a:ext cx="5410580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514350" marR="30480" indent="-514350" algn="just">
              <a:spcAft>
                <a:spcPts val="1200"/>
              </a:spcAft>
              <a:buAutoNum type="alphaLcParenR"/>
            </a:pPr>
            <a:r>
              <a:rPr lang="vi-VN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 + 50 - 20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40589" y="1797838"/>
            <a:ext cx="5172431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 </a:t>
            </a:r>
            <a:r>
              <a:rPr lang="vi-VN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 – 7 + 30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280" y="4524611"/>
            <a:ext cx="3918079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 anchor="ctr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  </a:t>
            </a:r>
            <a:r>
              <a:rPr lang="vi-VN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x 4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a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600" l="2667" r="25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106" b="11515"/>
          <a:stretch/>
        </p:blipFill>
        <p:spPr>
          <a:xfrm rot="21110905">
            <a:off x="-57521" y="3797303"/>
            <a:ext cx="1536700" cy="3370640"/>
          </a:xfrm>
          <a:prstGeom prst="rect">
            <a:avLst/>
          </a:prstGeom>
        </p:spPr>
      </p:pic>
      <p:pic>
        <p:nvPicPr>
          <p:cNvPr id="9" name="Picture c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550" l="26700" r="5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4" r="48390" b="11515"/>
          <a:stretch/>
        </p:blipFill>
        <p:spPr>
          <a:xfrm rot="496110">
            <a:off x="10493246" y="3291123"/>
            <a:ext cx="1595120" cy="3370640"/>
          </a:xfrm>
          <a:prstGeom prst="rect">
            <a:avLst/>
          </a:prstGeom>
        </p:spPr>
      </p:pic>
      <p:pic>
        <p:nvPicPr>
          <p:cNvPr id="10" name="Picture b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550" l="49467" r="7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55" r="25096" b="11515"/>
          <a:stretch/>
        </p:blipFill>
        <p:spPr>
          <a:xfrm rot="199929">
            <a:off x="5887307" y="485246"/>
            <a:ext cx="1534160" cy="3370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81207" y="4591175"/>
            <a:ext cx="2331027" cy="691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</a:t>
            </a:r>
            <a:r>
              <a:rPr lang="vi-VN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110 – 20</a:t>
            </a:r>
          </a:p>
          <a:p>
            <a:r>
              <a:rPr lang="vi-VN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90 </a:t>
            </a:r>
            <a:endParaRPr lang="en-US" sz="3600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71897" y="2146601"/>
            <a:ext cx="2710516" cy="691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</a:t>
            </a:r>
            <a:r>
              <a:rPr lang="vi-VN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20 + 30</a:t>
            </a:r>
          </a:p>
          <a:p>
            <a:r>
              <a:rPr lang="vi-VN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50</a:t>
            </a:r>
            <a:endParaRPr lang="en-US" sz="3600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31889" y="4437425"/>
            <a:ext cx="1327278" cy="691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</a:t>
            </a:r>
            <a:r>
              <a:rPr lang="vi-VN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36</a:t>
            </a:r>
            <a:r>
              <a:rPr lang="en-US" sz="360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80A83C77-6816-F976-DC47-FEEEBC2545CD}"/>
              </a:ext>
            </a:extLst>
          </p:cNvPr>
          <p:cNvSpPr/>
          <p:nvPr/>
        </p:nvSpPr>
        <p:spPr>
          <a:xfrm>
            <a:off x="618214" y="1412064"/>
            <a:ext cx="5172431" cy="2281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vi-VN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</a:p>
          <a:p>
            <a:pPr marR="30480" algn="just">
              <a:spcAft>
                <a:spcPts val="1200"/>
              </a:spcAft>
            </a:pPr>
            <a:r>
              <a:rPr lang="vi-VN" sz="360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 – 15 + 10 = 30 + 10</a:t>
            </a:r>
          </a:p>
          <a:p>
            <a:pPr marR="30480" algn="just">
              <a:spcAft>
                <a:spcPts val="1200"/>
              </a:spcAft>
            </a:pPr>
            <a:r>
              <a:rPr lang="vi-VN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    = 40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13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8" grpId="0"/>
      <p:bldP spid="21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8;p30">
            <a:extLst>
              <a:ext uri="{FF2B5EF4-FFF2-40B4-BE49-F238E27FC236}">
                <a16:creationId xmlns:a16="http://schemas.microsoft.com/office/drawing/2014/main" id="{3D24CBD5-57AF-4736-A9AD-A454145D370C}"/>
              </a:ext>
            </a:extLst>
          </p:cNvPr>
          <p:cNvSpPr/>
          <p:nvPr/>
        </p:nvSpPr>
        <p:spPr>
          <a:xfrm flipH="1">
            <a:off x="881992" y="247216"/>
            <a:ext cx="7347607" cy="8925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kern="0" dirty="0">
                <a:latin typeface="#9Slide05 SVNUT Triumph" panose="00000500000000000000" pitchFamily="2" charset="0"/>
                <a:cs typeface="Arial"/>
                <a:sym typeface="Arial"/>
              </a:rPr>
              <a:t>Chọn số là giá trị của mỗi biểu thức</a:t>
            </a:r>
            <a:endParaRPr sz="3200" kern="0" dirty="0"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3" name="Google Shape;520;p30">
            <a:extLst>
              <a:ext uri="{FF2B5EF4-FFF2-40B4-BE49-F238E27FC236}">
                <a16:creationId xmlns:a16="http://schemas.microsoft.com/office/drawing/2014/main" id="{0EFB4721-3762-433B-8514-D97B1433C815}"/>
              </a:ext>
            </a:extLst>
          </p:cNvPr>
          <p:cNvSpPr/>
          <p:nvPr/>
        </p:nvSpPr>
        <p:spPr>
          <a:xfrm flipH="1">
            <a:off x="175874" y="308466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5311" y="1729946"/>
            <a:ext cx="11634951" cy="4559643"/>
          </a:xfrm>
          <a:prstGeom prst="roundRect">
            <a:avLst>
              <a:gd name="adj" fmla="val 7468"/>
            </a:avLst>
          </a:prstGeom>
          <a:solidFill>
            <a:srgbClr val="F491B0">
              <a:alpha val="89000"/>
            </a:srgbClr>
          </a:solidFill>
          <a:ln>
            <a:solidFill>
              <a:srgbClr val="652B1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A23FC9-AEB2-87EA-3978-23B8DC33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39" y="2184619"/>
            <a:ext cx="11043921" cy="346241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CF2C4AF-A8F8-70D3-A50D-D327EAFB4492}"/>
              </a:ext>
            </a:extLst>
          </p:cNvPr>
          <p:cNvCxnSpPr/>
          <p:nvPr/>
        </p:nvCxnSpPr>
        <p:spPr>
          <a:xfrm>
            <a:off x="3459892" y="3064476"/>
            <a:ext cx="3546389" cy="18288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2B51D3E-D294-AC07-3178-2B5C91FCD5B9}"/>
              </a:ext>
            </a:extLst>
          </p:cNvPr>
          <p:cNvCxnSpPr>
            <a:cxnSpLocks/>
          </p:cNvCxnSpPr>
          <p:nvPr/>
        </p:nvCxnSpPr>
        <p:spPr>
          <a:xfrm flipV="1">
            <a:off x="5461686" y="2718486"/>
            <a:ext cx="3200400" cy="5313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C2E9B7-176B-A197-935D-3B95F6A81E5D}"/>
              </a:ext>
            </a:extLst>
          </p:cNvPr>
          <p:cNvCxnSpPr>
            <a:cxnSpLocks/>
          </p:cNvCxnSpPr>
          <p:nvPr/>
        </p:nvCxnSpPr>
        <p:spPr>
          <a:xfrm flipV="1">
            <a:off x="3274540" y="3608174"/>
            <a:ext cx="3608174" cy="11553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7E5EE0C-B35C-B1F7-BDF0-FBAD9F4E56A6}"/>
              </a:ext>
            </a:extLst>
          </p:cNvPr>
          <p:cNvSpPr/>
          <p:nvPr/>
        </p:nvSpPr>
        <p:spPr>
          <a:xfrm>
            <a:off x="5820032" y="4176148"/>
            <a:ext cx="2916195" cy="704771"/>
          </a:xfrm>
          <a:custGeom>
            <a:avLst/>
            <a:gdLst>
              <a:gd name="connsiteX0" fmla="*/ 2916195 w 2916195"/>
              <a:gd name="connsiteY0" fmla="*/ 321711 h 704771"/>
              <a:gd name="connsiteX1" fmla="*/ 1149179 w 2916195"/>
              <a:gd name="connsiteY1" fmla="*/ 12793 h 704771"/>
              <a:gd name="connsiteX2" fmla="*/ 0 w 2916195"/>
              <a:gd name="connsiteY2" fmla="*/ 704771 h 704771"/>
              <a:gd name="connsiteX3" fmla="*/ 0 w 2916195"/>
              <a:gd name="connsiteY3" fmla="*/ 704771 h 704771"/>
              <a:gd name="connsiteX4" fmla="*/ 0 w 2916195"/>
              <a:gd name="connsiteY4" fmla="*/ 704771 h 704771"/>
              <a:gd name="connsiteX5" fmla="*/ 0 w 2916195"/>
              <a:gd name="connsiteY5" fmla="*/ 704771 h 704771"/>
              <a:gd name="connsiteX6" fmla="*/ 0 w 2916195"/>
              <a:gd name="connsiteY6" fmla="*/ 704771 h 70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6195" h="704771">
                <a:moveTo>
                  <a:pt x="2916195" y="321711"/>
                </a:moveTo>
                <a:cubicBezTo>
                  <a:pt x="2275703" y="135330"/>
                  <a:pt x="1635211" y="-51050"/>
                  <a:pt x="1149179" y="12793"/>
                </a:cubicBezTo>
                <a:cubicBezTo>
                  <a:pt x="663147" y="76636"/>
                  <a:pt x="0" y="704771"/>
                  <a:pt x="0" y="704771"/>
                </a:cubicBezTo>
                <a:lnTo>
                  <a:pt x="0" y="704771"/>
                </a:lnTo>
                <a:lnTo>
                  <a:pt x="0" y="704771"/>
                </a:lnTo>
                <a:lnTo>
                  <a:pt x="0" y="704771"/>
                </a:lnTo>
                <a:lnTo>
                  <a:pt x="0" y="704771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-163713" y="764109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Tính giá trị của biểu thức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3589942" y="1723474"/>
            <a:ext cx="5502515" cy="1309654"/>
            <a:chOff x="2189427" y="3707850"/>
            <a:chExt cx="8455612" cy="1150393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custGeom>
                      <a:avLst/>
                      <a:gdLst>
                        <a:gd name="connsiteX0" fmla="*/ 0 w 5476966"/>
                        <a:gd name="connsiteY0" fmla="*/ 200545 h 1203245"/>
                        <a:gd name="connsiteX1" fmla="*/ 200545 w 5476966"/>
                        <a:gd name="connsiteY1" fmla="*/ 0 h 1203245"/>
                        <a:gd name="connsiteX2" fmla="*/ 5276421 w 5476966"/>
                        <a:gd name="connsiteY2" fmla="*/ 0 h 1203245"/>
                        <a:gd name="connsiteX3" fmla="*/ 5476966 w 5476966"/>
                        <a:gd name="connsiteY3" fmla="*/ 200545 h 1203245"/>
                        <a:gd name="connsiteX4" fmla="*/ 5476966 w 5476966"/>
                        <a:gd name="connsiteY4" fmla="*/ 1002700 h 1203245"/>
                        <a:gd name="connsiteX5" fmla="*/ 5276421 w 5476966"/>
                        <a:gd name="connsiteY5" fmla="*/ 1203245 h 1203245"/>
                        <a:gd name="connsiteX6" fmla="*/ 200545 w 5476966"/>
                        <a:gd name="connsiteY6" fmla="*/ 1203245 h 1203245"/>
                        <a:gd name="connsiteX7" fmla="*/ 0 w 5476966"/>
                        <a:gd name="connsiteY7" fmla="*/ 1002700 h 1203245"/>
                        <a:gd name="connsiteX8" fmla="*/ 0 w 5476966"/>
                        <a:gd name="connsiteY8" fmla="*/ 200545 h 1203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76966" h="1203245" fill="none" extrusionOk="0">
                          <a:moveTo>
                            <a:pt x="0" y="200545"/>
                          </a:moveTo>
                          <a:cubicBezTo>
                            <a:pt x="11317" y="100170"/>
                            <a:pt x="100813" y="15647"/>
                            <a:pt x="200545" y="0"/>
                          </a:cubicBezTo>
                          <a:cubicBezTo>
                            <a:pt x="2459625" y="-168267"/>
                            <a:pt x="2920076" y="-42953"/>
                            <a:pt x="5276421" y="0"/>
                          </a:cubicBezTo>
                          <a:cubicBezTo>
                            <a:pt x="5393288" y="6933"/>
                            <a:pt x="5476172" y="79034"/>
                            <a:pt x="5476966" y="200545"/>
                          </a:cubicBezTo>
                          <a:cubicBezTo>
                            <a:pt x="5543515" y="382253"/>
                            <a:pt x="5458919" y="840802"/>
                            <a:pt x="5476966" y="1002700"/>
                          </a:cubicBezTo>
                          <a:cubicBezTo>
                            <a:pt x="5483860" y="1106976"/>
                            <a:pt x="5390214" y="1209970"/>
                            <a:pt x="5276421" y="1203245"/>
                          </a:cubicBezTo>
                          <a:cubicBezTo>
                            <a:pt x="4020255" y="1271470"/>
                            <a:pt x="1396006" y="1214121"/>
                            <a:pt x="200545" y="1203245"/>
                          </a:cubicBezTo>
                          <a:cubicBezTo>
                            <a:pt x="97788" y="1216048"/>
                            <a:pt x="19273" y="1103536"/>
                            <a:pt x="0" y="1002700"/>
                          </a:cubicBezTo>
                          <a:cubicBezTo>
                            <a:pt x="70116" y="847516"/>
                            <a:pt x="49867" y="537823"/>
                            <a:pt x="0" y="200545"/>
                          </a:cubicBezTo>
                          <a:close/>
                        </a:path>
                        <a:path w="5476966" h="1203245" stroke="0" extrusionOk="0">
                          <a:moveTo>
                            <a:pt x="0" y="200545"/>
                          </a:moveTo>
                          <a:cubicBezTo>
                            <a:pt x="-355" y="88224"/>
                            <a:pt x="86910" y="6834"/>
                            <a:pt x="200545" y="0"/>
                          </a:cubicBezTo>
                          <a:cubicBezTo>
                            <a:pt x="1537122" y="163917"/>
                            <a:pt x="3611263" y="128764"/>
                            <a:pt x="5276421" y="0"/>
                          </a:cubicBezTo>
                          <a:cubicBezTo>
                            <a:pt x="5397402" y="6823"/>
                            <a:pt x="5482259" y="110003"/>
                            <a:pt x="5476966" y="200545"/>
                          </a:cubicBezTo>
                          <a:cubicBezTo>
                            <a:pt x="5415583" y="361033"/>
                            <a:pt x="5475323" y="769446"/>
                            <a:pt x="5476966" y="1002700"/>
                          </a:cubicBezTo>
                          <a:cubicBezTo>
                            <a:pt x="5469599" y="1127211"/>
                            <a:pt x="5387239" y="1207344"/>
                            <a:pt x="5276421" y="1203245"/>
                          </a:cubicBezTo>
                          <a:cubicBezTo>
                            <a:pt x="3334838" y="1181263"/>
                            <a:pt x="1791181" y="1128357"/>
                            <a:pt x="200545" y="1203245"/>
                          </a:cubicBezTo>
                          <a:cubicBezTo>
                            <a:pt x="102528" y="1198292"/>
                            <a:pt x="-5713" y="1123430"/>
                            <a:pt x="0" y="1002700"/>
                          </a:cubicBezTo>
                          <a:cubicBezTo>
                            <a:pt x="-14894" y="761389"/>
                            <a:pt x="66567" y="550091"/>
                            <a:pt x="0" y="20054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189427" y="3707850"/>
              <a:ext cx="873112" cy="589792"/>
              <a:chOff x="2828046" y="1421599"/>
              <a:chExt cx="405274" cy="304803"/>
            </a:xfrm>
          </p:grpSpPr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7" y="3935286"/>
              <a:ext cx="5306045" cy="8375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 "/>
                  <a:ea typeface="Cambria" panose="02040503050406030204" pitchFamily="18" charset="0"/>
                </a:rPr>
                <a:t>35 + 48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 "/>
                  <a:ea typeface="Cambria" panose="02040503050406030204" pitchFamily="18" charset="0"/>
                </a:rPr>
                <a:t> 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- 12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80665" y="3156425"/>
            <a:ext cx="8819882" cy="2767122"/>
            <a:chOff x="1880665" y="3156425"/>
            <a:chExt cx="8819882" cy="2767122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F27C772-953E-D932-D4B0-B43A2F14DBBA}"/>
                </a:ext>
              </a:extLst>
            </p:cNvPr>
            <p:cNvGrpSpPr/>
            <p:nvPr/>
          </p:nvGrpSpPr>
          <p:grpSpPr>
            <a:xfrm>
              <a:off x="1880665" y="3156425"/>
              <a:ext cx="8819882" cy="2767122"/>
              <a:chOff x="1861725" y="2134894"/>
              <a:chExt cx="8819882" cy="1270716"/>
            </a:xfrm>
          </p:grpSpPr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9A41D3E4-6944-A4B9-7BE4-E0C1E2FE9939}"/>
                  </a:ext>
                </a:extLst>
              </p:cNvPr>
              <p:cNvSpPr/>
              <p:nvPr/>
            </p:nvSpPr>
            <p:spPr>
              <a:xfrm>
                <a:off x="2265256" y="2247552"/>
                <a:ext cx="8416351" cy="1158058"/>
              </a:xfrm>
              <a:custGeom>
                <a:avLst/>
                <a:gdLst>
                  <a:gd name="connsiteX0" fmla="*/ 0 w 8416351"/>
                  <a:gd name="connsiteY0" fmla="*/ 208948 h 1253660"/>
                  <a:gd name="connsiteX1" fmla="*/ 208948 w 8416351"/>
                  <a:gd name="connsiteY1" fmla="*/ 0 h 1253660"/>
                  <a:gd name="connsiteX2" fmla="*/ 8207403 w 8416351"/>
                  <a:gd name="connsiteY2" fmla="*/ 0 h 1253660"/>
                  <a:gd name="connsiteX3" fmla="*/ 8416351 w 8416351"/>
                  <a:gd name="connsiteY3" fmla="*/ 208948 h 1253660"/>
                  <a:gd name="connsiteX4" fmla="*/ 8416351 w 8416351"/>
                  <a:gd name="connsiteY4" fmla="*/ 1044712 h 1253660"/>
                  <a:gd name="connsiteX5" fmla="*/ 8207403 w 8416351"/>
                  <a:gd name="connsiteY5" fmla="*/ 1253660 h 1253660"/>
                  <a:gd name="connsiteX6" fmla="*/ 208948 w 8416351"/>
                  <a:gd name="connsiteY6" fmla="*/ 1253660 h 1253660"/>
                  <a:gd name="connsiteX7" fmla="*/ 0 w 8416351"/>
                  <a:gd name="connsiteY7" fmla="*/ 1044712 h 1253660"/>
                  <a:gd name="connsiteX8" fmla="*/ 0 w 8416351"/>
                  <a:gd name="connsiteY8" fmla="*/ 208948 h 1253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6351" h="1253660" fill="none" extrusionOk="0">
                    <a:moveTo>
                      <a:pt x="0" y="208948"/>
                    </a:moveTo>
                    <a:cubicBezTo>
                      <a:pt x="11930" y="104495"/>
                      <a:pt x="95838" y="3248"/>
                      <a:pt x="208948" y="0"/>
                    </a:cubicBezTo>
                    <a:cubicBezTo>
                      <a:pt x="1875741" y="-168267"/>
                      <a:pt x="6462809" y="-42953"/>
                      <a:pt x="8207403" y="0"/>
                    </a:cubicBezTo>
                    <a:cubicBezTo>
                      <a:pt x="8331519" y="9893"/>
                      <a:pt x="8416174" y="91148"/>
                      <a:pt x="8416351" y="208948"/>
                    </a:cubicBezTo>
                    <a:cubicBezTo>
                      <a:pt x="8486237" y="507311"/>
                      <a:pt x="8403140" y="783545"/>
                      <a:pt x="8416351" y="1044712"/>
                    </a:cubicBezTo>
                    <a:cubicBezTo>
                      <a:pt x="8421059" y="1155684"/>
                      <a:pt x="8325511" y="1259664"/>
                      <a:pt x="8207403" y="1253660"/>
                    </a:cubicBezTo>
                    <a:cubicBezTo>
                      <a:pt x="4594137" y="1321885"/>
                      <a:pt x="2497538" y="1264536"/>
                      <a:pt x="208948" y="1253660"/>
                    </a:cubicBezTo>
                    <a:cubicBezTo>
                      <a:pt x="95530" y="1256830"/>
                      <a:pt x="1685" y="1159244"/>
                      <a:pt x="0" y="1044712"/>
                    </a:cubicBezTo>
                    <a:cubicBezTo>
                      <a:pt x="-69408" y="748449"/>
                      <a:pt x="25058" y="544132"/>
                      <a:pt x="0" y="208948"/>
                    </a:cubicBezTo>
                    <a:close/>
                  </a:path>
                  <a:path w="8416351" h="1253660" stroke="0" extrusionOk="0">
                    <a:moveTo>
                      <a:pt x="0" y="208948"/>
                    </a:moveTo>
                    <a:cubicBezTo>
                      <a:pt x="-2130" y="84165"/>
                      <a:pt x="85251" y="19711"/>
                      <a:pt x="208948" y="0"/>
                    </a:cubicBezTo>
                    <a:cubicBezTo>
                      <a:pt x="2193649" y="163917"/>
                      <a:pt x="6203537" y="128764"/>
                      <a:pt x="8207403" y="0"/>
                    </a:cubicBezTo>
                    <a:cubicBezTo>
                      <a:pt x="8326175" y="2251"/>
                      <a:pt x="8419880" y="107029"/>
                      <a:pt x="8416351" y="208948"/>
                    </a:cubicBezTo>
                    <a:cubicBezTo>
                      <a:pt x="8477311" y="326824"/>
                      <a:pt x="8428267" y="900263"/>
                      <a:pt x="8416351" y="1044712"/>
                    </a:cubicBezTo>
                    <a:cubicBezTo>
                      <a:pt x="8411551" y="1169072"/>
                      <a:pt x="8322952" y="1264021"/>
                      <a:pt x="8207403" y="1253660"/>
                    </a:cubicBezTo>
                    <a:cubicBezTo>
                      <a:pt x="5268663" y="1231678"/>
                      <a:pt x="3087723" y="1178772"/>
                      <a:pt x="208948" y="1253660"/>
                    </a:cubicBezTo>
                    <a:cubicBezTo>
                      <a:pt x="100446" y="1250979"/>
                      <a:pt x="-6548" y="1171542"/>
                      <a:pt x="0" y="1044712"/>
                    </a:cubicBezTo>
                    <a:cubicBezTo>
                      <a:pt x="-68952" y="887445"/>
                      <a:pt x="65287" y="566815"/>
                      <a:pt x="0" y="20894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=""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133" name="Google Shape;438;p31">
                <a:extLst>
                  <a:ext uri="{FF2B5EF4-FFF2-40B4-BE49-F238E27FC236}">
                    <a16:creationId xmlns:a16="http://schemas.microsoft.com/office/drawing/2014/main" id="{503C3DB9-F09C-22B9-75F4-9F7C17600536}"/>
                  </a:ext>
                </a:extLst>
              </p:cNvPr>
              <p:cNvGrpSpPr/>
              <p:nvPr/>
            </p:nvGrpSpPr>
            <p:grpSpPr>
              <a:xfrm>
                <a:off x="1861725" y="2134894"/>
                <a:ext cx="507020" cy="971498"/>
                <a:chOff x="1702688" y="1359262"/>
                <a:chExt cx="192167" cy="504861"/>
              </a:xfrm>
            </p:grpSpPr>
            <p:sp>
              <p:nvSpPr>
                <p:cNvPr id="134" name="Google Shape;439;p31">
                  <a:extLst>
                    <a:ext uri="{FF2B5EF4-FFF2-40B4-BE49-F238E27FC236}">
                      <a16:creationId xmlns:a16="http://schemas.microsoft.com/office/drawing/2014/main" id="{DB117DDC-DC0C-D540-835D-9202851EAB42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440;p31">
                  <a:extLst>
                    <a:ext uri="{FF2B5EF4-FFF2-40B4-BE49-F238E27FC236}">
                      <a16:creationId xmlns:a16="http://schemas.microsoft.com/office/drawing/2014/main" id="{E1101DF8-CEB4-D99E-17A4-244ECECFCB96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441;p31">
                  <a:extLst>
                    <a:ext uri="{FF2B5EF4-FFF2-40B4-BE49-F238E27FC236}">
                      <a16:creationId xmlns:a16="http://schemas.microsoft.com/office/drawing/2014/main" id="{E4A0EFD1-2B6D-5868-9014-229FB807F5A2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442;p31">
                  <a:extLst>
                    <a:ext uri="{FF2B5EF4-FFF2-40B4-BE49-F238E27FC236}">
                      <a16:creationId xmlns:a16="http://schemas.microsoft.com/office/drawing/2014/main" id="{3FBF6309-1CFA-0BD4-803F-5E7D46FAF33B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443;p31">
                  <a:extLst>
                    <a:ext uri="{FF2B5EF4-FFF2-40B4-BE49-F238E27FC236}">
                      <a16:creationId xmlns:a16="http://schemas.microsoft.com/office/drawing/2014/main" id="{6D3CBE72-377F-4AC1-D1D8-084CAFCD42FA}"/>
                    </a:ext>
                  </a:extLst>
                </p:cNvPr>
                <p:cNvSpPr/>
                <p:nvPr/>
              </p:nvSpPr>
              <p:spPr>
                <a:xfrm>
                  <a:off x="1763085" y="1626109"/>
                  <a:ext cx="69302" cy="78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1780" extrusionOk="0">
                      <a:moveTo>
                        <a:pt x="453" y="1"/>
                      </a:moveTo>
                      <a:cubicBezTo>
                        <a:pt x="446" y="1"/>
                        <a:pt x="438" y="2"/>
                        <a:pt x="429" y="5"/>
                      </a:cubicBezTo>
                      <a:cubicBezTo>
                        <a:pt x="405" y="17"/>
                        <a:pt x="393" y="41"/>
                        <a:pt x="405" y="77"/>
                      </a:cubicBezTo>
                      <a:lnTo>
                        <a:pt x="488" y="327"/>
                      </a:lnTo>
                      <a:cubicBezTo>
                        <a:pt x="441" y="351"/>
                        <a:pt x="393" y="386"/>
                        <a:pt x="357" y="434"/>
                      </a:cubicBezTo>
                      <a:lnTo>
                        <a:pt x="71" y="363"/>
                      </a:lnTo>
                      <a:cubicBezTo>
                        <a:pt x="65" y="360"/>
                        <a:pt x="59" y="359"/>
                        <a:pt x="53" y="359"/>
                      </a:cubicBezTo>
                      <a:cubicBezTo>
                        <a:pt x="27" y="359"/>
                        <a:pt x="10" y="379"/>
                        <a:pt x="0" y="398"/>
                      </a:cubicBezTo>
                      <a:cubicBezTo>
                        <a:pt x="0" y="434"/>
                        <a:pt x="12" y="458"/>
                        <a:pt x="48" y="470"/>
                      </a:cubicBezTo>
                      <a:lnTo>
                        <a:pt x="310" y="529"/>
                      </a:lnTo>
                      <a:cubicBezTo>
                        <a:pt x="298" y="565"/>
                        <a:pt x="298" y="601"/>
                        <a:pt x="298" y="636"/>
                      </a:cubicBezTo>
                      <a:cubicBezTo>
                        <a:pt x="310" y="791"/>
                        <a:pt x="452" y="922"/>
                        <a:pt x="619" y="922"/>
                      </a:cubicBezTo>
                      <a:cubicBezTo>
                        <a:pt x="619" y="934"/>
                        <a:pt x="619" y="946"/>
                        <a:pt x="619" y="958"/>
                      </a:cubicBezTo>
                      <a:cubicBezTo>
                        <a:pt x="248" y="1025"/>
                        <a:pt x="323" y="1559"/>
                        <a:pt x="663" y="1559"/>
                      </a:cubicBezTo>
                      <a:cubicBezTo>
                        <a:pt x="683" y="1559"/>
                        <a:pt x="704" y="1557"/>
                        <a:pt x="726" y="1553"/>
                      </a:cubicBezTo>
                      <a:cubicBezTo>
                        <a:pt x="786" y="1553"/>
                        <a:pt x="845" y="1529"/>
                        <a:pt x="893" y="1494"/>
                      </a:cubicBezTo>
                      <a:lnTo>
                        <a:pt x="1119" y="1756"/>
                      </a:lnTo>
                      <a:cubicBezTo>
                        <a:pt x="1131" y="1767"/>
                        <a:pt x="1143" y="1779"/>
                        <a:pt x="1155" y="1779"/>
                      </a:cubicBezTo>
                      <a:cubicBezTo>
                        <a:pt x="1167" y="1779"/>
                        <a:pt x="1179" y="1767"/>
                        <a:pt x="1191" y="1767"/>
                      </a:cubicBezTo>
                      <a:cubicBezTo>
                        <a:pt x="1203" y="1744"/>
                        <a:pt x="1203" y="1708"/>
                        <a:pt x="1191" y="1696"/>
                      </a:cubicBezTo>
                      <a:lnTo>
                        <a:pt x="964" y="1434"/>
                      </a:lnTo>
                      <a:cubicBezTo>
                        <a:pt x="964" y="1422"/>
                        <a:pt x="976" y="1398"/>
                        <a:pt x="988" y="1386"/>
                      </a:cubicBezTo>
                      <a:lnTo>
                        <a:pt x="1357" y="1506"/>
                      </a:lnTo>
                      <a:lnTo>
                        <a:pt x="1369" y="1506"/>
                      </a:lnTo>
                      <a:cubicBezTo>
                        <a:pt x="1393" y="1506"/>
                        <a:pt x="1417" y="1494"/>
                        <a:pt x="1417" y="1470"/>
                      </a:cubicBezTo>
                      <a:cubicBezTo>
                        <a:pt x="1429" y="1446"/>
                        <a:pt x="1417" y="1422"/>
                        <a:pt x="1393" y="1410"/>
                      </a:cubicBezTo>
                      <a:lnTo>
                        <a:pt x="1012" y="1291"/>
                      </a:lnTo>
                      <a:lnTo>
                        <a:pt x="1012" y="1244"/>
                      </a:lnTo>
                      <a:cubicBezTo>
                        <a:pt x="1012" y="1208"/>
                        <a:pt x="1000" y="1184"/>
                        <a:pt x="988" y="1148"/>
                      </a:cubicBezTo>
                      <a:cubicBezTo>
                        <a:pt x="1024" y="1136"/>
                        <a:pt x="1048" y="1101"/>
                        <a:pt x="1072" y="1065"/>
                      </a:cubicBezTo>
                      <a:lnTo>
                        <a:pt x="1405" y="1244"/>
                      </a:lnTo>
                      <a:lnTo>
                        <a:pt x="1429" y="1244"/>
                      </a:lnTo>
                      <a:cubicBezTo>
                        <a:pt x="1476" y="1244"/>
                        <a:pt x="1488" y="1172"/>
                        <a:pt x="1453" y="1148"/>
                      </a:cubicBezTo>
                      <a:lnTo>
                        <a:pt x="1107" y="970"/>
                      </a:lnTo>
                      <a:cubicBezTo>
                        <a:pt x="1107" y="958"/>
                        <a:pt x="1107" y="946"/>
                        <a:pt x="1107" y="934"/>
                      </a:cubicBezTo>
                      <a:lnTo>
                        <a:pt x="1524" y="910"/>
                      </a:lnTo>
                      <a:cubicBezTo>
                        <a:pt x="1548" y="910"/>
                        <a:pt x="1572" y="886"/>
                        <a:pt x="1572" y="863"/>
                      </a:cubicBezTo>
                      <a:cubicBezTo>
                        <a:pt x="1562" y="843"/>
                        <a:pt x="1544" y="824"/>
                        <a:pt x="1525" y="824"/>
                      </a:cubicBezTo>
                      <a:cubicBezTo>
                        <a:pt x="1521" y="824"/>
                        <a:pt x="1516" y="825"/>
                        <a:pt x="1512" y="827"/>
                      </a:cubicBezTo>
                      <a:lnTo>
                        <a:pt x="1095" y="851"/>
                      </a:lnTo>
                      <a:lnTo>
                        <a:pt x="1083" y="851"/>
                      </a:lnTo>
                      <a:lnTo>
                        <a:pt x="1274" y="648"/>
                      </a:lnTo>
                      <a:cubicBezTo>
                        <a:pt x="1286" y="624"/>
                        <a:pt x="1286" y="601"/>
                        <a:pt x="1274" y="589"/>
                      </a:cubicBezTo>
                      <a:cubicBezTo>
                        <a:pt x="1262" y="583"/>
                        <a:pt x="1250" y="580"/>
                        <a:pt x="1240" y="580"/>
                      </a:cubicBezTo>
                      <a:cubicBezTo>
                        <a:pt x="1229" y="580"/>
                        <a:pt x="1220" y="583"/>
                        <a:pt x="1214" y="589"/>
                      </a:cubicBezTo>
                      <a:lnTo>
                        <a:pt x="1036" y="779"/>
                      </a:lnTo>
                      <a:cubicBezTo>
                        <a:pt x="1000" y="744"/>
                        <a:pt x="953" y="720"/>
                        <a:pt x="905" y="708"/>
                      </a:cubicBezTo>
                      <a:cubicBezTo>
                        <a:pt x="917" y="672"/>
                        <a:pt x="917" y="624"/>
                        <a:pt x="917" y="589"/>
                      </a:cubicBezTo>
                      <a:cubicBezTo>
                        <a:pt x="905" y="429"/>
                        <a:pt x="774" y="302"/>
                        <a:pt x="616" y="302"/>
                      </a:cubicBezTo>
                      <a:cubicBezTo>
                        <a:pt x="609" y="302"/>
                        <a:pt x="602" y="302"/>
                        <a:pt x="595" y="303"/>
                      </a:cubicBezTo>
                      <a:lnTo>
                        <a:pt x="500" y="41"/>
                      </a:lnTo>
                      <a:cubicBezTo>
                        <a:pt x="491" y="14"/>
                        <a:pt x="476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444;p31">
                  <a:extLst>
                    <a:ext uri="{FF2B5EF4-FFF2-40B4-BE49-F238E27FC236}">
                      <a16:creationId xmlns:a16="http://schemas.microsoft.com/office/drawing/2014/main" id="{8F5074DF-AADF-9022-72A5-5E50A8D2C194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445;p31">
                  <a:extLst>
                    <a:ext uri="{FF2B5EF4-FFF2-40B4-BE49-F238E27FC236}">
                      <a16:creationId xmlns:a16="http://schemas.microsoft.com/office/drawing/2014/main" id="{80407728-2D5A-0FD3-1483-F6064BDB02B9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446;p31">
                  <a:extLst>
                    <a:ext uri="{FF2B5EF4-FFF2-40B4-BE49-F238E27FC236}">
                      <a16:creationId xmlns:a16="http://schemas.microsoft.com/office/drawing/2014/main" id="{89BA7A2B-3DC1-8F8F-4CF2-33266DB0D615}"/>
                    </a:ext>
                  </a:extLst>
                </p:cNvPr>
                <p:cNvSpPr/>
                <p:nvPr/>
              </p:nvSpPr>
              <p:spPr>
                <a:xfrm>
                  <a:off x="1751006" y="1359262"/>
                  <a:ext cx="136796" cy="216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918" extrusionOk="0">
                      <a:moveTo>
                        <a:pt x="1074" y="1"/>
                      </a:moveTo>
                      <a:cubicBezTo>
                        <a:pt x="1036" y="1"/>
                        <a:pt x="1006" y="23"/>
                        <a:pt x="988" y="58"/>
                      </a:cubicBezTo>
                      <a:cubicBezTo>
                        <a:pt x="881" y="296"/>
                        <a:pt x="869" y="558"/>
                        <a:pt x="941" y="808"/>
                      </a:cubicBezTo>
                      <a:cubicBezTo>
                        <a:pt x="822" y="867"/>
                        <a:pt x="715" y="939"/>
                        <a:pt x="631" y="1034"/>
                      </a:cubicBezTo>
                      <a:cubicBezTo>
                        <a:pt x="417" y="867"/>
                        <a:pt x="226" y="617"/>
                        <a:pt x="357" y="343"/>
                      </a:cubicBezTo>
                      <a:cubicBezTo>
                        <a:pt x="381" y="274"/>
                        <a:pt x="323" y="219"/>
                        <a:pt x="264" y="219"/>
                      </a:cubicBezTo>
                      <a:cubicBezTo>
                        <a:pt x="232" y="219"/>
                        <a:pt x="200" y="235"/>
                        <a:pt x="179" y="272"/>
                      </a:cubicBezTo>
                      <a:cubicBezTo>
                        <a:pt x="0" y="641"/>
                        <a:pt x="250" y="974"/>
                        <a:pt x="512" y="1189"/>
                      </a:cubicBezTo>
                      <a:cubicBezTo>
                        <a:pt x="119" y="1832"/>
                        <a:pt x="560" y="2665"/>
                        <a:pt x="1310" y="2701"/>
                      </a:cubicBezTo>
                      <a:lnTo>
                        <a:pt x="1334" y="2701"/>
                      </a:lnTo>
                      <a:cubicBezTo>
                        <a:pt x="1334" y="2748"/>
                        <a:pt x="1334" y="2796"/>
                        <a:pt x="1346" y="2844"/>
                      </a:cubicBezTo>
                      <a:cubicBezTo>
                        <a:pt x="1298" y="2867"/>
                        <a:pt x="1250" y="2903"/>
                        <a:pt x="1215" y="2927"/>
                      </a:cubicBezTo>
                      <a:cubicBezTo>
                        <a:pt x="834" y="3165"/>
                        <a:pt x="715" y="3677"/>
                        <a:pt x="953" y="4058"/>
                      </a:cubicBezTo>
                      <a:cubicBezTo>
                        <a:pt x="1110" y="4268"/>
                        <a:pt x="1352" y="4379"/>
                        <a:pt x="1596" y="4379"/>
                      </a:cubicBezTo>
                      <a:cubicBezTo>
                        <a:pt x="1740" y="4379"/>
                        <a:pt x="1884" y="4340"/>
                        <a:pt x="2012" y="4260"/>
                      </a:cubicBezTo>
                      <a:cubicBezTo>
                        <a:pt x="2239" y="4368"/>
                        <a:pt x="2370" y="4594"/>
                        <a:pt x="2358" y="4832"/>
                      </a:cubicBezTo>
                      <a:cubicBezTo>
                        <a:pt x="2358" y="4875"/>
                        <a:pt x="2396" y="4917"/>
                        <a:pt x="2438" y="4917"/>
                      </a:cubicBezTo>
                      <a:cubicBezTo>
                        <a:pt x="2443" y="4917"/>
                        <a:pt x="2448" y="4917"/>
                        <a:pt x="2453" y="4915"/>
                      </a:cubicBezTo>
                      <a:cubicBezTo>
                        <a:pt x="2500" y="4915"/>
                        <a:pt x="2548" y="4880"/>
                        <a:pt x="2548" y="4820"/>
                      </a:cubicBezTo>
                      <a:cubicBezTo>
                        <a:pt x="2560" y="4546"/>
                        <a:pt x="2417" y="4296"/>
                        <a:pt x="2191" y="4141"/>
                      </a:cubicBezTo>
                      <a:cubicBezTo>
                        <a:pt x="2310" y="4034"/>
                        <a:pt x="2405" y="3891"/>
                        <a:pt x="2441" y="3737"/>
                      </a:cubicBezTo>
                      <a:cubicBezTo>
                        <a:pt x="2512" y="3760"/>
                        <a:pt x="2572" y="3808"/>
                        <a:pt x="2631" y="3856"/>
                      </a:cubicBezTo>
                      <a:cubicBezTo>
                        <a:pt x="2727" y="3951"/>
                        <a:pt x="2774" y="4082"/>
                        <a:pt x="2774" y="4213"/>
                      </a:cubicBezTo>
                      <a:cubicBezTo>
                        <a:pt x="2774" y="4260"/>
                        <a:pt x="2822" y="4308"/>
                        <a:pt x="2870" y="4308"/>
                      </a:cubicBezTo>
                      <a:cubicBezTo>
                        <a:pt x="2917" y="4308"/>
                        <a:pt x="2965" y="4272"/>
                        <a:pt x="2965" y="4213"/>
                      </a:cubicBezTo>
                      <a:cubicBezTo>
                        <a:pt x="2965" y="4034"/>
                        <a:pt x="2893" y="3856"/>
                        <a:pt x="2774" y="3725"/>
                      </a:cubicBezTo>
                      <a:cubicBezTo>
                        <a:pt x="2691" y="3641"/>
                        <a:pt x="2596" y="3582"/>
                        <a:pt x="2477" y="3546"/>
                      </a:cubicBezTo>
                      <a:cubicBezTo>
                        <a:pt x="2489" y="3391"/>
                        <a:pt x="2441" y="3237"/>
                        <a:pt x="2358" y="3094"/>
                      </a:cubicBezTo>
                      <a:cubicBezTo>
                        <a:pt x="2381" y="3058"/>
                        <a:pt x="2417" y="3022"/>
                        <a:pt x="2441" y="2975"/>
                      </a:cubicBezTo>
                      <a:cubicBezTo>
                        <a:pt x="2798" y="2963"/>
                        <a:pt x="3024" y="2820"/>
                        <a:pt x="3096" y="2522"/>
                      </a:cubicBezTo>
                      <a:cubicBezTo>
                        <a:pt x="3103" y="2457"/>
                        <a:pt x="3049" y="2414"/>
                        <a:pt x="2995" y="2414"/>
                      </a:cubicBezTo>
                      <a:cubicBezTo>
                        <a:pt x="2959" y="2414"/>
                        <a:pt x="2924" y="2432"/>
                        <a:pt x="2905" y="2475"/>
                      </a:cubicBezTo>
                      <a:cubicBezTo>
                        <a:pt x="2893" y="2558"/>
                        <a:pt x="2834" y="2748"/>
                        <a:pt x="2500" y="2772"/>
                      </a:cubicBezTo>
                      <a:cubicBezTo>
                        <a:pt x="2500" y="2772"/>
                        <a:pt x="2500" y="2760"/>
                        <a:pt x="2500" y="2748"/>
                      </a:cubicBezTo>
                      <a:cubicBezTo>
                        <a:pt x="2500" y="2665"/>
                        <a:pt x="2489" y="2582"/>
                        <a:pt x="2453" y="2498"/>
                      </a:cubicBezTo>
                      <a:lnTo>
                        <a:pt x="2751" y="2415"/>
                      </a:lnTo>
                      <a:cubicBezTo>
                        <a:pt x="2878" y="2383"/>
                        <a:pt x="2844" y="2217"/>
                        <a:pt x="2741" y="2217"/>
                      </a:cubicBezTo>
                      <a:cubicBezTo>
                        <a:pt x="2729" y="2217"/>
                        <a:pt x="2717" y="2220"/>
                        <a:pt x="2703" y="2225"/>
                      </a:cubicBezTo>
                      <a:lnTo>
                        <a:pt x="2346" y="2332"/>
                      </a:lnTo>
                      <a:cubicBezTo>
                        <a:pt x="2310" y="2284"/>
                        <a:pt x="2274" y="2248"/>
                        <a:pt x="2215" y="2225"/>
                      </a:cubicBezTo>
                      <a:cubicBezTo>
                        <a:pt x="2608" y="1582"/>
                        <a:pt x="2167" y="760"/>
                        <a:pt x="1417" y="724"/>
                      </a:cubicBezTo>
                      <a:cubicBezTo>
                        <a:pt x="1391" y="721"/>
                        <a:pt x="1365" y="720"/>
                        <a:pt x="1338" y="720"/>
                      </a:cubicBezTo>
                      <a:cubicBezTo>
                        <a:pt x="1265" y="720"/>
                        <a:pt x="1189" y="731"/>
                        <a:pt x="1119" y="748"/>
                      </a:cubicBezTo>
                      <a:cubicBezTo>
                        <a:pt x="1060" y="546"/>
                        <a:pt x="1072" y="331"/>
                        <a:pt x="1167" y="141"/>
                      </a:cubicBezTo>
                      <a:cubicBezTo>
                        <a:pt x="1191" y="93"/>
                        <a:pt x="1167" y="34"/>
                        <a:pt x="1119" y="10"/>
                      </a:cubicBezTo>
                      <a:cubicBezTo>
                        <a:pt x="1103" y="4"/>
                        <a:pt x="1088" y="1"/>
                        <a:pt x="1074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447;p31">
                  <a:extLst>
                    <a:ext uri="{FF2B5EF4-FFF2-40B4-BE49-F238E27FC236}">
                      <a16:creationId xmlns:a16="http://schemas.microsoft.com/office/drawing/2014/main" id="{2677FA7C-FDF4-EBC8-D514-452FF022AC2A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448;p31">
                  <a:extLst>
                    <a:ext uri="{FF2B5EF4-FFF2-40B4-BE49-F238E27FC236}">
                      <a16:creationId xmlns:a16="http://schemas.microsoft.com/office/drawing/2014/main" id="{584D9EDC-C87B-C6B4-6444-D968D2B32813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449;p31">
                  <a:extLst>
                    <a:ext uri="{FF2B5EF4-FFF2-40B4-BE49-F238E27FC236}">
                      <a16:creationId xmlns:a16="http://schemas.microsoft.com/office/drawing/2014/main" id="{806694CE-4D99-4F55-8DAC-57EC9676EEBD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450;p31">
                  <a:extLst>
                    <a:ext uri="{FF2B5EF4-FFF2-40B4-BE49-F238E27FC236}">
                      <a16:creationId xmlns:a16="http://schemas.microsoft.com/office/drawing/2014/main" id="{054FCBEA-A344-705D-2A8E-EB55D02BCB30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451;p31">
                  <a:extLst>
                    <a:ext uri="{FF2B5EF4-FFF2-40B4-BE49-F238E27FC236}">
                      <a16:creationId xmlns:a16="http://schemas.microsoft.com/office/drawing/2014/main" id="{4FA392A0-4009-D16F-7B62-B61639F322EC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80F56AF-4931-0BED-1F77-B3545920AC09}"/>
                  </a:ext>
                </a:extLst>
              </p:cNvPr>
              <p:cNvSpPr txBox="1"/>
              <p:nvPr/>
            </p:nvSpPr>
            <p:spPr>
              <a:xfrm>
                <a:off x="2157640" y="2537191"/>
                <a:ext cx="5306047" cy="437844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35</a:t>
                </a:r>
                <a:r>
                  <a:rPr kumimoji="0" lang="vi-VN" sz="50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 + </a:t>
                </a:r>
                <a:r>
                  <a:rPr lang="en-US" sz="5000" b="1" spc="600" dirty="0">
                    <a:solidFill>
                      <a:srgbClr val="70AD47">
                        <a:lumMod val="50000"/>
                      </a:srgbClr>
                    </a:solidFill>
                    <a:ea typeface="Cambria" panose="02040503050406030204" pitchFamily="18" charset="0"/>
                  </a:rPr>
                  <a:t>48</a:t>
                </a:r>
                <a:r>
                  <a:rPr lang="vi-VN" sz="5000" b="1" spc="600" dirty="0">
                    <a:solidFill>
                      <a:srgbClr val="70AD47">
                        <a:lumMod val="50000"/>
                      </a:srgbClr>
                    </a:solidFill>
                    <a:ea typeface="Cambria" panose="02040503050406030204" pitchFamily="18" charset="0"/>
                  </a:rPr>
                  <a:t> </a:t>
                </a:r>
                <a:r>
                  <a:rPr lang="vi-VN" sz="5000" b="1" spc="600" dirty="0">
                    <a:solidFill>
                      <a:srgbClr val="70AD47">
                        <a:lumMod val="50000"/>
                      </a:srgbClr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- 12</a:t>
                </a:r>
                <a:endParaRPr kumimoji="0" lang="vi-VN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6731001" y="4064934"/>
              <a:ext cx="3577682" cy="180474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kumimoji="0" lang="en-US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83</a:t>
              </a:r>
              <a:r>
                <a:rPr kumimoji="0" lang="vi-VN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– 12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= 69</a:t>
              </a: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46976" y="2781649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4968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006744" y="3515530"/>
            <a:ext cx="8416351" cy="2540714"/>
            <a:chOff x="2183269" y="3693525"/>
            <a:chExt cx="8416351" cy="22088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183269" y="3693525"/>
              <a:ext cx="8416351" cy="2208873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652B18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189427" y="3707850"/>
              <a:ext cx="873112" cy="589792"/>
              <a:chOff x="2828046" y="1421599"/>
              <a:chExt cx="405274" cy="304803"/>
            </a:xfrm>
          </p:grpSpPr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9291843" y="2842483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714256" y="141735"/>
            <a:ext cx="13599825" cy="2452152"/>
            <a:chOff x="-714256" y="141735"/>
            <a:chExt cx="13599825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-714256" y="749841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3813654" y="1643921"/>
            <a:ext cx="5122587" cy="1507247"/>
            <a:chOff x="1861726" y="2134894"/>
            <a:chExt cx="8819881" cy="127071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652B18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6" y="2134894"/>
              <a:ext cx="507020" cy="971498"/>
              <a:chOff x="1702688" y="1359262"/>
              <a:chExt cx="192167" cy="504861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46 +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- 15 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2BFD49-C69B-51B1-968C-8D6C8A5CCBC2}"/>
              </a:ext>
            </a:extLst>
          </p:cNvPr>
          <p:cNvSpPr txBox="1"/>
          <p:nvPr/>
        </p:nvSpPr>
        <p:spPr>
          <a:xfrm>
            <a:off x="2176580" y="4032470"/>
            <a:ext cx="5306047" cy="95345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60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</a:rPr>
              <a:t>46 + </a:t>
            </a:r>
            <a:r>
              <a:rPr lang="vi-VN" sz="5000" b="1" spc="600" dirty="0">
                <a:solidFill>
                  <a:srgbClr val="70AD47">
                    <a:lumMod val="50000"/>
                  </a:srgbClr>
                </a:solidFill>
                <a:ea typeface="Cambria" panose="02040503050406030204" pitchFamily="18" charset="0"/>
              </a:rPr>
              <a:t>9 </a:t>
            </a:r>
            <a:r>
              <a:rPr lang="vi-VN" sz="5000" b="1" spc="6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- 15</a:t>
            </a:r>
            <a:endParaRPr kumimoji="0" lang="vi-VN" sz="5000" b="1" i="0" u="none" strike="noStrike" kern="1200" cap="none" spc="60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F6E40-38CF-3045-2D32-6B77C92DE273}"/>
              </a:ext>
            </a:extLst>
          </p:cNvPr>
          <p:cNvSpPr txBox="1"/>
          <p:nvPr/>
        </p:nvSpPr>
        <p:spPr>
          <a:xfrm>
            <a:off x="6731001" y="4064934"/>
            <a:ext cx="3577682" cy="1804749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55 – 15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40</a:t>
            </a:r>
          </a:p>
        </p:txBody>
      </p:sp>
    </p:spTree>
    <p:extLst>
      <p:ext uri="{BB962C8B-B14F-4D97-AF65-F5344CB8AC3E}">
        <p14:creationId xmlns:p14="http://schemas.microsoft.com/office/powerpoint/2010/main" val="349238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3320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183</Words>
  <Application>Microsoft Office PowerPoint</Application>
  <PresentationFormat>Widescreen</PresentationFormat>
  <Paragraphs>40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Cambria</vt:lpstr>
      <vt:lpstr>Calibri </vt:lpstr>
      <vt:lpstr>#9Slide03 Sofia Pro Soft Bold</vt:lpstr>
      <vt:lpstr>等线 Light</vt:lpstr>
      <vt:lpstr>Calibri</vt:lpstr>
      <vt:lpstr>等线</vt:lpstr>
      <vt:lpstr>Arial</vt:lpstr>
      <vt:lpstr>宋体</vt:lpstr>
      <vt:lpstr>SVN-Kitten</vt:lpstr>
      <vt:lpstr>UTM Avo</vt:lpstr>
      <vt:lpstr>字魂130号-快乐俏黑体</vt:lpstr>
      <vt:lpstr>#9Slide05 SVNUT Triumph</vt:lpstr>
      <vt:lpstr>Calibri Light</vt:lpstr>
      <vt:lpstr>Fira Sans Extra Condensed Medium</vt:lpstr>
      <vt:lpstr>Times New Roman</vt:lpstr>
      <vt:lpstr>Office 主题​​</vt:lpstr>
      <vt:lpstr>1_Office 主题​​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47</cp:revision>
  <dcterms:created xsi:type="dcterms:W3CDTF">2022-07-06T03:39:36Z</dcterms:created>
  <dcterms:modified xsi:type="dcterms:W3CDTF">2023-11-28T00:15:17Z</dcterms:modified>
</cp:coreProperties>
</file>