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8"/>
  </p:notesMasterIdLst>
  <p:sldIdLst>
    <p:sldId id="272" r:id="rId2"/>
    <p:sldId id="273" r:id="rId3"/>
    <p:sldId id="274" r:id="rId4"/>
    <p:sldId id="275" r:id="rId5"/>
    <p:sldId id="314" r:id="rId6"/>
    <p:sldId id="315" r:id="rId7"/>
    <p:sldId id="316" r:id="rId8"/>
    <p:sldId id="309" r:id="rId9"/>
    <p:sldId id="318" r:id="rId10"/>
    <p:sldId id="319" r:id="rId11"/>
    <p:sldId id="320" r:id="rId12"/>
    <p:sldId id="321" r:id="rId13"/>
    <p:sldId id="322" r:id="rId14"/>
    <p:sldId id="317" r:id="rId15"/>
    <p:sldId id="323" r:id="rId16"/>
    <p:sldId id="270" r:id="rId17"/>
  </p:sldIdLst>
  <p:sldSz cx="12192000" cy="6858000"/>
  <p:notesSz cx="6858000" cy="9144000"/>
  <p:embeddedFontLst>
    <p:embeddedFont>
      <p:font typeface="#9Slide05 Phobia" panose="020B0604020202020204" charset="0"/>
      <p:regular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Itim" panose="020B0604020202020204" charset="0"/>
      <p:regular r:id="rId24"/>
    </p:embeddedFont>
    <p:embeddedFont>
      <p:font typeface="SVN-Shintia Script" panose="020B0604020202020204" charset="0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85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567441-1C76-417D-AF4C-058C919AA6FF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CFEACA-C71F-4088-B121-C0D427F783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435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FEACA-C71F-4088-B121-C0D427F783F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346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644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0A372-E784-4489-91B1-EB5F9893B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1B435-934F-44C4-8F1B-EC379BCB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9BAE6C-C81A-448F-810E-8201A0E7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98452A-D52B-4D53-AA70-42F3E1B9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712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17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499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228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CB0E7E-7BDA-4369-B06E-95E5B313A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F2DE87-7D95-4722-9EE5-248D158C7F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D0A038-BC78-4ECC-BEFF-CCB515E484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B9EE9-F3BF-4B40-83E7-C9BC68FDDB0E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ECDB14-4F91-4B5C-8ACA-1B5E7E69B7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0118F-80C4-4861-A4D3-A50D382E7D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 hidden="1">
            <a:extLst>
              <a:ext uri="{FF2B5EF4-FFF2-40B4-BE49-F238E27FC236}">
                <a16:creationId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7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:a16="http://schemas.microsoft.com/office/drawing/2014/main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9Slide.vn">
            <a:extLst>
              <a:ext uri="{FF2B5EF4-FFF2-40B4-BE49-F238E27FC236}">
                <a16:creationId xmlns:a16="http://schemas.microsoft.com/office/drawing/2014/main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9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320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5F9F36D-2CD2-4364-8DA4-0576A602AD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460" cy="6858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8A30FB06-489D-4DAB-842C-29D606790435}"/>
              </a:ext>
            </a:extLst>
          </p:cNvPr>
          <p:cNvGrpSpPr/>
          <p:nvPr/>
        </p:nvGrpSpPr>
        <p:grpSpPr>
          <a:xfrm>
            <a:off x="1818640" y="1676400"/>
            <a:ext cx="8217182" cy="3753032"/>
            <a:chOff x="2156178" y="1676400"/>
            <a:chExt cx="7879644" cy="312420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A31E615-37C6-4327-91C7-AB9CCEEF80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56178" y="2103034"/>
              <a:ext cx="7879644" cy="2697566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BAFFDF94-F6D9-468E-9542-7968DF5B4D1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297853" y="1676400"/>
              <a:ext cx="3596294" cy="853268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8BBF6EBD-27D1-4BB2-A077-F677EC8132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1" y="1257129"/>
            <a:ext cx="2057400" cy="530343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6B2FC77-A32C-400C-A08A-7EBB808D9C6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3057" y="3509880"/>
            <a:ext cx="2728788" cy="238319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BF3FAE5-B532-41BA-9D18-3D1A4D3C1B3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10244" y="360030"/>
            <a:ext cx="598311" cy="58702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E4E18C5-F4F8-43E4-BB6C-405B4F382A3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640825">
            <a:off x="3742162" y="5347873"/>
            <a:ext cx="1111380" cy="109041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CC8876F-153D-4CD1-B4C1-BB0FB5C7AB5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806844">
            <a:off x="10437268" y="669467"/>
            <a:ext cx="1111380" cy="109041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1840D1B-370F-4C06-A86F-763293F8CD9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629158">
            <a:off x="10067983" y="5942091"/>
            <a:ext cx="518668" cy="50888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24777A4-5717-4B3F-A48D-3684E31BAAF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629158">
            <a:off x="-143017" y="4662310"/>
            <a:ext cx="518668" cy="50888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1AC75DA-7986-9EE1-65A1-38BCEF3CE9DC}"/>
              </a:ext>
            </a:extLst>
          </p:cNvPr>
          <p:cNvSpPr txBox="1"/>
          <p:nvPr/>
        </p:nvSpPr>
        <p:spPr>
          <a:xfrm>
            <a:off x="3003166" y="1872505"/>
            <a:ext cx="6082944" cy="955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6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#9Slide05 Phobia" panose="02000506000000020003" pitchFamily="2" charset="0"/>
              </a:rPr>
              <a:t>Toán</a:t>
            </a:r>
            <a:endParaRPr lang="en-US" sz="6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#9Slide05 Phobia" panose="02000506000000020003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34D25C-C6CD-5E44-F1F9-0133DA233258}"/>
              </a:ext>
            </a:extLst>
          </p:cNvPr>
          <p:cNvSpPr txBox="1"/>
          <p:nvPr/>
        </p:nvSpPr>
        <p:spPr>
          <a:xfrm>
            <a:off x="2471298" y="2605766"/>
            <a:ext cx="69118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chemeClr val="accent2">
                    <a:lumMod val="75000"/>
                  </a:schemeClr>
                </a:solidFill>
                <a:latin typeface="SVN-Shintia Script" panose="02000804000000020003" pitchFamily="2" charset="0"/>
                <a:cs typeface="Arial" panose="020B0604020202020204" pitchFamily="34" charset="0"/>
              </a:rPr>
              <a:t>Chia </a:t>
            </a:r>
            <a:r>
              <a:rPr lang="en-US" sz="7200" dirty="0" err="1">
                <a:solidFill>
                  <a:schemeClr val="accent2">
                    <a:lumMod val="75000"/>
                  </a:schemeClr>
                </a:solidFill>
                <a:latin typeface="SVN-Shintia Script" panose="02000804000000020003" pitchFamily="2" charset="0"/>
                <a:cs typeface="Arial" panose="020B0604020202020204" pitchFamily="34" charset="0"/>
              </a:rPr>
              <a:t>số</a:t>
            </a:r>
            <a:r>
              <a:rPr lang="en-US" sz="7200" dirty="0">
                <a:solidFill>
                  <a:schemeClr val="accent2">
                    <a:lumMod val="75000"/>
                  </a:schemeClr>
                </a:solidFill>
                <a:latin typeface="SVN-Shintia Script" panose="02000804000000020003" pitchFamily="2" charset="0"/>
                <a:cs typeface="Arial" panose="020B0604020202020204" pitchFamily="34" charset="0"/>
              </a:rPr>
              <a:t> </a:t>
            </a:r>
            <a:r>
              <a:rPr lang="en-US" sz="7200" dirty="0" err="1">
                <a:solidFill>
                  <a:schemeClr val="accent2">
                    <a:lumMod val="75000"/>
                  </a:schemeClr>
                </a:solidFill>
                <a:latin typeface="SVN-Shintia Script" panose="02000804000000020003" pitchFamily="2" charset="0"/>
                <a:cs typeface="Arial" panose="020B0604020202020204" pitchFamily="34" charset="0"/>
              </a:rPr>
              <a:t>có</a:t>
            </a:r>
            <a:r>
              <a:rPr lang="en-US" sz="7200" dirty="0">
                <a:solidFill>
                  <a:schemeClr val="accent2">
                    <a:lumMod val="75000"/>
                  </a:schemeClr>
                </a:solidFill>
                <a:latin typeface="SVN-Shintia Script" panose="02000804000000020003" pitchFamily="2" charset="0"/>
                <a:cs typeface="Arial" panose="020B0604020202020204" pitchFamily="34" charset="0"/>
              </a:rPr>
              <a:t> </a:t>
            </a:r>
            <a:r>
              <a:rPr lang="en-US" sz="7200" dirty="0" err="1">
                <a:solidFill>
                  <a:schemeClr val="accent2">
                    <a:lumMod val="75000"/>
                  </a:schemeClr>
                </a:solidFill>
                <a:latin typeface="SVN-Shintia Script" panose="02000804000000020003" pitchFamily="2" charset="0"/>
                <a:cs typeface="Arial" panose="020B0604020202020204" pitchFamily="34" charset="0"/>
              </a:rPr>
              <a:t>ba</a:t>
            </a:r>
            <a:r>
              <a:rPr lang="en-US" sz="7200" dirty="0">
                <a:solidFill>
                  <a:schemeClr val="accent2">
                    <a:lumMod val="75000"/>
                  </a:schemeClr>
                </a:solidFill>
                <a:latin typeface="SVN-Shintia Script" panose="02000804000000020003" pitchFamily="2" charset="0"/>
                <a:cs typeface="Arial" panose="020B0604020202020204" pitchFamily="34" charset="0"/>
              </a:rPr>
              <a:t> </a:t>
            </a:r>
            <a:r>
              <a:rPr lang="en-US" sz="7200" dirty="0" err="1">
                <a:solidFill>
                  <a:schemeClr val="accent2">
                    <a:lumMod val="75000"/>
                  </a:schemeClr>
                </a:solidFill>
                <a:latin typeface="SVN-Shintia Script" panose="02000804000000020003" pitchFamily="2" charset="0"/>
                <a:cs typeface="Arial" panose="020B0604020202020204" pitchFamily="34" charset="0"/>
              </a:rPr>
              <a:t>chữ</a:t>
            </a:r>
            <a:r>
              <a:rPr lang="en-US" sz="7200" dirty="0">
                <a:solidFill>
                  <a:schemeClr val="accent2">
                    <a:lumMod val="75000"/>
                  </a:schemeClr>
                </a:solidFill>
                <a:latin typeface="SVN-Shintia Script" panose="02000804000000020003" pitchFamily="2" charset="0"/>
                <a:cs typeface="Arial" panose="020B0604020202020204" pitchFamily="34" charset="0"/>
              </a:rPr>
              <a:t> </a:t>
            </a:r>
            <a:r>
              <a:rPr lang="en-US" sz="7200" dirty="0" err="1">
                <a:solidFill>
                  <a:schemeClr val="accent2">
                    <a:lumMod val="75000"/>
                  </a:schemeClr>
                </a:solidFill>
                <a:latin typeface="SVN-Shintia Script" panose="02000804000000020003" pitchFamily="2" charset="0"/>
                <a:cs typeface="Arial" panose="020B0604020202020204" pitchFamily="34" charset="0"/>
              </a:rPr>
              <a:t>số</a:t>
            </a:r>
            <a:r>
              <a:rPr lang="en-US" sz="7200" dirty="0">
                <a:solidFill>
                  <a:schemeClr val="accent2">
                    <a:lumMod val="75000"/>
                  </a:schemeClr>
                </a:solidFill>
                <a:latin typeface="SVN-Shintia Script" panose="02000804000000020003" pitchFamily="2" charset="0"/>
                <a:cs typeface="Arial" panose="020B0604020202020204" pitchFamily="34" charset="0"/>
              </a:rPr>
              <a:t> </a:t>
            </a:r>
            <a:r>
              <a:rPr lang="en-US" sz="7200" dirty="0" err="1">
                <a:solidFill>
                  <a:schemeClr val="accent2">
                    <a:lumMod val="75000"/>
                  </a:schemeClr>
                </a:solidFill>
                <a:latin typeface="SVN-Shintia Script" panose="02000804000000020003" pitchFamily="2" charset="0"/>
                <a:cs typeface="Arial" panose="020B0604020202020204" pitchFamily="34" charset="0"/>
              </a:rPr>
              <a:t>cho</a:t>
            </a:r>
            <a:r>
              <a:rPr lang="en-US" sz="7200" dirty="0">
                <a:solidFill>
                  <a:schemeClr val="accent2">
                    <a:lumMod val="75000"/>
                  </a:schemeClr>
                </a:solidFill>
                <a:latin typeface="SVN-Shintia Script" panose="02000804000000020003" pitchFamily="2" charset="0"/>
                <a:cs typeface="Arial" panose="020B0604020202020204" pitchFamily="34" charset="0"/>
              </a:rPr>
              <a:t> </a:t>
            </a:r>
            <a:r>
              <a:rPr lang="en-US" sz="7200" dirty="0" err="1">
                <a:solidFill>
                  <a:schemeClr val="accent2">
                    <a:lumMod val="75000"/>
                  </a:schemeClr>
                </a:solidFill>
                <a:latin typeface="SVN-Shintia Script" panose="02000804000000020003" pitchFamily="2" charset="0"/>
                <a:cs typeface="Arial" panose="020B0604020202020204" pitchFamily="34" charset="0"/>
              </a:rPr>
              <a:t>số</a:t>
            </a:r>
            <a:r>
              <a:rPr lang="en-US" sz="7200" dirty="0">
                <a:solidFill>
                  <a:schemeClr val="accent2">
                    <a:lumMod val="75000"/>
                  </a:schemeClr>
                </a:solidFill>
                <a:latin typeface="SVN-Shintia Script" panose="02000804000000020003" pitchFamily="2" charset="0"/>
                <a:cs typeface="Arial" panose="020B0604020202020204" pitchFamily="34" charset="0"/>
              </a:rPr>
              <a:t> </a:t>
            </a:r>
            <a:r>
              <a:rPr lang="en-US" sz="7200" dirty="0" err="1">
                <a:solidFill>
                  <a:schemeClr val="accent2">
                    <a:lumMod val="75000"/>
                  </a:schemeClr>
                </a:solidFill>
                <a:latin typeface="SVN-Shintia Script" panose="02000804000000020003" pitchFamily="2" charset="0"/>
                <a:cs typeface="Arial" panose="020B0604020202020204" pitchFamily="34" charset="0"/>
              </a:rPr>
              <a:t>có</a:t>
            </a:r>
            <a:r>
              <a:rPr lang="en-US" sz="7200" dirty="0">
                <a:solidFill>
                  <a:schemeClr val="accent2">
                    <a:lumMod val="75000"/>
                  </a:schemeClr>
                </a:solidFill>
                <a:latin typeface="SVN-Shintia Script" panose="02000804000000020003" pitchFamily="2" charset="0"/>
                <a:cs typeface="Arial" panose="020B0604020202020204" pitchFamily="34" charset="0"/>
              </a:rPr>
              <a:t> </a:t>
            </a:r>
            <a:r>
              <a:rPr lang="en-US" sz="7200" dirty="0" err="1">
                <a:solidFill>
                  <a:schemeClr val="accent2">
                    <a:lumMod val="75000"/>
                  </a:schemeClr>
                </a:solidFill>
                <a:latin typeface="SVN-Shintia Script" panose="02000804000000020003" pitchFamily="2" charset="0"/>
                <a:cs typeface="Arial" panose="020B0604020202020204" pitchFamily="34" charset="0"/>
              </a:rPr>
              <a:t>một</a:t>
            </a:r>
            <a:r>
              <a:rPr lang="en-US" sz="7200" dirty="0">
                <a:solidFill>
                  <a:schemeClr val="accent2">
                    <a:lumMod val="75000"/>
                  </a:schemeClr>
                </a:solidFill>
                <a:latin typeface="SVN-Shintia Script" panose="02000804000000020003" pitchFamily="2" charset="0"/>
                <a:cs typeface="Arial" panose="020B0604020202020204" pitchFamily="34" charset="0"/>
              </a:rPr>
              <a:t> </a:t>
            </a:r>
            <a:r>
              <a:rPr lang="en-US" sz="7200" dirty="0" err="1">
                <a:solidFill>
                  <a:schemeClr val="accent2">
                    <a:lumMod val="75000"/>
                  </a:schemeClr>
                </a:solidFill>
                <a:latin typeface="SVN-Shintia Script" panose="02000804000000020003" pitchFamily="2" charset="0"/>
                <a:cs typeface="Arial" panose="020B0604020202020204" pitchFamily="34" charset="0"/>
              </a:rPr>
              <a:t>chữ</a:t>
            </a:r>
            <a:r>
              <a:rPr lang="en-US" sz="7200" dirty="0">
                <a:solidFill>
                  <a:schemeClr val="accent2">
                    <a:lumMod val="75000"/>
                  </a:schemeClr>
                </a:solidFill>
                <a:latin typeface="SVN-Shintia Script" panose="02000804000000020003" pitchFamily="2" charset="0"/>
                <a:cs typeface="Arial" panose="020B0604020202020204" pitchFamily="34" charset="0"/>
              </a:rPr>
              <a:t> </a:t>
            </a:r>
            <a:r>
              <a:rPr lang="en-US" sz="7200" dirty="0" err="1">
                <a:solidFill>
                  <a:schemeClr val="accent2">
                    <a:lumMod val="75000"/>
                  </a:schemeClr>
                </a:solidFill>
                <a:latin typeface="SVN-Shintia Script" panose="02000804000000020003" pitchFamily="2" charset="0"/>
                <a:cs typeface="Arial" panose="020B0604020202020204" pitchFamily="34" charset="0"/>
              </a:rPr>
              <a:t>số</a:t>
            </a:r>
            <a:endParaRPr lang="en-US" sz="7200" dirty="0">
              <a:solidFill>
                <a:schemeClr val="accent2">
                  <a:lumMod val="75000"/>
                </a:schemeClr>
              </a:solidFill>
              <a:latin typeface="SVN-Shintia Script" panose="02000804000000020003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079516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7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1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2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5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6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9" dur="1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0" dur="1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23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4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27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8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31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32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35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36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1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99">
            <a:extLst>
              <a:ext uri="{FF2B5EF4-FFF2-40B4-BE49-F238E27FC236}">
                <a16:creationId xmlns:a16="http://schemas.microsoft.com/office/drawing/2014/main" id="{DA5CE432-101C-962D-34CB-EA181F0394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460" cy="6858000"/>
          </a:xfrm>
          <a:prstGeom prst="rect">
            <a:avLst/>
          </a:prstGeom>
        </p:spPr>
      </p:pic>
      <p:sp>
        <p:nvSpPr>
          <p:cNvPr id="82" name="Google Shape;3724;p12">
            <a:extLst>
              <a:ext uri="{FF2B5EF4-FFF2-40B4-BE49-F238E27FC236}">
                <a16:creationId xmlns:a16="http://schemas.microsoft.com/office/drawing/2014/main" id="{1DDD561E-1F96-1701-1503-12D12AA6D2E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872090" y="546298"/>
            <a:ext cx="6447820" cy="958872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62503"/>
              </a:buClr>
              <a:buSzPts val="4800"/>
              <a:buFont typeface="Calibri"/>
              <a:buNone/>
            </a:pPr>
            <a:r>
              <a:rPr lang="en-US" sz="4800" dirty="0" err="1">
                <a:latin typeface="Calibri"/>
                <a:ea typeface="Calibri"/>
                <a:cs typeface="Calibri"/>
                <a:sym typeface="Calibri"/>
              </a:rPr>
              <a:t>Tính</a:t>
            </a:r>
            <a:endParaRPr sz="48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77B1B26-60BA-57FA-01AB-D05424DB96A4}"/>
              </a:ext>
            </a:extLst>
          </p:cNvPr>
          <p:cNvSpPr txBox="1"/>
          <p:nvPr/>
        </p:nvSpPr>
        <p:spPr>
          <a:xfrm>
            <a:off x="1630518" y="1720407"/>
            <a:ext cx="1053173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pc="300" noProof="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381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2A5083C-9E06-51E8-1060-0368287D1BA3}"/>
              </a:ext>
            </a:extLst>
          </p:cNvPr>
          <p:cNvSpPr txBox="1"/>
          <p:nvPr/>
        </p:nvSpPr>
        <p:spPr>
          <a:xfrm>
            <a:off x="3337227" y="1682005"/>
            <a:ext cx="351057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0C25F8B-D0F9-D9B3-A1D9-31D231370E7D}"/>
              </a:ext>
            </a:extLst>
          </p:cNvPr>
          <p:cNvSpPr txBox="1"/>
          <p:nvPr/>
        </p:nvSpPr>
        <p:spPr>
          <a:xfrm>
            <a:off x="3203179" y="2291748"/>
            <a:ext cx="48510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kern="1200" spc="300" noProof="0" dirty="0">
                <a:solidFill>
                  <a:srgbClr val="FF4B4B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B8FC3048-7F46-2C1D-285E-BB3B297887A2}"/>
              </a:ext>
            </a:extLst>
          </p:cNvPr>
          <p:cNvSpPr txBox="1"/>
          <p:nvPr/>
        </p:nvSpPr>
        <p:spPr>
          <a:xfrm>
            <a:off x="1630518" y="2378223"/>
            <a:ext cx="351058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pc="30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7FC37305-E332-1B33-24A6-67D7263F0055}"/>
              </a:ext>
            </a:extLst>
          </p:cNvPr>
          <p:cNvSpPr txBox="1"/>
          <p:nvPr/>
        </p:nvSpPr>
        <p:spPr>
          <a:xfrm>
            <a:off x="1636921" y="3064675"/>
            <a:ext cx="351058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pc="300" noProof="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FD789FCB-CADF-688C-F0D9-6C90710035F6}"/>
              </a:ext>
            </a:extLst>
          </p:cNvPr>
          <p:cNvSpPr txBox="1"/>
          <p:nvPr/>
        </p:nvSpPr>
        <p:spPr>
          <a:xfrm>
            <a:off x="1973422" y="3062295"/>
            <a:ext cx="351058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pc="30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3D34825B-1A66-8B8A-2AA0-11F0BFEE89F3}"/>
              </a:ext>
            </a:extLst>
          </p:cNvPr>
          <p:cNvSpPr txBox="1"/>
          <p:nvPr/>
        </p:nvSpPr>
        <p:spPr>
          <a:xfrm>
            <a:off x="1979825" y="3693414"/>
            <a:ext cx="351058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pc="30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79AD199E-225F-8FA3-9003-B4ACC5DBB29D}"/>
              </a:ext>
            </a:extLst>
          </p:cNvPr>
          <p:cNvSpPr txBox="1"/>
          <p:nvPr/>
        </p:nvSpPr>
        <p:spPr>
          <a:xfrm>
            <a:off x="1973421" y="4298592"/>
            <a:ext cx="351058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9D76FE3A-1261-0A4A-DD0F-043DC255A71B}"/>
              </a:ext>
            </a:extLst>
          </p:cNvPr>
          <p:cNvSpPr txBox="1"/>
          <p:nvPr/>
        </p:nvSpPr>
        <p:spPr>
          <a:xfrm>
            <a:off x="3530836" y="2296758"/>
            <a:ext cx="48510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kern="1200" spc="300" dirty="0">
                <a:solidFill>
                  <a:srgbClr val="FF4B4B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481D868A-EA42-E2CF-2CE9-53176CD19767}"/>
              </a:ext>
            </a:extLst>
          </p:cNvPr>
          <p:cNvSpPr txBox="1"/>
          <p:nvPr/>
        </p:nvSpPr>
        <p:spPr>
          <a:xfrm>
            <a:off x="3858492" y="2283440"/>
            <a:ext cx="48510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pc="30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6D6CD8D5-D8EF-ED46-85AE-34EF49F1394B}"/>
              </a:ext>
            </a:extLst>
          </p:cNvPr>
          <p:cNvGrpSpPr/>
          <p:nvPr/>
        </p:nvGrpSpPr>
        <p:grpSpPr>
          <a:xfrm>
            <a:off x="2900789" y="1765471"/>
            <a:ext cx="1574990" cy="1242243"/>
            <a:chOff x="7696122" y="2989573"/>
            <a:chExt cx="1574990" cy="1242243"/>
          </a:xfrm>
        </p:grpSpPr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E1FC8335-F482-4F56-B326-FFBB8E43B4F2}"/>
                </a:ext>
              </a:extLst>
            </p:cNvPr>
            <p:cNvCxnSpPr>
              <a:cxnSpLocks/>
            </p:cNvCxnSpPr>
            <p:nvPr/>
          </p:nvCxnSpPr>
          <p:spPr>
            <a:xfrm>
              <a:off x="7701479" y="2989573"/>
              <a:ext cx="24891" cy="1242243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94494B6D-5C5D-C693-1D7D-102BA6639D5C}"/>
                </a:ext>
              </a:extLst>
            </p:cNvPr>
            <p:cNvCxnSpPr>
              <a:cxnSpLocks/>
            </p:cNvCxnSpPr>
            <p:nvPr/>
          </p:nvCxnSpPr>
          <p:spPr>
            <a:xfrm>
              <a:off x="7696122" y="3568313"/>
              <a:ext cx="1574990" cy="0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01FFAA68-DDBE-428D-F884-28512D522BAB}"/>
              </a:ext>
            </a:extLst>
          </p:cNvPr>
          <p:cNvSpPr txBox="1"/>
          <p:nvPr/>
        </p:nvSpPr>
        <p:spPr>
          <a:xfrm>
            <a:off x="7696152" y="1720407"/>
            <a:ext cx="1053173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pc="300" noProof="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554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F5BF3C74-68AE-7FBE-29F1-69C348420FD0}"/>
              </a:ext>
            </a:extLst>
          </p:cNvPr>
          <p:cNvSpPr txBox="1"/>
          <p:nvPr/>
        </p:nvSpPr>
        <p:spPr>
          <a:xfrm>
            <a:off x="9402860" y="1682005"/>
            <a:ext cx="351058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pc="30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BAC6BFF8-20E5-D1DB-30FA-BFE045EAACD9}"/>
              </a:ext>
            </a:extLst>
          </p:cNvPr>
          <p:cNvSpPr txBox="1"/>
          <p:nvPr/>
        </p:nvSpPr>
        <p:spPr>
          <a:xfrm>
            <a:off x="9048672" y="2296354"/>
            <a:ext cx="48510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1D7F152C-79E4-01B1-0BC1-0B9ADE4830B0}"/>
              </a:ext>
            </a:extLst>
          </p:cNvPr>
          <p:cNvSpPr txBox="1"/>
          <p:nvPr/>
        </p:nvSpPr>
        <p:spPr>
          <a:xfrm>
            <a:off x="7702555" y="2323631"/>
            <a:ext cx="351058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kern="1200" spc="300" dirty="0">
                <a:solidFill>
                  <a:srgbClr val="FF4B4B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7B6D501F-8210-1B5D-DA51-18AAB17AE0B0}"/>
              </a:ext>
            </a:extLst>
          </p:cNvPr>
          <p:cNvSpPr txBox="1"/>
          <p:nvPr/>
        </p:nvSpPr>
        <p:spPr>
          <a:xfrm>
            <a:off x="9376329" y="2301364"/>
            <a:ext cx="48510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C0C3CF8C-1715-54A7-C23D-D2E743997486}"/>
              </a:ext>
            </a:extLst>
          </p:cNvPr>
          <p:cNvSpPr txBox="1"/>
          <p:nvPr/>
        </p:nvSpPr>
        <p:spPr>
          <a:xfrm>
            <a:off x="9703985" y="2288046"/>
            <a:ext cx="48510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pc="30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276AD34D-7B18-467B-23E2-6942792CBA3E}"/>
              </a:ext>
            </a:extLst>
          </p:cNvPr>
          <p:cNvGrpSpPr/>
          <p:nvPr/>
        </p:nvGrpSpPr>
        <p:grpSpPr>
          <a:xfrm>
            <a:off x="8966423" y="1765471"/>
            <a:ext cx="1574990" cy="1242243"/>
            <a:chOff x="7696122" y="2989573"/>
            <a:chExt cx="1574990" cy="1242243"/>
          </a:xfrm>
        </p:grpSpPr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93F0CC7E-3BA7-DF5D-4614-1F3023670CFA}"/>
                </a:ext>
              </a:extLst>
            </p:cNvPr>
            <p:cNvCxnSpPr>
              <a:cxnSpLocks/>
            </p:cNvCxnSpPr>
            <p:nvPr/>
          </p:nvCxnSpPr>
          <p:spPr>
            <a:xfrm>
              <a:off x="7701479" y="2989573"/>
              <a:ext cx="24891" cy="1242243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BE1E7F90-E6F2-6371-B69B-CA423E024714}"/>
                </a:ext>
              </a:extLst>
            </p:cNvPr>
            <p:cNvCxnSpPr>
              <a:cxnSpLocks/>
            </p:cNvCxnSpPr>
            <p:nvPr/>
          </p:nvCxnSpPr>
          <p:spPr>
            <a:xfrm>
              <a:off x="7696122" y="3568313"/>
              <a:ext cx="1574990" cy="0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5" name="TextBox 84">
            <a:extLst>
              <a:ext uri="{FF2B5EF4-FFF2-40B4-BE49-F238E27FC236}">
                <a16:creationId xmlns:a16="http://schemas.microsoft.com/office/drawing/2014/main" id="{CD7849CB-30A4-3638-D0A0-CE3380B7A371}"/>
              </a:ext>
            </a:extLst>
          </p:cNvPr>
          <p:cNvSpPr txBox="1"/>
          <p:nvPr/>
        </p:nvSpPr>
        <p:spPr>
          <a:xfrm>
            <a:off x="2353458" y="4298592"/>
            <a:ext cx="351058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6353DC80-42B8-B0BD-84A1-C6DF6B88935C}"/>
              </a:ext>
            </a:extLst>
          </p:cNvPr>
          <p:cNvSpPr txBox="1"/>
          <p:nvPr/>
        </p:nvSpPr>
        <p:spPr>
          <a:xfrm>
            <a:off x="1973421" y="4837735"/>
            <a:ext cx="351058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B2CB7F95-93B7-1D82-BC13-91E7D9C7A292}"/>
              </a:ext>
            </a:extLst>
          </p:cNvPr>
          <p:cNvSpPr txBox="1"/>
          <p:nvPr/>
        </p:nvSpPr>
        <p:spPr>
          <a:xfrm>
            <a:off x="2353458" y="4837735"/>
            <a:ext cx="351058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687447F8-5CBA-30C4-EAB0-41368A8DE41A}"/>
              </a:ext>
            </a:extLst>
          </p:cNvPr>
          <p:cNvSpPr txBox="1"/>
          <p:nvPr/>
        </p:nvSpPr>
        <p:spPr>
          <a:xfrm>
            <a:off x="2336595" y="5447958"/>
            <a:ext cx="351058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pc="30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41B94916-AC16-722E-ABD5-8978905AB1D4}"/>
              </a:ext>
            </a:extLst>
          </p:cNvPr>
          <p:cNvCxnSpPr>
            <a:cxnSpLocks/>
          </p:cNvCxnSpPr>
          <p:nvPr/>
        </p:nvCxnSpPr>
        <p:spPr>
          <a:xfrm>
            <a:off x="1636921" y="3062295"/>
            <a:ext cx="1158014" cy="0"/>
          </a:xfrm>
          <a:prstGeom prst="line">
            <a:avLst/>
          </a:prstGeom>
          <a:ln w="28575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3974E0EE-7A47-4399-3FBA-BF700DBB71BE}"/>
              </a:ext>
            </a:extLst>
          </p:cNvPr>
          <p:cNvCxnSpPr>
            <a:cxnSpLocks/>
          </p:cNvCxnSpPr>
          <p:nvPr/>
        </p:nvCxnSpPr>
        <p:spPr>
          <a:xfrm>
            <a:off x="1630518" y="4331930"/>
            <a:ext cx="1158014" cy="0"/>
          </a:xfrm>
          <a:prstGeom prst="line">
            <a:avLst/>
          </a:prstGeom>
          <a:ln w="28575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7D28DCB3-F862-1EF6-8518-4C66CF712902}"/>
              </a:ext>
            </a:extLst>
          </p:cNvPr>
          <p:cNvCxnSpPr>
            <a:cxnSpLocks/>
          </p:cNvCxnSpPr>
          <p:nvPr/>
        </p:nvCxnSpPr>
        <p:spPr>
          <a:xfrm>
            <a:off x="1630518" y="5577264"/>
            <a:ext cx="1158014" cy="0"/>
          </a:xfrm>
          <a:prstGeom prst="line">
            <a:avLst/>
          </a:prstGeom>
          <a:ln w="28575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>
            <a:extLst>
              <a:ext uri="{FF2B5EF4-FFF2-40B4-BE49-F238E27FC236}">
                <a16:creationId xmlns:a16="http://schemas.microsoft.com/office/drawing/2014/main" id="{9FC4CF1F-D30E-1882-2B3A-2C0BE4BA1757}"/>
              </a:ext>
            </a:extLst>
          </p:cNvPr>
          <p:cNvSpPr txBox="1"/>
          <p:nvPr/>
        </p:nvSpPr>
        <p:spPr>
          <a:xfrm>
            <a:off x="7706639" y="2926855"/>
            <a:ext cx="702116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pc="300" noProof="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9BA9F8E6-1326-1A0B-72D6-E05C562B3855}"/>
              </a:ext>
            </a:extLst>
          </p:cNvPr>
          <p:cNvSpPr txBox="1"/>
          <p:nvPr/>
        </p:nvSpPr>
        <p:spPr>
          <a:xfrm>
            <a:off x="7710724" y="3530079"/>
            <a:ext cx="702115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pc="300" noProof="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AEF55612-2F4E-0BF4-5C33-DD66CF10BFD1}"/>
              </a:ext>
            </a:extLst>
          </p:cNvPr>
          <p:cNvSpPr txBox="1"/>
          <p:nvPr/>
        </p:nvSpPr>
        <p:spPr>
          <a:xfrm>
            <a:off x="8174776" y="4135406"/>
            <a:ext cx="702116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pc="30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34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3AEE88C3-4545-B55B-07D6-92394DEFDFE6}"/>
              </a:ext>
            </a:extLst>
          </p:cNvPr>
          <p:cNvSpPr txBox="1"/>
          <p:nvPr/>
        </p:nvSpPr>
        <p:spPr>
          <a:xfrm>
            <a:off x="8197351" y="4740733"/>
            <a:ext cx="702116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pc="30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9372E2E4-6F93-F210-7AE1-17958CAE60CE}"/>
              </a:ext>
            </a:extLst>
          </p:cNvPr>
          <p:cNvSpPr txBox="1"/>
          <p:nvPr/>
        </p:nvSpPr>
        <p:spPr>
          <a:xfrm>
            <a:off x="8570985" y="5346060"/>
            <a:ext cx="351057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pc="30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10BE3C45-AE84-3DE1-FE55-30D3BBDB1BC2}"/>
              </a:ext>
            </a:extLst>
          </p:cNvPr>
          <p:cNvCxnSpPr>
            <a:cxnSpLocks/>
          </p:cNvCxnSpPr>
          <p:nvPr/>
        </p:nvCxnSpPr>
        <p:spPr>
          <a:xfrm>
            <a:off x="7708958" y="2979092"/>
            <a:ext cx="1158014" cy="0"/>
          </a:xfrm>
          <a:prstGeom prst="line">
            <a:avLst/>
          </a:prstGeom>
          <a:ln w="28575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D68DE491-A57D-1883-9895-2128BF8A0339}"/>
              </a:ext>
            </a:extLst>
          </p:cNvPr>
          <p:cNvCxnSpPr>
            <a:cxnSpLocks/>
          </p:cNvCxnSpPr>
          <p:nvPr/>
        </p:nvCxnSpPr>
        <p:spPr>
          <a:xfrm>
            <a:off x="7702555" y="4248727"/>
            <a:ext cx="1158014" cy="0"/>
          </a:xfrm>
          <a:prstGeom prst="line">
            <a:avLst/>
          </a:prstGeom>
          <a:ln w="28575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8107E722-EC88-F8AA-DACC-B622F9112C36}"/>
              </a:ext>
            </a:extLst>
          </p:cNvPr>
          <p:cNvCxnSpPr>
            <a:cxnSpLocks/>
          </p:cNvCxnSpPr>
          <p:nvPr/>
        </p:nvCxnSpPr>
        <p:spPr>
          <a:xfrm>
            <a:off x="7702555" y="5494061"/>
            <a:ext cx="1158014" cy="0"/>
          </a:xfrm>
          <a:prstGeom prst="line">
            <a:avLst/>
          </a:prstGeom>
          <a:ln w="28575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BE27A9CB-20D7-E1D9-D264-783C6D5FE3CD}"/>
              </a:ext>
            </a:extLst>
          </p:cNvPr>
          <p:cNvGrpSpPr/>
          <p:nvPr/>
        </p:nvGrpSpPr>
        <p:grpSpPr>
          <a:xfrm>
            <a:off x="1554034" y="188520"/>
            <a:ext cx="1371600" cy="1371600"/>
            <a:chOff x="856628" y="879472"/>
            <a:chExt cx="1554480" cy="1554480"/>
          </a:xfrm>
        </p:grpSpPr>
        <p:pic>
          <p:nvPicPr>
            <p:cNvPr id="102" name="Picture 101" descr="Icon&#10;&#10;Description automatically generated">
              <a:extLst>
                <a:ext uri="{FF2B5EF4-FFF2-40B4-BE49-F238E27FC236}">
                  <a16:creationId xmlns:a16="http://schemas.microsoft.com/office/drawing/2014/main" id="{1E25D45B-7F82-C700-E7B2-9CE4119EB2F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628" y="879472"/>
              <a:ext cx="1554480" cy="1554480"/>
            </a:xfrm>
            <a:prstGeom prst="rect">
              <a:avLst/>
            </a:prstGeom>
          </p:spPr>
        </p:pic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F5A73AB5-40EA-2718-B257-3C4BF5C0952D}"/>
                </a:ext>
              </a:extLst>
            </p:cNvPr>
            <p:cNvSpPr txBox="1"/>
            <p:nvPr/>
          </p:nvSpPr>
          <p:spPr>
            <a:xfrm>
              <a:off x="1499306" y="1189451"/>
              <a:ext cx="492186" cy="8720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b="1" dirty="0">
                  <a:solidFill>
                    <a:schemeClr val="accent2">
                      <a:lumMod val="75000"/>
                    </a:schemeClr>
                  </a:solidFill>
                  <a:latin typeface="Calibri" panose="020F0502020204030204"/>
                </a:rPr>
                <a:t>1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33774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4" grpId="0"/>
      <p:bldP spid="75" grpId="0"/>
      <p:bldP spid="76" grpId="0"/>
      <p:bldP spid="77" grpId="0"/>
      <p:bldP spid="78" grpId="0"/>
      <p:bldP spid="79" grpId="0"/>
      <p:bldP spid="85" grpId="0"/>
      <p:bldP spid="86" grpId="0"/>
      <p:bldP spid="87" grpId="0"/>
      <p:bldP spid="88" grpId="0"/>
      <p:bldP spid="92" grpId="0"/>
      <p:bldP spid="93" grpId="0"/>
      <p:bldP spid="94" grpId="0"/>
      <p:bldP spid="95" grpId="0"/>
      <p:bldP spid="9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99">
            <a:extLst>
              <a:ext uri="{FF2B5EF4-FFF2-40B4-BE49-F238E27FC236}">
                <a16:creationId xmlns:a16="http://schemas.microsoft.com/office/drawing/2014/main" id="{F50F626F-14F1-265C-7D71-ADC1A698A3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460" cy="6858000"/>
          </a:xfrm>
          <a:prstGeom prst="rect">
            <a:avLst/>
          </a:prstGeom>
        </p:spPr>
      </p:pic>
      <p:sp>
        <p:nvSpPr>
          <p:cNvPr id="82" name="Google Shape;3724;p12">
            <a:extLst>
              <a:ext uri="{FF2B5EF4-FFF2-40B4-BE49-F238E27FC236}">
                <a16:creationId xmlns:a16="http://schemas.microsoft.com/office/drawing/2014/main" id="{1DDD561E-1F96-1701-1503-12D12AA6D2E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872090" y="546298"/>
            <a:ext cx="6447820" cy="958872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62503"/>
              </a:buClr>
              <a:buSzPts val="4800"/>
              <a:buFont typeface="Calibri"/>
              <a:buNone/>
            </a:pPr>
            <a:r>
              <a:rPr lang="en-US" sz="4800" dirty="0" err="1">
                <a:latin typeface="Calibri"/>
                <a:ea typeface="Calibri"/>
                <a:cs typeface="Calibri"/>
                <a:sym typeface="Calibri"/>
              </a:rPr>
              <a:t>Tính</a:t>
            </a:r>
            <a:endParaRPr sz="48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62AEF0B-EB21-C058-97EE-96FA5E8609B7}"/>
              </a:ext>
            </a:extLst>
          </p:cNvPr>
          <p:cNvSpPr txBox="1"/>
          <p:nvPr/>
        </p:nvSpPr>
        <p:spPr>
          <a:xfrm>
            <a:off x="1630518" y="1720407"/>
            <a:ext cx="1053173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pc="300" noProof="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381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4E0E060-8378-72F0-E7A9-83A815200C18}"/>
              </a:ext>
            </a:extLst>
          </p:cNvPr>
          <p:cNvSpPr txBox="1"/>
          <p:nvPr/>
        </p:nvSpPr>
        <p:spPr>
          <a:xfrm>
            <a:off x="3337227" y="1682005"/>
            <a:ext cx="351057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D5EB5C9-4E3F-AE27-7C67-97F0BF4465E7}"/>
              </a:ext>
            </a:extLst>
          </p:cNvPr>
          <p:cNvSpPr txBox="1"/>
          <p:nvPr/>
        </p:nvSpPr>
        <p:spPr>
          <a:xfrm>
            <a:off x="3203179" y="2291748"/>
            <a:ext cx="48510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kern="1200" spc="300" noProof="0" dirty="0">
                <a:solidFill>
                  <a:srgbClr val="FF4B4B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28C6B12F-06EC-8AF0-3E97-E5DE3D884A86}"/>
              </a:ext>
            </a:extLst>
          </p:cNvPr>
          <p:cNvSpPr txBox="1"/>
          <p:nvPr/>
        </p:nvSpPr>
        <p:spPr>
          <a:xfrm>
            <a:off x="1630518" y="2378223"/>
            <a:ext cx="351058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pc="30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30FA33B7-D65E-CAEF-99CA-8D6D5ADD05DB}"/>
              </a:ext>
            </a:extLst>
          </p:cNvPr>
          <p:cNvSpPr txBox="1"/>
          <p:nvPr/>
        </p:nvSpPr>
        <p:spPr>
          <a:xfrm>
            <a:off x="1636921" y="3064675"/>
            <a:ext cx="351058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pc="300" noProof="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5579D481-55F5-D700-7A7D-41157567054E}"/>
              </a:ext>
            </a:extLst>
          </p:cNvPr>
          <p:cNvSpPr txBox="1"/>
          <p:nvPr/>
        </p:nvSpPr>
        <p:spPr>
          <a:xfrm>
            <a:off x="1973422" y="3062295"/>
            <a:ext cx="351058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pc="30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0788F75F-B157-0D29-D24A-3386A3176F01}"/>
              </a:ext>
            </a:extLst>
          </p:cNvPr>
          <p:cNvSpPr txBox="1"/>
          <p:nvPr/>
        </p:nvSpPr>
        <p:spPr>
          <a:xfrm>
            <a:off x="1979825" y="3693414"/>
            <a:ext cx="351058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pc="30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021758F-A410-1207-ABD4-B2D4DF575BB2}"/>
              </a:ext>
            </a:extLst>
          </p:cNvPr>
          <p:cNvSpPr txBox="1"/>
          <p:nvPr/>
        </p:nvSpPr>
        <p:spPr>
          <a:xfrm>
            <a:off x="1973421" y="4298592"/>
            <a:ext cx="351058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0E48B77D-C9CD-3063-D9E9-C1BF64078023}"/>
              </a:ext>
            </a:extLst>
          </p:cNvPr>
          <p:cNvSpPr txBox="1"/>
          <p:nvPr/>
        </p:nvSpPr>
        <p:spPr>
          <a:xfrm>
            <a:off x="3530836" y="2296758"/>
            <a:ext cx="48510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kern="1200" spc="300" dirty="0">
                <a:solidFill>
                  <a:srgbClr val="FF4B4B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4E4CCB07-C730-1C6A-8525-0C534143B231}"/>
              </a:ext>
            </a:extLst>
          </p:cNvPr>
          <p:cNvSpPr txBox="1"/>
          <p:nvPr/>
        </p:nvSpPr>
        <p:spPr>
          <a:xfrm>
            <a:off x="3858492" y="2283440"/>
            <a:ext cx="48510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pc="30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5994A89F-D3FC-19C7-D149-C4303951FE9E}"/>
              </a:ext>
            </a:extLst>
          </p:cNvPr>
          <p:cNvGrpSpPr/>
          <p:nvPr/>
        </p:nvGrpSpPr>
        <p:grpSpPr>
          <a:xfrm>
            <a:off x="2900789" y="1765471"/>
            <a:ext cx="1574990" cy="1242243"/>
            <a:chOff x="7696122" y="2989573"/>
            <a:chExt cx="1574990" cy="1242243"/>
          </a:xfrm>
        </p:grpSpPr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34B162D6-199C-6DA3-6B5B-D1BA21E30D9A}"/>
                </a:ext>
              </a:extLst>
            </p:cNvPr>
            <p:cNvCxnSpPr>
              <a:cxnSpLocks/>
            </p:cNvCxnSpPr>
            <p:nvPr/>
          </p:nvCxnSpPr>
          <p:spPr>
            <a:xfrm>
              <a:off x="7701479" y="2989573"/>
              <a:ext cx="24891" cy="1242243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FB4D2FCF-EFB4-6D1F-D8BF-813E53A2C075}"/>
                </a:ext>
              </a:extLst>
            </p:cNvPr>
            <p:cNvCxnSpPr>
              <a:cxnSpLocks/>
            </p:cNvCxnSpPr>
            <p:nvPr/>
          </p:nvCxnSpPr>
          <p:spPr>
            <a:xfrm>
              <a:off x="7696122" y="3568313"/>
              <a:ext cx="1574990" cy="0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B4694CCF-8D80-F9F7-34AE-A045F9833FF0}"/>
              </a:ext>
            </a:extLst>
          </p:cNvPr>
          <p:cNvSpPr txBox="1"/>
          <p:nvPr/>
        </p:nvSpPr>
        <p:spPr>
          <a:xfrm>
            <a:off x="7696152" y="1720407"/>
            <a:ext cx="1053173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pc="300" noProof="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554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D44EE2BB-5ACA-18AD-6A0F-BB842617AD72}"/>
              </a:ext>
            </a:extLst>
          </p:cNvPr>
          <p:cNvSpPr txBox="1"/>
          <p:nvPr/>
        </p:nvSpPr>
        <p:spPr>
          <a:xfrm>
            <a:off x="9402860" y="1682005"/>
            <a:ext cx="351058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pc="30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D4A9D0DF-9FF5-691C-7B92-734DDEEDEC4B}"/>
              </a:ext>
            </a:extLst>
          </p:cNvPr>
          <p:cNvSpPr txBox="1"/>
          <p:nvPr/>
        </p:nvSpPr>
        <p:spPr>
          <a:xfrm>
            <a:off x="9048672" y="2296354"/>
            <a:ext cx="48510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35BF437C-4A5D-EE9B-05CE-7906B0BCF7E3}"/>
              </a:ext>
            </a:extLst>
          </p:cNvPr>
          <p:cNvSpPr txBox="1"/>
          <p:nvPr/>
        </p:nvSpPr>
        <p:spPr>
          <a:xfrm>
            <a:off x="7702555" y="2323631"/>
            <a:ext cx="351058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kern="1200" spc="300" dirty="0">
                <a:solidFill>
                  <a:srgbClr val="FF4B4B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60E555DC-C1BF-BAA4-F758-E6E9563580B2}"/>
              </a:ext>
            </a:extLst>
          </p:cNvPr>
          <p:cNvSpPr txBox="1"/>
          <p:nvPr/>
        </p:nvSpPr>
        <p:spPr>
          <a:xfrm>
            <a:off x="9376329" y="2301364"/>
            <a:ext cx="48510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A342A142-94D8-60CA-B9F3-53422FC93574}"/>
              </a:ext>
            </a:extLst>
          </p:cNvPr>
          <p:cNvSpPr txBox="1"/>
          <p:nvPr/>
        </p:nvSpPr>
        <p:spPr>
          <a:xfrm>
            <a:off x="9703985" y="2288046"/>
            <a:ext cx="48510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pc="30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D9735C64-0F2B-2260-8A6B-732B4D38AB64}"/>
              </a:ext>
            </a:extLst>
          </p:cNvPr>
          <p:cNvGrpSpPr/>
          <p:nvPr/>
        </p:nvGrpSpPr>
        <p:grpSpPr>
          <a:xfrm>
            <a:off x="8966423" y="1765471"/>
            <a:ext cx="1574990" cy="1242243"/>
            <a:chOff x="7696122" y="2989573"/>
            <a:chExt cx="1574990" cy="1242243"/>
          </a:xfrm>
        </p:grpSpPr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6226E651-AE46-F7BA-1540-9B65564951C5}"/>
                </a:ext>
              </a:extLst>
            </p:cNvPr>
            <p:cNvCxnSpPr>
              <a:cxnSpLocks/>
            </p:cNvCxnSpPr>
            <p:nvPr/>
          </p:nvCxnSpPr>
          <p:spPr>
            <a:xfrm>
              <a:off x="7701479" y="2989573"/>
              <a:ext cx="24891" cy="1242243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D7F7936F-2386-AC11-53B5-0D81C21D5F54}"/>
                </a:ext>
              </a:extLst>
            </p:cNvPr>
            <p:cNvCxnSpPr>
              <a:cxnSpLocks/>
            </p:cNvCxnSpPr>
            <p:nvPr/>
          </p:nvCxnSpPr>
          <p:spPr>
            <a:xfrm>
              <a:off x="7696122" y="3568313"/>
              <a:ext cx="1574990" cy="0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5" name="TextBox 84">
            <a:extLst>
              <a:ext uri="{FF2B5EF4-FFF2-40B4-BE49-F238E27FC236}">
                <a16:creationId xmlns:a16="http://schemas.microsoft.com/office/drawing/2014/main" id="{9B78CFA4-E4F5-3B13-387F-37B515CE37C7}"/>
              </a:ext>
            </a:extLst>
          </p:cNvPr>
          <p:cNvSpPr txBox="1"/>
          <p:nvPr/>
        </p:nvSpPr>
        <p:spPr>
          <a:xfrm>
            <a:off x="2353458" y="4298592"/>
            <a:ext cx="351058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DFC7DDE8-589A-F02E-CB2F-3B126E11CD92}"/>
              </a:ext>
            </a:extLst>
          </p:cNvPr>
          <p:cNvSpPr txBox="1"/>
          <p:nvPr/>
        </p:nvSpPr>
        <p:spPr>
          <a:xfrm>
            <a:off x="1973421" y="4837735"/>
            <a:ext cx="351058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1841B32F-AB05-1F85-D091-ECEC117BE467}"/>
              </a:ext>
            </a:extLst>
          </p:cNvPr>
          <p:cNvSpPr txBox="1"/>
          <p:nvPr/>
        </p:nvSpPr>
        <p:spPr>
          <a:xfrm>
            <a:off x="2353458" y="4837735"/>
            <a:ext cx="351058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63F50B3F-B086-97F3-63B5-B59FE4374086}"/>
              </a:ext>
            </a:extLst>
          </p:cNvPr>
          <p:cNvSpPr txBox="1"/>
          <p:nvPr/>
        </p:nvSpPr>
        <p:spPr>
          <a:xfrm>
            <a:off x="2336595" y="5447958"/>
            <a:ext cx="351058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pc="30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79B98B54-97C1-C253-EE75-F110128FEEAB}"/>
              </a:ext>
            </a:extLst>
          </p:cNvPr>
          <p:cNvCxnSpPr>
            <a:cxnSpLocks/>
          </p:cNvCxnSpPr>
          <p:nvPr/>
        </p:nvCxnSpPr>
        <p:spPr>
          <a:xfrm>
            <a:off x="1636921" y="3062295"/>
            <a:ext cx="1158014" cy="0"/>
          </a:xfrm>
          <a:prstGeom prst="line">
            <a:avLst/>
          </a:prstGeom>
          <a:ln w="28575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145D7C72-3D0F-EE51-C39A-205EF77660B2}"/>
              </a:ext>
            </a:extLst>
          </p:cNvPr>
          <p:cNvCxnSpPr>
            <a:cxnSpLocks/>
          </p:cNvCxnSpPr>
          <p:nvPr/>
        </p:nvCxnSpPr>
        <p:spPr>
          <a:xfrm>
            <a:off x="1630518" y="4331930"/>
            <a:ext cx="1158014" cy="0"/>
          </a:xfrm>
          <a:prstGeom prst="line">
            <a:avLst/>
          </a:prstGeom>
          <a:ln w="28575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2FD77B28-740E-CCCA-68ED-06734BB81960}"/>
              </a:ext>
            </a:extLst>
          </p:cNvPr>
          <p:cNvCxnSpPr>
            <a:cxnSpLocks/>
          </p:cNvCxnSpPr>
          <p:nvPr/>
        </p:nvCxnSpPr>
        <p:spPr>
          <a:xfrm>
            <a:off x="1630518" y="5577264"/>
            <a:ext cx="1158014" cy="0"/>
          </a:xfrm>
          <a:prstGeom prst="line">
            <a:avLst/>
          </a:prstGeom>
          <a:ln w="28575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>
            <a:extLst>
              <a:ext uri="{FF2B5EF4-FFF2-40B4-BE49-F238E27FC236}">
                <a16:creationId xmlns:a16="http://schemas.microsoft.com/office/drawing/2014/main" id="{FA66A80D-E959-1748-E1ED-834B3091D65F}"/>
              </a:ext>
            </a:extLst>
          </p:cNvPr>
          <p:cNvSpPr txBox="1"/>
          <p:nvPr/>
        </p:nvSpPr>
        <p:spPr>
          <a:xfrm>
            <a:off x="7706639" y="2926855"/>
            <a:ext cx="702116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pc="300" noProof="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5B879460-639C-9D36-F653-CFF76BCED759}"/>
              </a:ext>
            </a:extLst>
          </p:cNvPr>
          <p:cNvSpPr txBox="1"/>
          <p:nvPr/>
        </p:nvSpPr>
        <p:spPr>
          <a:xfrm>
            <a:off x="7710724" y="3530079"/>
            <a:ext cx="702115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pc="300" noProof="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6D8778C1-B118-8819-37D7-F63E0C486184}"/>
              </a:ext>
            </a:extLst>
          </p:cNvPr>
          <p:cNvSpPr txBox="1"/>
          <p:nvPr/>
        </p:nvSpPr>
        <p:spPr>
          <a:xfrm>
            <a:off x="8174776" y="4135406"/>
            <a:ext cx="702116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pc="30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34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3FFE4E64-919E-F06B-B1C0-333C7444D20A}"/>
              </a:ext>
            </a:extLst>
          </p:cNvPr>
          <p:cNvSpPr txBox="1"/>
          <p:nvPr/>
        </p:nvSpPr>
        <p:spPr>
          <a:xfrm>
            <a:off x="8197351" y="4740733"/>
            <a:ext cx="702116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pc="30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9240CFE8-41E4-0BAC-C8A3-78524FA4F6BE}"/>
              </a:ext>
            </a:extLst>
          </p:cNvPr>
          <p:cNvSpPr txBox="1"/>
          <p:nvPr/>
        </p:nvSpPr>
        <p:spPr>
          <a:xfrm>
            <a:off x="8570985" y="5346060"/>
            <a:ext cx="351057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pc="30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A04CE04C-01BD-2342-6A91-EF7A6B0C0171}"/>
              </a:ext>
            </a:extLst>
          </p:cNvPr>
          <p:cNvCxnSpPr>
            <a:cxnSpLocks/>
          </p:cNvCxnSpPr>
          <p:nvPr/>
        </p:nvCxnSpPr>
        <p:spPr>
          <a:xfrm>
            <a:off x="7708958" y="2979092"/>
            <a:ext cx="1158014" cy="0"/>
          </a:xfrm>
          <a:prstGeom prst="line">
            <a:avLst/>
          </a:prstGeom>
          <a:ln w="28575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47AB868C-983A-090E-280A-8C68173C3BFE}"/>
              </a:ext>
            </a:extLst>
          </p:cNvPr>
          <p:cNvCxnSpPr>
            <a:cxnSpLocks/>
          </p:cNvCxnSpPr>
          <p:nvPr/>
        </p:nvCxnSpPr>
        <p:spPr>
          <a:xfrm>
            <a:off x="7702555" y="4248727"/>
            <a:ext cx="1158014" cy="0"/>
          </a:xfrm>
          <a:prstGeom prst="line">
            <a:avLst/>
          </a:prstGeom>
          <a:ln w="28575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271C0AE1-A0D1-F6F2-2076-684E469FFCCC}"/>
              </a:ext>
            </a:extLst>
          </p:cNvPr>
          <p:cNvCxnSpPr>
            <a:cxnSpLocks/>
          </p:cNvCxnSpPr>
          <p:nvPr/>
        </p:nvCxnSpPr>
        <p:spPr>
          <a:xfrm>
            <a:off x="7702555" y="5494061"/>
            <a:ext cx="1158014" cy="0"/>
          </a:xfrm>
          <a:prstGeom prst="line">
            <a:avLst/>
          </a:prstGeom>
          <a:ln w="28575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C691A407-5360-5F23-1E98-771D7C083CB0}"/>
              </a:ext>
            </a:extLst>
          </p:cNvPr>
          <p:cNvGrpSpPr/>
          <p:nvPr/>
        </p:nvGrpSpPr>
        <p:grpSpPr>
          <a:xfrm>
            <a:off x="1554034" y="188520"/>
            <a:ext cx="1371600" cy="1371600"/>
            <a:chOff x="856628" y="879472"/>
            <a:chExt cx="1554480" cy="1554480"/>
          </a:xfrm>
        </p:grpSpPr>
        <p:pic>
          <p:nvPicPr>
            <p:cNvPr id="105" name="Picture 104" descr="Icon&#10;&#10;Description automatically generated">
              <a:extLst>
                <a:ext uri="{FF2B5EF4-FFF2-40B4-BE49-F238E27FC236}">
                  <a16:creationId xmlns:a16="http://schemas.microsoft.com/office/drawing/2014/main" id="{49C0DB07-1AE1-5BA6-C438-27866BCC44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628" y="879472"/>
              <a:ext cx="1554480" cy="1554480"/>
            </a:xfrm>
            <a:prstGeom prst="rect">
              <a:avLst/>
            </a:prstGeom>
          </p:spPr>
        </p:pic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F95A27FA-F36E-0B0C-5B9D-D5714844F323}"/>
                </a:ext>
              </a:extLst>
            </p:cNvPr>
            <p:cNvSpPr txBox="1"/>
            <p:nvPr/>
          </p:nvSpPr>
          <p:spPr>
            <a:xfrm>
              <a:off x="1499306" y="1189451"/>
              <a:ext cx="492186" cy="8720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b="1" dirty="0">
                  <a:solidFill>
                    <a:schemeClr val="accent2">
                      <a:lumMod val="75000"/>
                    </a:schemeClr>
                  </a:solidFill>
                  <a:latin typeface="Calibri" panose="020F0502020204030204"/>
                </a:rPr>
                <a:t>1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9990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4" grpId="0"/>
      <p:bldP spid="75" grpId="0"/>
      <p:bldP spid="76" grpId="0"/>
      <p:bldP spid="77" grpId="0"/>
      <p:bldP spid="78" grpId="0"/>
      <p:bldP spid="79" grpId="0"/>
      <p:bldP spid="85" grpId="0"/>
      <p:bldP spid="86" grpId="0"/>
      <p:bldP spid="87" grpId="0"/>
      <p:bldP spid="88" grpId="0"/>
      <p:bldP spid="92" grpId="0"/>
      <p:bldP spid="93" grpId="0"/>
      <p:bldP spid="94" grpId="0"/>
      <p:bldP spid="95" grpId="0"/>
      <p:bldP spid="9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icture 76">
            <a:extLst>
              <a:ext uri="{FF2B5EF4-FFF2-40B4-BE49-F238E27FC236}">
                <a16:creationId xmlns:a16="http://schemas.microsoft.com/office/drawing/2014/main" id="{2F382E59-B7D5-875C-DC0D-79D08ACAA6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460" cy="6858000"/>
          </a:xfrm>
          <a:prstGeom prst="rect">
            <a:avLst/>
          </a:prstGeom>
        </p:spPr>
      </p:pic>
      <p:grpSp>
        <p:nvGrpSpPr>
          <p:cNvPr id="68" name="Group 67">
            <a:extLst>
              <a:ext uri="{FF2B5EF4-FFF2-40B4-BE49-F238E27FC236}">
                <a16:creationId xmlns:a16="http://schemas.microsoft.com/office/drawing/2014/main" id="{5AA06088-D43A-44FA-7BF4-7946E6304B56}"/>
              </a:ext>
            </a:extLst>
          </p:cNvPr>
          <p:cNvGrpSpPr/>
          <p:nvPr/>
        </p:nvGrpSpPr>
        <p:grpSpPr>
          <a:xfrm>
            <a:off x="406665" y="0"/>
            <a:ext cx="1371600" cy="1371600"/>
            <a:chOff x="856628" y="879472"/>
            <a:chExt cx="1554480" cy="1554480"/>
          </a:xfrm>
        </p:grpSpPr>
        <p:pic>
          <p:nvPicPr>
            <p:cNvPr id="69" name="Picture 68" descr="Icon&#10;&#10;Description automatically generated">
              <a:extLst>
                <a:ext uri="{FF2B5EF4-FFF2-40B4-BE49-F238E27FC236}">
                  <a16:creationId xmlns:a16="http://schemas.microsoft.com/office/drawing/2014/main" id="{EB9B92AD-74D0-F5EA-265B-D2E21263EB5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628" y="879472"/>
              <a:ext cx="1554480" cy="1554480"/>
            </a:xfrm>
            <a:prstGeom prst="rect">
              <a:avLst/>
            </a:prstGeom>
          </p:spPr>
        </p:pic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4FAF5550-B17E-067C-D650-3F19B94D61FB}"/>
                </a:ext>
              </a:extLst>
            </p:cNvPr>
            <p:cNvSpPr txBox="1"/>
            <p:nvPr/>
          </p:nvSpPr>
          <p:spPr>
            <a:xfrm>
              <a:off x="1499306" y="1189451"/>
              <a:ext cx="492186" cy="8720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b="1" dirty="0">
                  <a:solidFill>
                    <a:schemeClr val="accent2">
                      <a:lumMod val="75000"/>
                    </a:schemeClr>
                  </a:solidFill>
                  <a:latin typeface="Calibri" panose="020F0502020204030204"/>
                </a:rPr>
                <a:t>2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1" name="TextBox 70">
            <a:extLst>
              <a:ext uri="{FF2B5EF4-FFF2-40B4-BE49-F238E27FC236}">
                <a16:creationId xmlns:a16="http://schemas.microsoft.com/office/drawing/2014/main" id="{8D3EB267-3BB6-A2A8-8864-B8A4694B7685}"/>
              </a:ext>
            </a:extLst>
          </p:cNvPr>
          <p:cNvSpPr txBox="1"/>
          <p:nvPr/>
        </p:nvSpPr>
        <p:spPr>
          <a:xfrm>
            <a:off x="2129222" y="474608"/>
            <a:ext cx="9549973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Một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cửa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hàng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có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354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quả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táo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Người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ta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đã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đóng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số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táo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đó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vào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hộp</a:t>
            </a:r>
            <a:r>
              <a:rPr lang="en-US" sz="3300" b="1" dirty="0">
                <a:solidFill>
                  <a:schemeClr val="accent6"/>
                </a:solidFill>
                <a:latin typeface="Calibri" panose="020F0502020204030204"/>
              </a:rPr>
              <a:t>, </a:t>
            </a:r>
            <a:r>
              <a:rPr lang="en-US" sz="3300" b="1" dirty="0" err="1">
                <a:solidFill>
                  <a:schemeClr val="accent6"/>
                </a:solidFill>
                <a:latin typeface="Calibri" panose="020F0502020204030204"/>
              </a:rPr>
              <a:t>mỗi</a:t>
            </a:r>
            <a:r>
              <a:rPr lang="en-US" sz="3300" b="1" dirty="0">
                <a:solidFill>
                  <a:schemeClr val="accent6"/>
                </a:solidFill>
                <a:latin typeface="Calibri" panose="020F0502020204030204"/>
              </a:rPr>
              <a:t> </a:t>
            </a:r>
            <a:r>
              <a:rPr lang="en-US" sz="3300" b="1" dirty="0" err="1">
                <a:solidFill>
                  <a:schemeClr val="accent6"/>
                </a:solidFill>
                <a:latin typeface="Calibri" panose="020F0502020204030204"/>
              </a:rPr>
              <a:t>hộp</a:t>
            </a:r>
            <a:r>
              <a:rPr lang="en-US" sz="3300" b="1" dirty="0">
                <a:solidFill>
                  <a:schemeClr val="accent6"/>
                </a:solidFill>
                <a:latin typeface="Calibri" panose="020F0502020204030204"/>
              </a:rPr>
              <a:t> </a:t>
            </a:r>
            <a:r>
              <a:rPr lang="en-US" sz="3300" b="1" dirty="0" err="1">
                <a:solidFill>
                  <a:schemeClr val="accent6"/>
                </a:solidFill>
                <a:latin typeface="Calibri" panose="020F0502020204030204"/>
              </a:rPr>
              <a:t>có</a:t>
            </a:r>
            <a:r>
              <a:rPr lang="en-US" sz="3300" b="1" dirty="0">
                <a:solidFill>
                  <a:schemeClr val="accent6"/>
                </a:solidFill>
                <a:latin typeface="Calibri" panose="020F0502020204030204"/>
              </a:rPr>
              <a:t> 6 </a:t>
            </a:r>
            <a:r>
              <a:rPr lang="en-US" sz="3300" b="1" dirty="0" err="1">
                <a:solidFill>
                  <a:schemeClr val="accent6"/>
                </a:solidFill>
                <a:latin typeface="Calibri" panose="020F0502020204030204"/>
              </a:rPr>
              <a:t>quả</a:t>
            </a:r>
            <a:r>
              <a:rPr lang="en-US" sz="3300" b="1" dirty="0">
                <a:solidFill>
                  <a:schemeClr val="accent6"/>
                </a:solidFill>
                <a:latin typeface="Calibri" panose="020F0502020204030204"/>
              </a:rPr>
              <a:t> </a:t>
            </a:r>
            <a:r>
              <a:rPr lang="en-US" sz="3300" b="1" dirty="0" err="1">
                <a:solidFill>
                  <a:schemeClr val="accent6"/>
                </a:solidFill>
                <a:latin typeface="Calibri" panose="020F0502020204030204"/>
              </a:rPr>
              <a:t>táo</a:t>
            </a:r>
            <a:r>
              <a:rPr lang="en-US" sz="3300" b="1" dirty="0">
                <a:solidFill>
                  <a:schemeClr val="accent6"/>
                </a:solidFill>
                <a:latin typeface="Calibri" panose="020F0502020204030204"/>
              </a:rPr>
              <a:t>. </a:t>
            </a:r>
            <a:r>
              <a:rPr lang="en-US" sz="3300" b="1" dirty="0" err="1">
                <a:solidFill>
                  <a:schemeClr val="accent6"/>
                </a:solidFill>
                <a:latin typeface="Calibri" panose="020F0502020204030204"/>
              </a:rPr>
              <a:t>Hỏi</a:t>
            </a:r>
            <a:r>
              <a:rPr lang="en-US" sz="3300" b="1" dirty="0">
                <a:solidFill>
                  <a:schemeClr val="accent6"/>
                </a:solidFill>
                <a:latin typeface="Calibri" panose="020F0502020204030204"/>
              </a:rPr>
              <a:t> </a:t>
            </a:r>
            <a:r>
              <a:rPr lang="en-US" sz="3300" b="1" dirty="0" err="1">
                <a:solidFill>
                  <a:schemeClr val="accent6"/>
                </a:solidFill>
                <a:latin typeface="Calibri" panose="020F0502020204030204"/>
              </a:rPr>
              <a:t>cửa</a:t>
            </a:r>
            <a:r>
              <a:rPr lang="en-US" sz="3300" b="1" dirty="0">
                <a:solidFill>
                  <a:schemeClr val="accent6"/>
                </a:solidFill>
                <a:latin typeface="Calibri" panose="020F0502020204030204"/>
              </a:rPr>
              <a:t> </a:t>
            </a:r>
            <a:r>
              <a:rPr lang="en-US" sz="3300" b="1" dirty="0" err="1">
                <a:solidFill>
                  <a:schemeClr val="accent6"/>
                </a:solidFill>
                <a:latin typeface="Calibri" panose="020F0502020204030204"/>
              </a:rPr>
              <a:t>hàng</a:t>
            </a:r>
            <a:r>
              <a:rPr lang="en-US" sz="3300" b="1" dirty="0">
                <a:solidFill>
                  <a:schemeClr val="accent6"/>
                </a:solidFill>
                <a:latin typeface="Calibri" panose="020F0502020204030204"/>
              </a:rPr>
              <a:t> </a:t>
            </a:r>
            <a:r>
              <a:rPr lang="en-US" sz="3300" b="1" dirty="0" err="1">
                <a:solidFill>
                  <a:schemeClr val="accent6"/>
                </a:solidFill>
                <a:latin typeface="Calibri" panose="020F0502020204030204"/>
              </a:rPr>
              <a:t>đã</a:t>
            </a:r>
            <a:r>
              <a:rPr lang="en-US" sz="3300" b="1" dirty="0">
                <a:solidFill>
                  <a:schemeClr val="accent6"/>
                </a:solidFill>
                <a:latin typeface="Calibri" panose="020F0502020204030204"/>
              </a:rPr>
              <a:t> </a:t>
            </a:r>
            <a:r>
              <a:rPr lang="en-US" sz="3300" b="1" dirty="0" err="1">
                <a:solidFill>
                  <a:schemeClr val="accent6"/>
                </a:solidFill>
                <a:latin typeface="Calibri" panose="020F0502020204030204"/>
              </a:rPr>
              <a:t>đóng</a:t>
            </a:r>
            <a:r>
              <a:rPr lang="en-US" sz="3300" b="1" dirty="0">
                <a:solidFill>
                  <a:schemeClr val="accent6"/>
                </a:solidFill>
                <a:latin typeface="Calibri" panose="020F0502020204030204"/>
              </a:rPr>
              <a:t> </a:t>
            </a:r>
            <a:r>
              <a:rPr lang="en-US" sz="3300" b="1" dirty="0" err="1">
                <a:solidFill>
                  <a:schemeClr val="accent6"/>
                </a:solidFill>
                <a:latin typeface="Calibri" panose="020F0502020204030204"/>
              </a:rPr>
              <a:t>được</a:t>
            </a:r>
            <a:r>
              <a:rPr lang="en-US" sz="3300" b="1" dirty="0">
                <a:solidFill>
                  <a:schemeClr val="accent6"/>
                </a:solidFill>
                <a:latin typeface="Calibri" panose="020F0502020204030204"/>
              </a:rPr>
              <a:t> bao </a:t>
            </a:r>
            <a:r>
              <a:rPr lang="en-US" sz="3300" b="1" dirty="0" err="1">
                <a:solidFill>
                  <a:schemeClr val="accent6"/>
                </a:solidFill>
                <a:latin typeface="Calibri" panose="020F0502020204030204"/>
              </a:rPr>
              <a:t>nhiêu</a:t>
            </a:r>
            <a:r>
              <a:rPr lang="en-US" sz="3300" b="1" dirty="0">
                <a:solidFill>
                  <a:schemeClr val="accent6"/>
                </a:solidFill>
                <a:latin typeface="Calibri" panose="020F0502020204030204"/>
              </a:rPr>
              <a:t> </a:t>
            </a:r>
            <a:r>
              <a:rPr lang="en-US" sz="3300" b="1" dirty="0" err="1">
                <a:solidFill>
                  <a:schemeClr val="accent6"/>
                </a:solidFill>
                <a:latin typeface="Calibri" panose="020F0502020204030204"/>
              </a:rPr>
              <a:t>hộp</a:t>
            </a:r>
            <a:r>
              <a:rPr lang="en-US" sz="3300" b="1" dirty="0">
                <a:solidFill>
                  <a:schemeClr val="accent6"/>
                </a:solidFill>
                <a:latin typeface="Calibri" panose="020F0502020204030204"/>
              </a:rPr>
              <a:t> </a:t>
            </a:r>
            <a:r>
              <a:rPr lang="en-US" sz="3300" b="1" dirty="0" err="1">
                <a:solidFill>
                  <a:schemeClr val="accent6"/>
                </a:solidFill>
                <a:latin typeface="Calibri" panose="020F0502020204030204"/>
              </a:rPr>
              <a:t>táo</a:t>
            </a:r>
            <a:r>
              <a:rPr lang="en-US" sz="3300" b="1" dirty="0">
                <a:solidFill>
                  <a:schemeClr val="accent6"/>
                </a:solidFill>
                <a:latin typeface="Calibri" panose="020F0502020204030204"/>
              </a:rPr>
              <a:t> </a:t>
            </a:r>
            <a:r>
              <a:rPr lang="en-US" sz="3300" b="1" dirty="0" err="1">
                <a:solidFill>
                  <a:schemeClr val="accent6"/>
                </a:solidFill>
                <a:latin typeface="Calibri" panose="020F0502020204030204"/>
              </a:rPr>
              <a:t>như</a:t>
            </a:r>
            <a:r>
              <a:rPr lang="en-US" sz="3300" b="1" dirty="0">
                <a:solidFill>
                  <a:schemeClr val="accent6"/>
                </a:solidFill>
                <a:latin typeface="Calibri" panose="020F0502020204030204"/>
              </a:rPr>
              <a:t> </a:t>
            </a:r>
            <a:r>
              <a:rPr lang="en-US" sz="3300" b="1" dirty="0" err="1">
                <a:solidFill>
                  <a:schemeClr val="accent6"/>
                </a:solidFill>
                <a:latin typeface="Calibri" panose="020F0502020204030204"/>
              </a:rPr>
              <a:t>vậy</a:t>
            </a:r>
            <a:r>
              <a:rPr lang="en-US" sz="3300" b="1" dirty="0">
                <a:solidFill>
                  <a:schemeClr val="accent6"/>
                </a:solidFill>
                <a:latin typeface="Calibri" panose="020F0502020204030204"/>
              </a:rPr>
              <a:t>?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US" sz="33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0C9FCFD5-7F7E-C5DD-31E3-B6A341C57C99}"/>
              </a:ext>
            </a:extLst>
          </p:cNvPr>
          <p:cNvSpPr txBox="1"/>
          <p:nvPr/>
        </p:nvSpPr>
        <p:spPr>
          <a:xfrm>
            <a:off x="1892528" y="3599631"/>
            <a:ext cx="909297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indent="3619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Cửa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hàng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đó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đã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đóng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hộp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táo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9F9C3169-E261-880D-92C6-7BC21B0E960E}"/>
              </a:ext>
            </a:extLst>
          </p:cNvPr>
          <p:cNvSpPr txBox="1"/>
          <p:nvPr/>
        </p:nvSpPr>
        <p:spPr>
          <a:xfrm>
            <a:off x="2463740" y="4399152"/>
            <a:ext cx="726451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354 : 6 = 59 (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hộp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9022F5AB-A825-D542-CC21-9730A5FBBE82}"/>
              </a:ext>
            </a:extLst>
          </p:cNvPr>
          <p:cNvSpPr txBox="1"/>
          <p:nvPr/>
        </p:nvSpPr>
        <p:spPr>
          <a:xfrm>
            <a:off x="3302682" y="5107038"/>
            <a:ext cx="726451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Đáp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án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 59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hộp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táo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CE27C76E-DA1E-958A-1666-F3B86FB2C82D}"/>
              </a:ext>
            </a:extLst>
          </p:cNvPr>
          <p:cNvSpPr txBox="1"/>
          <p:nvPr/>
        </p:nvSpPr>
        <p:spPr>
          <a:xfrm>
            <a:off x="4849309" y="3033484"/>
            <a:ext cx="192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2795482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73" grpId="0"/>
      <p:bldP spid="74" grpId="0"/>
      <p:bldP spid="75" grpId="0"/>
      <p:bldP spid="7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BA1FAF7-2637-B00A-C6C1-0BFCD05DC5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4713" y="0"/>
            <a:ext cx="10057287" cy="6858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EB86130E-6117-FB0D-F8D0-E31449F4CA68}"/>
              </a:ext>
            </a:extLst>
          </p:cNvPr>
          <p:cNvGrpSpPr/>
          <p:nvPr/>
        </p:nvGrpSpPr>
        <p:grpSpPr>
          <a:xfrm>
            <a:off x="223785" y="1"/>
            <a:ext cx="976365" cy="1028700"/>
            <a:chOff x="856628" y="879472"/>
            <a:chExt cx="1554480" cy="1554480"/>
          </a:xfrm>
        </p:grpSpPr>
        <p:pic>
          <p:nvPicPr>
            <p:cNvPr id="4" name="Picture 3" descr="Icon&#10;&#10;Description automatically generated">
              <a:extLst>
                <a:ext uri="{FF2B5EF4-FFF2-40B4-BE49-F238E27FC236}">
                  <a16:creationId xmlns:a16="http://schemas.microsoft.com/office/drawing/2014/main" id="{CC768DF1-C352-FA7D-07FC-2FDA2AF51F9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628" y="879472"/>
              <a:ext cx="1554480" cy="1554480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D6EB91D-F291-6ECD-C54E-5538FDC0C4B9}"/>
                </a:ext>
              </a:extLst>
            </p:cNvPr>
            <p:cNvSpPr txBox="1"/>
            <p:nvPr/>
          </p:nvSpPr>
          <p:spPr>
            <a:xfrm>
              <a:off x="1499306" y="1189452"/>
              <a:ext cx="492186" cy="7786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99E0F90D-EB7F-C595-9CD7-900BC916F2EC}"/>
              </a:ext>
            </a:extLst>
          </p:cNvPr>
          <p:cNvGrpSpPr/>
          <p:nvPr/>
        </p:nvGrpSpPr>
        <p:grpSpPr>
          <a:xfrm>
            <a:off x="348936" y="2610519"/>
            <a:ext cx="1785777" cy="1636962"/>
            <a:chOff x="5021490" y="2462034"/>
            <a:chExt cx="3152954" cy="2890208"/>
          </a:xfrm>
        </p:grpSpPr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99E2C150-FA96-26ED-8C67-F0B4BE0FD89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021490" y="2462034"/>
              <a:ext cx="3152954" cy="2890208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4A55E43-2D99-2FDE-F989-F63BA529D4D9}"/>
                </a:ext>
              </a:extLst>
            </p:cNvPr>
            <p:cNvSpPr txBox="1"/>
            <p:nvPr/>
          </p:nvSpPr>
          <p:spPr>
            <a:xfrm>
              <a:off x="5171439" y="3594462"/>
              <a:ext cx="3003005" cy="13256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solidFill>
                      <a:srgbClr val="108539"/>
                    </a:solidFill>
                  </a:ln>
                  <a:solidFill>
                    <a:srgbClr val="03C4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THẢO LUẬN NHÓM 4</a:t>
              </a:r>
            </a:p>
          </p:txBody>
        </p:sp>
      </p:grpSp>
      <p:sp>
        <p:nvSpPr>
          <p:cNvPr id="9" name="Google Shape;3724;p12">
            <a:extLst>
              <a:ext uri="{FF2B5EF4-FFF2-40B4-BE49-F238E27FC236}">
                <a16:creationId xmlns:a16="http://schemas.microsoft.com/office/drawing/2014/main" id="{9A9069D1-C7C1-1A00-DE94-75FF2026973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1556478" y="12680"/>
            <a:ext cx="6447820" cy="958872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62503"/>
              </a:buClr>
              <a:buSzPts val="4800"/>
              <a:buFont typeface="Calibri"/>
              <a:buNone/>
            </a:pPr>
            <a:r>
              <a:rPr lang="en-US" sz="3600" dirty="0" err="1">
                <a:latin typeface="Calibri"/>
                <a:ea typeface="Calibri"/>
                <a:cs typeface="Calibri"/>
                <a:sym typeface="Calibri"/>
              </a:rPr>
              <a:t>Số</a:t>
            </a:r>
            <a:r>
              <a:rPr lang="en-US" sz="3600" dirty="0">
                <a:latin typeface="Calibri"/>
                <a:ea typeface="Calibri"/>
                <a:cs typeface="Calibri"/>
                <a:sym typeface="Calibri"/>
              </a:rPr>
              <a:t>?</a:t>
            </a:r>
            <a:endParaRPr sz="36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6C6D134-AA23-E1AB-08A2-64ADB21B0582}"/>
              </a:ext>
            </a:extLst>
          </p:cNvPr>
          <p:cNvSpPr/>
          <p:nvPr/>
        </p:nvSpPr>
        <p:spPr>
          <a:xfrm>
            <a:off x="10057287" y="514351"/>
            <a:ext cx="961233" cy="62829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48m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4E9728D-624C-2CCF-F6BB-7D39C7854819}"/>
              </a:ext>
            </a:extLst>
          </p:cNvPr>
          <p:cNvSpPr/>
          <p:nvPr/>
        </p:nvSpPr>
        <p:spPr>
          <a:xfrm>
            <a:off x="10057287" y="2152651"/>
            <a:ext cx="1292703" cy="62829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33 </a:t>
            </a:r>
            <a:r>
              <a:rPr lang="en-US" sz="2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phút</a:t>
            </a:r>
            <a:endParaRPr lang="en-US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72EC094-EAC3-A8AF-E1E5-2C5C548FAA34}"/>
              </a:ext>
            </a:extLst>
          </p:cNvPr>
          <p:cNvSpPr/>
          <p:nvPr/>
        </p:nvSpPr>
        <p:spPr>
          <a:xfrm>
            <a:off x="9811541" y="3790951"/>
            <a:ext cx="1292703" cy="62829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52 ml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F7E238F-B2DC-A648-0F37-796BAEE2B0F5}"/>
              </a:ext>
            </a:extLst>
          </p:cNvPr>
          <p:cNvSpPr/>
          <p:nvPr/>
        </p:nvSpPr>
        <p:spPr>
          <a:xfrm>
            <a:off x="10057287" y="5715354"/>
            <a:ext cx="1292703" cy="62829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138g</a:t>
            </a:r>
          </a:p>
        </p:txBody>
      </p:sp>
    </p:spTree>
    <p:extLst>
      <p:ext uri="{BB962C8B-B14F-4D97-AF65-F5344CB8AC3E}">
        <p14:creationId xmlns:p14="http://schemas.microsoft.com/office/powerpoint/2010/main" val="171917060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349F7D-355A-4980-A27B-772E6C3A5C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" y="0"/>
            <a:ext cx="1218946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A7A1FBF-05A7-4CA8-973E-E963624AF4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81362" y="1295400"/>
            <a:ext cx="2057400" cy="5303433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66BDA8D3-F01D-4F5E-8341-9150B8F973D9}"/>
              </a:ext>
            </a:extLst>
          </p:cNvPr>
          <p:cNvGrpSpPr/>
          <p:nvPr/>
        </p:nvGrpSpPr>
        <p:grpSpPr>
          <a:xfrm>
            <a:off x="3078480" y="863600"/>
            <a:ext cx="5648960" cy="4307840"/>
            <a:chOff x="501720" y="1828800"/>
            <a:chExt cx="3917880" cy="320040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24E4BC55-29D0-46FB-9566-15D7941297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1720" y="1828800"/>
              <a:ext cx="3917880" cy="320040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99C0D43-90D9-4874-8187-0F4BCC49D489}"/>
                </a:ext>
              </a:extLst>
            </p:cNvPr>
            <p:cNvSpPr txBox="1"/>
            <p:nvPr/>
          </p:nvSpPr>
          <p:spPr>
            <a:xfrm>
              <a:off x="912162" y="3413219"/>
              <a:ext cx="2993146" cy="70640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Vận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 </a:t>
              </a: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dụng</a:t>
              </a:r>
              <a:endPara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C6FC989F-CE93-48A0-8B6F-8280BBC32D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220" y="1089248"/>
            <a:ext cx="2597668" cy="576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8460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1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2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Picture 83">
            <a:extLst>
              <a:ext uri="{FF2B5EF4-FFF2-40B4-BE49-F238E27FC236}">
                <a16:creationId xmlns:a16="http://schemas.microsoft.com/office/drawing/2014/main" id="{54032AEF-8212-AE03-30F9-8CA591437A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" y="82114"/>
            <a:ext cx="12189460" cy="68580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6B0BD41C-F7AB-B74F-6AB5-BB27F7062D84}"/>
              </a:ext>
            </a:extLst>
          </p:cNvPr>
          <p:cNvGrpSpPr/>
          <p:nvPr/>
        </p:nvGrpSpPr>
        <p:grpSpPr>
          <a:xfrm>
            <a:off x="2171700" y="319198"/>
            <a:ext cx="8195309" cy="866701"/>
            <a:chOff x="3182748" y="175557"/>
            <a:chExt cx="8323452" cy="163908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82CE433-2E24-1ABB-20A7-8E604B487B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82748" y="175557"/>
              <a:ext cx="8323452" cy="163908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C23265C-9FF4-E23B-3BB5-74B70AA4CCCB}"/>
                </a:ext>
              </a:extLst>
            </p:cNvPr>
            <p:cNvSpPr txBox="1"/>
            <p:nvPr/>
          </p:nvSpPr>
          <p:spPr>
            <a:xfrm>
              <a:off x="3830212" y="544808"/>
              <a:ext cx="7289585" cy="78808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Phép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nào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đúng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phép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nào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sai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2" name="Google Shape;3646;p12">
            <a:extLst>
              <a:ext uri="{FF2B5EF4-FFF2-40B4-BE49-F238E27FC236}">
                <a16:creationId xmlns:a16="http://schemas.microsoft.com/office/drawing/2014/main" id="{38890458-A7E2-5D8F-E858-C1D92E313BD2}"/>
              </a:ext>
            </a:extLst>
          </p:cNvPr>
          <p:cNvGrpSpPr/>
          <p:nvPr/>
        </p:nvGrpSpPr>
        <p:grpSpPr>
          <a:xfrm>
            <a:off x="437212" y="72720"/>
            <a:ext cx="885892" cy="1429260"/>
            <a:chOff x="2492332" y="91439"/>
            <a:chExt cx="4146187" cy="6565863"/>
          </a:xfrm>
        </p:grpSpPr>
        <p:grpSp>
          <p:nvGrpSpPr>
            <p:cNvPr id="7" name="Google Shape;3647;p12">
              <a:extLst>
                <a:ext uri="{FF2B5EF4-FFF2-40B4-BE49-F238E27FC236}">
                  <a16:creationId xmlns:a16="http://schemas.microsoft.com/office/drawing/2014/main" id="{BA00CAF6-CAEA-8510-68A5-492A039B1F9C}"/>
                </a:ext>
              </a:extLst>
            </p:cNvPr>
            <p:cNvGrpSpPr/>
            <p:nvPr/>
          </p:nvGrpSpPr>
          <p:grpSpPr>
            <a:xfrm rot="-2480865" flipH="1">
              <a:off x="3422651" y="572781"/>
              <a:ext cx="2451852" cy="2635838"/>
              <a:chOff x="3838532" y="1040457"/>
              <a:chExt cx="2523574" cy="2981548"/>
            </a:xfrm>
          </p:grpSpPr>
          <p:sp>
            <p:nvSpPr>
              <p:cNvPr id="39" name="Google Shape;3648;p12">
                <a:extLst>
                  <a:ext uri="{FF2B5EF4-FFF2-40B4-BE49-F238E27FC236}">
                    <a16:creationId xmlns:a16="http://schemas.microsoft.com/office/drawing/2014/main" id="{379002D9-B605-40E7-64F3-AB9F23597EA1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/>
                <a:ahLst/>
                <a:cxnLst/>
                <a:rect l="l" t="t" r="r" b="b"/>
                <a:pathLst>
                  <a:path w="2523574" h="2891631" extrusionOk="0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solidFill>
                <a:srgbClr val="8CAD66"/>
              </a:solidFill>
              <a:ln w="381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cxnSp>
            <p:nvCxnSpPr>
              <p:cNvPr id="40" name="Google Shape;3649;p12">
                <a:extLst>
                  <a:ext uri="{FF2B5EF4-FFF2-40B4-BE49-F238E27FC236}">
                    <a16:creationId xmlns:a16="http://schemas.microsoft.com/office/drawing/2014/main" id="{0CCB4EB3-822B-4414-2529-49173F67D59F}"/>
                  </a:ext>
                </a:extLst>
              </p:cNvPr>
              <p:cNvCxnSpPr>
                <a:stCxn id="39" idx="18"/>
              </p:cNvCxnSpPr>
              <p:nvPr/>
            </p:nvCxnSpPr>
            <p:spPr>
              <a:xfrm rot="8158403">
                <a:off x="5233417" y="1210620"/>
                <a:ext cx="174822" cy="308957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41" name="Google Shape;3650;p12">
                <a:extLst>
                  <a:ext uri="{FF2B5EF4-FFF2-40B4-BE49-F238E27FC236}">
                    <a16:creationId xmlns:a16="http://schemas.microsoft.com/office/drawing/2014/main" id="{ECD0D8E0-56DD-5888-E7A8-CB7830337108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/>
                <a:ahLst/>
                <a:cxnLst/>
                <a:rect l="l" t="t" r="r" b="b"/>
                <a:pathLst>
                  <a:path w="792480" h="77963" extrusionOk="0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solidFill>
                <a:srgbClr val="8CAD66"/>
              </a:solidFill>
              <a:ln w="571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42" name="Google Shape;3651;p12">
                <a:extLst>
                  <a:ext uri="{FF2B5EF4-FFF2-40B4-BE49-F238E27FC236}">
                    <a16:creationId xmlns:a16="http://schemas.microsoft.com/office/drawing/2014/main" id="{A17329D6-2F16-36C5-393C-9B29AFB4A51A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/>
                <a:ahLst/>
                <a:cxnLst/>
                <a:rect l="l" t="t" r="r" b="b"/>
                <a:pathLst>
                  <a:path w="563880" h="40762" extrusionOk="0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solidFill>
                <a:srgbClr val="8CAD66"/>
              </a:solidFill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43" name="Google Shape;3652;p12">
                <a:extLst>
                  <a:ext uri="{FF2B5EF4-FFF2-40B4-BE49-F238E27FC236}">
                    <a16:creationId xmlns:a16="http://schemas.microsoft.com/office/drawing/2014/main" id="{9B473ED5-4D1A-F671-26B6-6111AD437119}"/>
                  </a:ext>
                </a:extLst>
              </p:cNvPr>
              <p:cNvSpPr/>
              <p:nvPr/>
            </p:nvSpPr>
            <p:spPr>
              <a:xfrm rot="-4581210" flipH="1">
                <a:off x="5428808" y="2843214"/>
                <a:ext cx="466135" cy="45719"/>
              </a:xfrm>
              <a:custGeom>
                <a:avLst/>
                <a:gdLst/>
                <a:ahLst/>
                <a:cxnLst/>
                <a:rect l="l" t="t" r="r" b="b"/>
                <a:pathLst>
                  <a:path w="792480" h="77963" extrusionOk="0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solidFill>
                <a:srgbClr val="8CAD66"/>
              </a:solidFill>
              <a:ln w="571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44" name="Google Shape;3653;p12">
                <a:extLst>
                  <a:ext uri="{FF2B5EF4-FFF2-40B4-BE49-F238E27FC236}">
                    <a16:creationId xmlns:a16="http://schemas.microsoft.com/office/drawing/2014/main" id="{FF5E6CFF-06B5-0A5C-D42C-72FD31318099}"/>
                  </a:ext>
                </a:extLst>
              </p:cNvPr>
              <p:cNvSpPr/>
              <p:nvPr/>
            </p:nvSpPr>
            <p:spPr>
              <a:xfrm rot="-4037178">
                <a:off x="4818556" y="2166883"/>
                <a:ext cx="419920" cy="45719"/>
              </a:xfrm>
              <a:custGeom>
                <a:avLst/>
                <a:gdLst/>
                <a:ahLst/>
                <a:cxnLst/>
                <a:rect l="l" t="t" r="r" b="b"/>
                <a:pathLst>
                  <a:path w="563880" h="40762" extrusionOk="0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solidFill>
                <a:srgbClr val="8CAD66"/>
              </a:solidFill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</p:grpSp>
        <p:grpSp>
          <p:nvGrpSpPr>
            <p:cNvPr id="8" name="Google Shape;3654;p12">
              <a:extLst>
                <a:ext uri="{FF2B5EF4-FFF2-40B4-BE49-F238E27FC236}">
                  <a16:creationId xmlns:a16="http://schemas.microsoft.com/office/drawing/2014/main" id="{E724B556-651B-737A-50A3-69175F4ECA72}"/>
                </a:ext>
              </a:extLst>
            </p:cNvPr>
            <p:cNvGrpSpPr/>
            <p:nvPr/>
          </p:nvGrpSpPr>
          <p:grpSpPr>
            <a:xfrm>
              <a:off x="2687568" y="757957"/>
              <a:ext cx="2032210" cy="2880901"/>
              <a:chOff x="3838532" y="1040457"/>
              <a:chExt cx="2523574" cy="2891631"/>
            </a:xfrm>
          </p:grpSpPr>
          <p:sp>
            <p:nvSpPr>
              <p:cNvPr id="33" name="Google Shape;3655;p12">
                <a:extLst>
                  <a:ext uri="{FF2B5EF4-FFF2-40B4-BE49-F238E27FC236}">
                    <a16:creationId xmlns:a16="http://schemas.microsoft.com/office/drawing/2014/main" id="{C11FC567-0176-BE5B-6F0F-A1BF8D17086D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/>
                <a:ahLst/>
                <a:cxnLst/>
                <a:rect l="l" t="t" r="r" b="b"/>
                <a:pathLst>
                  <a:path w="2523574" h="2891631" extrusionOk="0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solidFill>
                <a:srgbClr val="4D8047"/>
              </a:solidFill>
              <a:ln w="381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cxnSp>
            <p:nvCxnSpPr>
              <p:cNvPr id="34" name="Google Shape;3656;p12">
                <a:extLst>
                  <a:ext uri="{FF2B5EF4-FFF2-40B4-BE49-F238E27FC236}">
                    <a16:creationId xmlns:a16="http://schemas.microsoft.com/office/drawing/2014/main" id="{D11997AE-A2B8-0120-A15F-7995055A7117}"/>
                  </a:ext>
                </a:extLst>
              </p:cNvPr>
              <p:cNvCxnSpPr>
                <a:stCxn id="33" idx="18"/>
              </p:cNvCxnSpPr>
              <p:nvPr/>
            </p:nvCxnSpPr>
            <p:spPr>
              <a:xfrm rot="10800000">
                <a:off x="4292728" y="1610305"/>
                <a:ext cx="2056500" cy="22902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35" name="Google Shape;3657;p12">
                <a:extLst>
                  <a:ext uri="{FF2B5EF4-FFF2-40B4-BE49-F238E27FC236}">
                    <a16:creationId xmlns:a16="http://schemas.microsoft.com/office/drawing/2014/main" id="{F5D32498-0602-AD26-3405-B8144A30312D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/>
                <a:ahLst/>
                <a:cxnLst/>
                <a:rect l="l" t="t" r="r" b="b"/>
                <a:pathLst>
                  <a:path w="792480" h="77963" extrusionOk="0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solidFill>
                <a:srgbClr val="4D8047"/>
              </a:solidFill>
              <a:ln w="571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36" name="Google Shape;3658;p12">
                <a:extLst>
                  <a:ext uri="{FF2B5EF4-FFF2-40B4-BE49-F238E27FC236}">
                    <a16:creationId xmlns:a16="http://schemas.microsoft.com/office/drawing/2014/main" id="{F7BCFC6B-0B47-077A-15EB-076CBE68B46E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/>
                <a:ahLst/>
                <a:cxnLst/>
                <a:rect l="l" t="t" r="r" b="b"/>
                <a:pathLst>
                  <a:path w="563880" h="40762" extrusionOk="0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solidFill>
                <a:srgbClr val="4D8047"/>
              </a:solidFill>
              <a:ln w="571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37" name="Google Shape;3659;p12">
                <a:extLst>
                  <a:ext uri="{FF2B5EF4-FFF2-40B4-BE49-F238E27FC236}">
                    <a16:creationId xmlns:a16="http://schemas.microsoft.com/office/drawing/2014/main" id="{5D055EAC-D768-0385-40D6-A414FD6DED27}"/>
                  </a:ext>
                </a:extLst>
              </p:cNvPr>
              <p:cNvSpPr/>
              <p:nvPr/>
            </p:nvSpPr>
            <p:spPr>
              <a:xfrm rot="-4581210" flipH="1">
                <a:off x="5428808" y="2843214"/>
                <a:ext cx="466135" cy="45719"/>
              </a:xfrm>
              <a:custGeom>
                <a:avLst/>
                <a:gdLst/>
                <a:ahLst/>
                <a:cxnLst/>
                <a:rect l="l" t="t" r="r" b="b"/>
                <a:pathLst>
                  <a:path w="792480" h="77963" extrusionOk="0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solidFill>
                <a:srgbClr val="4D8047"/>
              </a:solidFill>
              <a:ln w="571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38" name="Google Shape;3660;p12">
                <a:extLst>
                  <a:ext uri="{FF2B5EF4-FFF2-40B4-BE49-F238E27FC236}">
                    <a16:creationId xmlns:a16="http://schemas.microsoft.com/office/drawing/2014/main" id="{709A32AA-5255-F1E6-8665-883F8D3F4271}"/>
                  </a:ext>
                </a:extLst>
              </p:cNvPr>
              <p:cNvSpPr/>
              <p:nvPr/>
            </p:nvSpPr>
            <p:spPr>
              <a:xfrm rot="-4037178">
                <a:off x="4818556" y="2166883"/>
                <a:ext cx="419920" cy="45719"/>
              </a:xfrm>
              <a:custGeom>
                <a:avLst/>
                <a:gdLst/>
                <a:ahLst/>
                <a:cxnLst/>
                <a:rect l="l" t="t" r="r" b="b"/>
                <a:pathLst>
                  <a:path w="563880" h="40762" extrusionOk="0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solidFill>
                <a:srgbClr val="4D8047"/>
              </a:solidFill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</p:grpSp>
        <p:grpSp>
          <p:nvGrpSpPr>
            <p:cNvPr id="9" name="Google Shape;3661;p12">
              <a:extLst>
                <a:ext uri="{FF2B5EF4-FFF2-40B4-BE49-F238E27FC236}">
                  <a16:creationId xmlns:a16="http://schemas.microsoft.com/office/drawing/2014/main" id="{06B2C7EB-5980-0BD1-5285-88BCF4343B72}"/>
                </a:ext>
              </a:extLst>
            </p:cNvPr>
            <p:cNvGrpSpPr/>
            <p:nvPr/>
          </p:nvGrpSpPr>
          <p:grpSpPr>
            <a:xfrm>
              <a:off x="2649392" y="3634455"/>
              <a:ext cx="3897297" cy="3022847"/>
              <a:chOff x="4279036" y="3583162"/>
              <a:chExt cx="3897297" cy="3022847"/>
            </a:xfrm>
          </p:grpSpPr>
          <p:sp>
            <p:nvSpPr>
              <p:cNvPr id="31" name="Google Shape;3662;p12">
                <a:extLst>
                  <a:ext uri="{FF2B5EF4-FFF2-40B4-BE49-F238E27FC236}">
                    <a16:creationId xmlns:a16="http://schemas.microsoft.com/office/drawing/2014/main" id="{835B4E1F-5845-E22C-42F4-C581E5280BFF}"/>
                  </a:ext>
                </a:extLst>
              </p:cNvPr>
              <p:cNvSpPr/>
              <p:nvPr/>
            </p:nvSpPr>
            <p:spPr>
              <a:xfrm>
                <a:off x="4691848" y="4394447"/>
                <a:ext cx="3071674" cy="2211562"/>
              </a:xfrm>
              <a:custGeom>
                <a:avLst/>
                <a:gdLst/>
                <a:ahLst/>
                <a:cxnLst/>
                <a:rect l="l" t="t" r="r" b="b"/>
                <a:pathLst>
                  <a:path w="3897297" h="905522" extrusionOk="0">
                    <a:moveTo>
                      <a:pt x="0" y="0"/>
                    </a:moveTo>
                    <a:lnTo>
                      <a:pt x="3897297" y="0"/>
                    </a:lnTo>
                    <a:lnTo>
                      <a:pt x="3359300" y="901468"/>
                    </a:lnTo>
                    <a:lnTo>
                      <a:pt x="513084" y="9055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73621"/>
              </a:solidFill>
              <a:ln w="571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32" name="Google Shape;3663;p12">
                <a:extLst>
                  <a:ext uri="{FF2B5EF4-FFF2-40B4-BE49-F238E27FC236}">
                    <a16:creationId xmlns:a16="http://schemas.microsoft.com/office/drawing/2014/main" id="{8EC1B9D5-0E46-C337-67AA-BC1066754A41}"/>
                  </a:ext>
                </a:extLst>
              </p:cNvPr>
              <p:cNvSpPr/>
              <p:nvPr/>
            </p:nvSpPr>
            <p:spPr>
              <a:xfrm>
                <a:off x="4279036" y="3583162"/>
                <a:ext cx="3897297" cy="923278"/>
              </a:xfrm>
              <a:custGeom>
                <a:avLst/>
                <a:gdLst/>
                <a:ahLst/>
                <a:cxnLst/>
                <a:rect l="l" t="t" r="r" b="b"/>
                <a:pathLst>
                  <a:path w="3897297" h="923278" extrusionOk="0">
                    <a:moveTo>
                      <a:pt x="0" y="0"/>
                    </a:moveTo>
                    <a:lnTo>
                      <a:pt x="3897297" y="0"/>
                    </a:lnTo>
                    <a:lnTo>
                      <a:pt x="3719744" y="923278"/>
                    </a:lnTo>
                    <a:lnTo>
                      <a:pt x="186431" y="9055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73621"/>
              </a:solidFill>
              <a:ln w="571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</p:grpSp>
        <p:grpSp>
          <p:nvGrpSpPr>
            <p:cNvPr id="10" name="Google Shape;3664;p12">
              <a:extLst>
                <a:ext uri="{FF2B5EF4-FFF2-40B4-BE49-F238E27FC236}">
                  <a16:creationId xmlns:a16="http://schemas.microsoft.com/office/drawing/2014/main" id="{931188D5-3572-AF80-B039-32105376F368}"/>
                </a:ext>
              </a:extLst>
            </p:cNvPr>
            <p:cNvGrpSpPr/>
            <p:nvPr/>
          </p:nvGrpSpPr>
          <p:grpSpPr>
            <a:xfrm>
              <a:off x="2492332" y="1521007"/>
              <a:ext cx="2130858" cy="2089476"/>
              <a:chOff x="3838532" y="1040457"/>
              <a:chExt cx="2523574" cy="2891631"/>
            </a:xfrm>
          </p:grpSpPr>
          <p:sp>
            <p:nvSpPr>
              <p:cNvPr id="25" name="Google Shape;3665;p12">
                <a:extLst>
                  <a:ext uri="{FF2B5EF4-FFF2-40B4-BE49-F238E27FC236}">
                    <a16:creationId xmlns:a16="http://schemas.microsoft.com/office/drawing/2014/main" id="{6C662A91-8E88-C39C-3710-254810B236D6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/>
                <a:ahLst/>
                <a:cxnLst/>
                <a:rect l="l" t="t" r="r" b="b"/>
                <a:pathLst>
                  <a:path w="2523574" h="2891631" extrusionOk="0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solidFill>
                <a:srgbClr val="8CAD66"/>
              </a:solidFill>
              <a:ln w="381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cxnSp>
            <p:nvCxnSpPr>
              <p:cNvPr id="26" name="Google Shape;3666;p12">
                <a:extLst>
                  <a:ext uri="{FF2B5EF4-FFF2-40B4-BE49-F238E27FC236}">
                    <a16:creationId xmlns:a16="http://schemas.microsoft.com/office/drawing/2014/main" id="{9603F5DC-AAB1-1E51-915E-8665BC4AD031}"/>
                  </a:ext>
                </a:extLst>
              </p:cNvPr>
              <p:cNvCxnSpPr>
                <a:stCxn id="25" idx="18"/>
              </p:cNvCxnSpPr>
              <p:nvPr/>
            </p:nvCxnSpPr>
            <p:spPr>
              <a:xfrm rot="10800000">
                <a:off x="4292728" y="1610305"/>
                <a:ext cx="2056500" cy="22902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27" name="Google Shape;3667;p12">
                <a:extLst>
                  <a:ext uri="{FF2B5EF4-FFF2-40B4-BE49-F238E27FC236}">
                    <a16:creationId xmlns:a16="http://schemas.microsoft.com/office/drawing/2014/main" id="{1C6F9818-9263-D473-BF1B-2644DD61B247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/>
                <a:ahLst/>
                <a:cxnLst/>
                <a:rect l="l" t="t" r="r" b="b"/>
                <a:pathLst>
                  <a:path w="792480" h="77963" extrusionOk="0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solidFill>
                <a:srgbClr val="8CAD66"/>
              </a:solidFill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28" name="Google Shape;3668;p12">
                <a:extLst>
                  <a:ext uri="{FF2B5EF4-FFF2-40B4-BE49-F238E27FC236}">
                    <a16:creationId xmlns:a16="http://schemas.microsoft.com/office/drawing/2014/main" id="{D7E01495-3C5C-F17C-DC8F-B2E31CD51543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/>
                <a:ahLst/>
                <a:cxnLst/>
                <a:rect l="l" t="t" r="r" b="b"/>
                <a:pathLst>
                  <a:path w="563880" h="40762" extrusionOk="0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solidFill>
                <a:srgbClr val="8CAD66"/>
              </a:solidFill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29" name="Google Shape;3669;p12">
                <a:extLst>
                  <a:ext uri="{FF2B5EF4-FFF2-40B4-BE49-F238E27FC236}">
                    <a16:creationId xmlns:a16="http://schemas.microsoft.com/office/drawing/2014/main" id="{6980F1ED-9C42-0AB1-7B75-C8795134E05D}"/>
                  </a:ext>
                </a:extLst>
              </p:cNvPr>
              <p:cNvSpPr/>
              <p:nvPr/>
            </p:nvSpPr>
            <p:spPr>
              <a:xfrm rot="-4581210" flipH="1">
                <a:off x="5428808" y="2843214"/>
                <a:ext cx="466135" cy="45719"/>
              </a:xfrm>
              <a:custGeom>
                <a:avLst/>
                <a:gdLst/>
                <a:ahLst/>
                <a:cxnLst/>
                <a:rect l="l" t="t" r="r" b="b"/>
                <a:pathLst>
                  <a:path w="792480" h="77963" extrusionOk="0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solidFill>
                <a:srgbClr val="8CAD66"/>
              </a:solidFill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30" name="Google Shape;3670;p12">
                <a:extLst>
                  <a:ext uri="{FF2B5EF4-FFF2-40B4-BE49-F238E27FC236}">
                    <a16:creationId xmlns:a16="http://schemas.microsoft.com/office/drawing/2014/main" id="{231027A4-4053-01A8-869B-5BA30D86C43C}"/>
                  </a:ext>
                </a:extLst>
              </p:cNvPr>
              <p:cNvSpPr/>
              <p:nvPr/>
            </p:nvSpPr>
            <p:spPr>
              <a:xfrm rot="-4037178">
                <a:off x="4818556" y="2166883"/>
                <a:ext cx="419920" cy="45719"/>
              </a:xfrm>
              <a:custGeom>
                <a:avLst/>
                <a:gdLst/>
                <a:ahLst/>
                <a:cxnLst/>
                <a:rect l="l" t="t" r="r" b="b"/>
                <a:pathLst>
                  <a:path w="563880" h="40762" extrusionOk="0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solidFill>
                <a:srgbClr val="8CAD66"/>
              </a:solidFill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</p:grpSp>
        <p:grpSp>
          <p:nvGrpSpPr>
            <p:cNvPr id="11" name="Google Shape;3671;p12">
              <a:extLst>
                <a:ext uri="{FF2B5EF4-FFF2-40B4-BE49-F238E27FC236}">
                  <a16:creationId xmlns:a16="http://schemas.microsoft.com/office/drawing/2014/main" id="{EDD2D876-4268-F341-2131-1E46405CAF80}"/>
                </a:ext>
              </a:extLst>
            </p:cNvPr>
            <p:cNvGrpSpPr/>
            <p:nvPr/>
          </p:nvGrpSpPr>
          <p:grpSpPr>
            <a:xfrm flipH="1">
              <a:off x="4544712" y="757958"/>
              <a:ext cx="1913853" cy="2853414"/>
              <a:chOff x="3838532" y="1040457"/>
              <a:chExt cx="2523574" cy="2891631"/>
            </a:xfrm>
          </p:grpSpPr>
          <p:sp>
            <p:nvSpPr>
              <p:cNvPr id="19" name="Google Shape;3672;p12">
                <a:extLst>
                  <a:ext uri="{FF2B5EF4-FFF2-40B4-BE49-F238E27FC236}">
                    <a16:creationId xmlns:a16="http://schemas.microsoft.com/office/drawing/2014/main" id="{5F17E55E-109D-4A99-D4AB-4EC405ADADBB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/>
                <a:ahLst/>
                <a:cxnLst/>
                <a:rect l="l" t="t" r="r" b="b"/>
                <a:pathLst>
                  <a:path w="2523574" h="2891631" extrusionOk="0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solidFill>
                <a:srgbClr val="4D8047"/>
              </a:solidFill>
              <a:ln w="381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cxnSp>
            <p:nvCxnSpPr>
              <p:cNvPr id="20" name="Google Shape;3673;p12">
                <a:extLst>
                  <a:ext uri="{FF2B5EF4-FFF2-40B4-BE49-F238E27FC236}">
                    <a16:creationId xmlns:a16="http://schemas.microsoft.com/office/drawing/2014/main" id="{A1AC5BF6-9ACD-2DFF-3E9A-7EFAA5A181DA}"/>
                  </a:ext>
                </a:extLst>
              </p:cNvPr>
              <p:cNvCxnSpPr>
                <a:stCxn id="19" idx="18"/>
              </p:cNvCxnSpPr>
              <p:nvPr/>
            </p:nvCxnSpPr>
            <p:spPr>
              <a:xfrm rot="10800000">
                <a:off x="4292728" y="1610305"/>
                <a:ext cx="2056500" cy="22902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21" name="Google Shape;3674;p12">
                <a:extLst>
                  <a:ext uri="{FF2B5EF4-FFF2-40B4-BE49-F238E27FC236}">
                    <a16:creationId xmlns:a16="http://schemas.microsoft.com/office/drawing/2014/main" id="{C0E5C9A8-06E5-E17D-3CAF-BF41AA8BEA5B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/>
                <a:ahLst/>
                <a:cxnLst/>
                <a:rect l="l" t="t" r="r" b="b"/>
                <a:pathLst>
                  <a:path w="792480" h="77963" extrusionOk="0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solidFill>
                <a:srgbClr val="4D8047"/>
              </a:solidFill>
              <a:ln w="571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22" name="Google Shape;3675;p12">
                <a:extLst>
                  <a:ext uri="{FF2B5EF4-FFF2-40B4-BE49-F238E27FC236}">
                    <a16:creationId xmlns:a16="http://schemas.microsoft.com/office/drawing/2014/main" id="{4D4B67F2-4689-7EED-75E0-785EE62C0D90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/>
                <a:ahLst/>
                <a:cxnLst/>
                <a:rect l="l" t="t" r="r" b="b"/>
                <a:pathLst>
                  <a:path w="563880" h="40762" extrusionOk="0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solidFill>
                <a:srgbClr val="4D8047"/>
              </a:solidFill>
              <a:ln w="571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23" name="Google Shape;3676;p12">
                <a:extLst>
                  <a:ext uri="{FF2B5EF4-FFF2-40B4-BE49-F238E27FC236}">
                    <a16:creationId xmlns:a16="http://schemas.microsoft.com/office/drawing/2014/main" id="{9E6B7778-11EC-5E2F-E4A1-67E533A93CDD}"/>
                  </a:ext>
                </a:extLst>
              </p:cNvPr>
              <p:cNvSpPr/>
              <p:nvPr/>
            </p:nvSpPr>
            <p:spPr>
              <a:xfrm rot="-4581210" flipH="1">
                <a:off x="5428808" y="2843214"/>
                <a:ext cx="466135" cy="45719"/>
              </a:xfrm>
              <a:custGeom>
                <a:avLst/>
                <a:gdLst/>
                <a:ahLst/>
                <a:cxnLst/>
                <a:rect l="l" t="t" r="r" b="b"/>
                <a:pathLst>
                  <a:path w="792480" h="77963" extrusionOk="0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solidFill>
                <a:srgbClr val="4D8047"/>
              </a:solidFill>
              <a:ln w="571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24" name="Google Shape;3677;p12">
                <a:extLst>
                  <a:ext uri="{FF2B5EF4-FFF2-40B4-BE49-F238E27FC236}">
                    <a16:creationId xmlns:a16="http://schemas.microsoft.com/office/drawing/2014/main" id="{BADDDC55-8382-1BD6-0B3A-F2E2CADFE88A}"/>
                  </a:ext>
                </a:extLst>
              </p:cNvPr>
              <p:cNvSpPr/>
              <p:nvPr/>
            </p:nvSpPr>
            <p:spPr>
              <a:xfrm rot="-4037178">
                <a:off x="4818556" y="2166883"/>
                <a:ext cx="419920" cy="45719"/>
              </a:xfrm>
              <a:custGeom>
                <a:avLst/>
                <a:gdLst/>
                <a:ahLst/>
                <a:cxnLst/>
                <a:rect l="l" t="t" r="r" b="b"/>
                <a:pathLst>
                  <a:path w="563880" h="40762" extrusionOk="0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solidFill>
                <a:srgbClr val="4D8047"/>
              </a:solidFill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</p:grpSp>
        <p:grpSp>
          <p:nvGrpSpPr>
            <p:cNvPr id="12" name="Google Shape;3678;p12">
              <a:extLst>
                <a:ext uri="{FF2B5EF4-FFF2-40B4-BE49-F238E27FC236}">
                  <a16:creationId xmlns:a16="http://schemas.microsoft.com/office/drawing/2014/main" id="{CA8AF815-2AA9-12C9-11D2-AFC09AD965DB}"/>
                </a:ext>
              </a:extLst>
            </p:cNvPr>
            <p:cNvGrpSpPr/>
            <p:nvPr/>
          </p:nvGrpSpPr>
          <p:grpSpPr>
            <a:xfrm flipH="1">
              <a:off x="4567057" y="1522583"/>
              <a:ext cx="2071462" cy="2110984"/>
              <a:chOff x="3838532" y="1040457"/>
              <a:chExt cx="2523574" cy="2891631"/>
            </a:xfrm>
          </p:grpSpPr>
          <p:sp>
            <p:nvSpPr>
              <p:cNvPr id="13" name="Google Shape;3679;p12">
                <a:extLst>
                  <a:ext uri="{FF2B5EF4-FFF2-40B4-BE49-F238E27FC236}">
                    <a16:creationId xmlns:a16="http://schemas.microsoft.com/office/drawing/2014/main" id="{691DB273-1D66-6182-7C75-88F37DFAEAD8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/>
                <a:ahLst/>
                <a:cxnLst/>
                <a:rect l="l" t="t" r="r" b="b"/>
                <a:pathLst>
                  <a:path w="2523574" h="2891631" extrusionOk="0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solidFill>
                <a:srgbClr val="8CAD66"/>
              </a:solidFill>
              <a:ln w="381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cxnSp>
            <p:nvCxnSpPr>
              <p:cNvPr id="14" name="Google Shape;3680;p12">
                <a:extLst>
                  <a:ext uri="{FF2B5EF4-FFF2-40B4-BE49-F238E27FC236}">
                    <a16:creationId xmlns:a16="http://schemas.microsoft.com/office/drawing/2014/main" id="{44DBE8FE-1400-D285-4076-03B211B8A6EA}"/>
                  </a:ext>
                </a:extLst>
              </p:cNvPr>
              <p:cNvCxnSpPr>
                <a:stCxn id="13" idx="18"/>
              </p:cNvCxnSpPr>
              <p:nvPr/>
            </p:nvCxnSpPr>
            <p:spPr>
              <a:xfrm rot="10800000">
                <a:off x="4292728" y="1610305"/>
                <a:ext cx="2056500" cy="22902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15" name="Google Shape;3681;p12">
                <a:extLst>
                  <a:ext uri="{FF2B5EF4-FFF2-40B4-BE49-F238E27FC236}">
                    <a16:creationId xmlns:a16="http://schemas.microsoft.com/office/drawing/2014/main" id="{9564EF9B-879C-B50D-A61F-1F758C5F907D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/>
                <a:ahLst/>
                <a:cxnLst/>
                <a:rect l="l" t="t" r="r" b="b"/>
                <a:pathLst>
                  <a:path w="792480" h="77963" extrusionOk="0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solidFill>
                <a:srgbClr val="8CAD66"/>
              </a:solidFill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16" name="Google Shape;3682;p12">
                <a:extLst>
                  <a:ext uri="{FF2B5EF4-FFF2-40B4-BE49-F238E27FC236}">
                    <a16:creationId xmlns:a16="http://schemas.microsoft.com/office/drawing/2014/main" id="{04677AC8-031A-E9A2-2F68-1FF341EBBF08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/>
                <a:ahLst/>
                <a:cxnLst/>
                <a:rect l="l" t="t" r="r" b="b"/>
                <a:pathLst>
                  <a:path w="563880" h="40762" extrusionOk="0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solidFill>
                <a:srgbClr val="8CAD66"/>
              </a:solidFill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17" name="Google Shape;3683;p12">
                <a:extLst>
                  <a:ext uri="{FF2B5EF4-FFF2-40B4-BE49-F238E27FC236}">
                    <a16:creationId xmlns:a16="http://schemas.microsoft.com/office/drawing/2014/main" id="{AEF29FA8-D513-451C-007F-D8E6FBC6530B}"/>
                  </a:ext>
                </a:extLst>
              </p:cNvPr>
              <p:cNvSpPr/>
              <p:nvPr/>
            </p:nvSpPr>
            <p:spPr>
              <a:xfrm rot="-4581210" flipH="1">
                <a:off x="5428808" y="2843214"/>
                <a:ext cx="466135" cy="45719"/>
              </a:xfrm>
              <a:custGeom>
                <a:avLst/>
                <a:gdLst/>
                <a:ahLst/>
                <a:cxnLst/>
                <a:rect l="l" t="t" r="r" b="b"/>
                <a:pathLst>
                  <a:path w="792480" h="77963" extrusionOk="0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solidFill>
                <a:srgbClr val="8CAD66"/>
              </a:solidFill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18" name="Google Shape;3684;p12">
                <a:extLst>
                  <a:ext uri="{FF2B5EF4-FFF2-40B4-BE49-F238E27FC236}">
                    <a16:creationId xmlns:a16="http://schemas.microsoft.com/office/drawing/2014/main" id="{4BFA1C71-AF01-E26B-0327-5A658EAD66E2}"/>
                  </a:ext>
                </a:extLst>
              </p:cNvPr>
              <p:cNvSpPr/>
              <p:nvPr/>
            </p:nvSpPr>
            <p:spPr>
              <a:xfrm rot="-4037178">
                <a:off x="4818556" y="2166883"/>
                <a:ext cx="419920" cy="45719"/>
              </a:xfrm>
              <a:custGeom>
                <a:avLst/>
                <a:gdLst/>
                <a:ahLst/>
                <a:cxnLst/>
                <a:rect l="l" t="t" r="r" b="b"/>
                <a:pathLst>
                  <a:path w="563880" h="40762" extrusionOk="0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solidFill>
                <a:srgbClr val="8CAD66"/>
              </a:solidFill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</p:grpSp>
      </p:grpSp>
      <p:grpSp>
        <p:nvGrpSpPr>
          <p:cNvPr id="45" name="Google Shape;3685;p12">
            <a:extLst>
              <a:ext uri="{FF2B5EF4-FFF2-40B4-BE49-F238E27FC236}">
                <a16:creationId xmlns:a16="http://schemas.microsoft.com/office/drawing/2014/main" id="{7F130238-0B9A-5430-F94A-903A6193DDE7}"/>
              </a:ext>
            </a:extLst>
          </p:cNvPr>
          <p:cNvGrpSpPr/>
          <p:nvPr/>
        </p:nvGrpSpPr>
        <p:grpSpPr>
          <a:xfrm>
            <a:off x="11004505" y="110184"/>
            <a:ext cx="885892" cy="1429260"/>
            <a:chOff x="2492332" y="91439"/>
            <a:chExt cx="4146187" cy="6565863"/>
          </a:xfrm>
        </p:grpSpPr>
        <p:grpSp>
          <p:nvGrpSpPr>
            <p:cNvPr id="46" name="Google Shape;3686;p12">
              <a:extLst>
                <a:ext uri="{FF2B5EF4-FFF2-40B4-BE49-F238E27FC236}">
                  <a16:creationId xmlns:a16="http://schemas.microsoft.com/office/drawing/2014/main" id="{F6C5A49D-E94C-1387-C33A-C1EB1AC73DB0}"/>
                </a:ext>
              </a:extLst>
            </p:cNvPr>
            <p:cNvGrpSpPr/>
            <p:nvPr/>
          </p:nvGrpSpPr>
          <p:grpSpPr>
            <a:xfrm rot="-2480865" flipH="1">
              <a:off x="3422651" y="572781"/>
              <a:ext cx="2451852" cy="2635838"/>
              <a:chOff x="3838532" y="1040457"/>
              <a:chExt cx="2523574" cy="2981548"/>
            </a:xfrm>
          </p:grpSpPr>
          <p:sp>
            <p:nvSpPr>
              <p:cNvPr id="78" name="Google Shape;3687;p12">
                <a:extLst>
                  <a:ext uri="{FF2B5EF4-FFF2-40B4-BE49-F238E27FC236}">
                    <a16:creationId xmlns:a16="http://schemas.microsoft.com/office/drawing/2014/main" id="{61BE4FE3-3566-84D8-9168-9842C9F1AF41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/>
                <a:ahLst/>
                <a:cxnLst/>
                <a:rect l="l" t="t" r="r" b="b"/>
                <a:pathLst>
                  <a:path w="2523574" h="2891631" extrusionOk="0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solidFill>
                <a:srgbClr val="8CAD66"/>
              </a:solidFill>
              <a:ln w="381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cxnSp>
            <p:nvCxnSpPr>
              <p:cNvPr id="79" name="Google Shape;3688;p12">
                <a:extLst>
                  <a:ext uri="{FF2B5EF4-FFF2-40B4-BE49-F238E27FC236}">
                    <a16:creationId xmlns:a16="http://schemas.microsoft.com/office/drawing/2014/main" id="{7D54F7FC-B4F3-14EA-16BC-96C5C426BA54}"/>
                  </a:ext>
                </a:extLst>
              </p:cNvPr>
              <p:cNvCxnSpPr>
                <a:stCxn id="78" idx="18"/>
              </p:cNvCxnSpPr>
              <p:nvPr/>
            </p:nvCxnSpPr>
            <p:spPr>
              <a:xfrm rot="8158403">
                <a:off x="5233417" y="1210620"/>
                <a:ext cx="174822" cy="308957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80" name="Google Shape;3689;p12">
                <a:extLst>
                  <a:ext uri="{FF2B5EF4-FFF2-40B4-BE49-F238E27FC236}">
                    <a16:creationId xmlns:a16="http://schemas.microsoft.com/office/drawing/2014/main" id="{DF7D5B27-C7BE-C93A-95F9-0B775892F89B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/>
                <a:ahLst/>
                <a:cxnLst/>
                <a:rect l="l" t="t" r="r" b="b"/>
                <a:pathLst>
                  <a:path w="792480" h="77963" extrusionOk="0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solidFill>
                <a:srgbClr val="8CAD66"/>
              </a:solidFill>
              <a:ln w="571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81" name="Google Shape;3690;p12">
                <a:extLst>
                  <a:ext uri="{FF2B5EF4-FFF2-40B4-BE49-F238E27FC236}">
                    <a16:creationId xmlns:a16="http://schemas.microsoft.com/office/drawing/2014/main" id="{9A5C01E1-12D0-733C-7C3C-2DAAB1CAE50D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/>
                <a:ahLst/>
                <a:cxnLst/>
                <a:rect l="l" t="t" r="r" b="b"/>
                <a:pathLst>
                  <a:path w="563880" h="40762" extrusionOk="0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solidFill>
                <a:srgbClr val="8CAD66"/>
              </a:solidFill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82" name="Google Shape;3691;p12">
                <a:extLst>
                  <a:ext uri="{FF2B5EF4-FFF2-40B4-BE49-F238E27FC236}">
                    <a16:creationId xmlns:a16="http://schemas.microsoft.com/office/drawing/2014/main" id="{ACF1178F-B411-2894-037D-FCC74D31A45D}"/>
                  </a:ext>
                </a:extLst>
              </p:cNvPr>
              <p:cNvSpPr/>
              <p:nvPr/>
            </p:nvSpPr>
            <p:spPr>
              <a:xfrm rot="-4581210" flipH="1">
                <a:off x="5428808" y="2843214"/>
                <a:ext cx="466135" cy="45719"/>
              </a:xfrm>
              <a:custGeom>
                <a:avLst/>
                <a:gdLst/>
                <a:ahLst/>
                <a:cxnLst/>
                <a:rect l="l" t="t" r="r" b="b"/>
                <a:pathLst>
                  <a:path w="792480" h="77963" extrusionOk="0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solidFill>
                <a:srgbClr val="8CAD66"/>
              </a:solidFill>
              <a:ln w="571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83" name="Google Shape;3692;p12">
                <a:extLst>
                  <a:ext uri="{FF2B5EF4-FFF2-40B4-BE49-F238E27FC236}">
                    <a16:creationId xmlns:a16="http://schemas.microsoft.com/office/drawing/2014/main" id="{6F332194-00F1-8279-732E-9CE9529F4BC8}"/>
                  </a:ext>
                </a:extLst>
              </p:cNvPr>
              <p:cNvSpPr/>
              <p:nvPr/>
            </p:nvSpPr>
            <p:spPr>
              <a:xfrm rot="-4037178">
                <a:off x="4818556" y="2166883"/>
                <a:ext cx="419920" cy="45719"/>
              </a:xfrm>
              <a:custGeom>
                <a:avLst/>
                <a:gdLst/>
                <a:ahLst/>
                <a:cxnLst/>
                <a:rect l="l" t="t" r="r" b="b"/>
                <a:pathLst>
                  <a:path w="563880" h="40762" extrusionOk="0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solidFill>
                <a:srgbClr val="8CAD66"/>
              </a:solidFill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</p:grpSp>
        <p:grpSp>
          <p:nvGrpSpPr>
            <p:cNvPr id="47" name="Google Shape;3693;p12">
              <a:extLst>
                <a:ext uri="{FF2B5EF4-FFF2-40B4-BE49-F238E27FC236}">
                  <a16:creationId xmlns:a16="http://schemas.microsoft.com/office/drawing/2014/main" id="{2A1C5897-D691-2274-F3B4-58E2C0B7254F}"/>
                </a:ext>
              </a:extLst>
            </p:cNvPr>
            <p:cNvGrpSpPr/>
            <p:nvPr/>
          </p:nvGrpSpPr>
          <p:grpSpPr>
            <a:xfrm>
              <a:off x="2687568" y="757957"/>
              <a:ext cx="2032210" cy="2880901"/>
              <a:chOff x="3838532" y="1040457"/>
              <a:chExt cx="2523574" cy="2891631"/>
            </a:xfrm>
          </p:grpSpPr>
          <p:sp>
            <p:nvSpPr>
              <p:cNvPr id="72" name="Google Shape;3694;p12">
                <a:extLst>
                  <a:ext uri="{FF2B5EF4-FFF2-40B4-BE49-F238E27FC236}">
                    <a16:creationId xmlns:a16="http://schemas.microsoft.com/office/drawing/2014/main" id="{230A7E4F-6755-4783-4844-80FCF2EDEF1D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/>
                <a:ahLst/>
                <a:cxnLst/>
                <a:rect l="l" t="t" r="r" b="b"/>
                <a:pathLst>
                  <a:path w="2523574" h="2891631" extrusionOk="0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solidFill>
                <a:srgbClr val="4D8047"/>
              </a:solidFill>
              <a:ln w="381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cxnSp>
            <p:nvCxnSpPr>
              <p:cNvPr id="73" name="Google Shape;3695;p12">
                <a:extLst>
                  <a:ext uri="{FF2B5EF4-FFF2-40B4-BE49-F238E27FC236}">
                    <a16:creationId xmlns:a16="http://schemas.microsoft.com/office/drawing/2014/main" id="{3EF6714F-1483-A2F9-45EF-1B9615C9073F}"/>
                  </a:ext>
                </a:extLst>
              </p:cNvPr>
              <p:cNvCxnSpPr>
                <a:stCxn id="72" idx="18"/>
              </p:cNvCxnSpPr>
              <p:nvPr/>
            </p:nvCxnSpPr>
            <p:spPr>
              <a:xfrm rot="10800000">
                <a:off x="4292728" y="1610305"/>
                <a:ext cx="2056500" cy="22902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74" name="Google Shape;3696;p12">
                <a:extLst>
                  <a:ext uri="{FF2B5EF4-FFF2-40B4-BE49-F238E27FC236}">
                    <a16:creationId xmlns:a16="http://schemas.microsoft.com/office/drawing/2014/main" id="{849A52DE-3795-E6BF-D6BA-B432387246AE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/>
                <a:ahLst/>
                <a:cxnLst/>
                <a:rect l="l" t="t" r="r" b="b"/>
                <a:pathLst>
                  <a:path w="792480" h="77963" extrusionOk="0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solidFill>
                <a:srgbClr val="4D8047"/>
              </a:solidFill>
              <a:ln w="571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75" name="Google Shape;3697;p12">
                <a:extLst>
                  <a:ext uri="{FF2B5EF4-FFF2-40B4-BE49-F238E27FC236}">
                    <a16:creationId xmlns:a16="http://schemas.microsoft.com/office/drawing/2014/main" id="{743F2EE9-4758-8418-1981-20118044D44E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/>
                <a:ahLst/>
                <a:cxnLst/>
                <a:rect l="l" t="t" r="r" b="b"/>
                <a:pathLst>
                  <a:path w="563880" h="40762" extrusionOk="0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solidFill>
                <a:srgbClr val="4D8047"/>
              </a:solidFill>
              <a:ln w="571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76" name="Google Shape;3698;p12">
                <a:extLst>
                  <a:ext uri="{FF2B5EF4-FFF2-40B4-BE49-F238E27FC236}">
                    <a16:creationId xmlns:a16="http://schemas.microsoft.com/office/drawing/2014/main" id="{76A1C974-AEED-4262-BA07-D16FE734F3D2}"/>
                  </a:ext>
                </a:extLst>
              </p:cNvPr>
              <p:cNvSpPr/>
              <p:nvPr/>
            </p:nvSpPr>
            <p:spPr>
              <a:xfrm rot="-4581210" flipH="1">
                <a:off x="5428808" y="2843214"/>
                <a:ext cx="466135" cy="45719"/>
              </a:xfrm>
              <a:custGeom>
                <a:avLst/>
                <a:gdLst/>
                <a:ahLst/>
                <a:cxnLst/>
                <a:rect l="l" t="t" r="r" b="b"/>
                <a:pathLst>
                  <a:path w="792480" h="77963" extrusionOk="0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solidFill>
                <a:srgbClr val="4D8047"/>
              </a:solidFill>
              <a:ln w="571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77" name="Google Shape;3699;p12">
                <a:extLst>
                  <a:ext uri="{FF2B5EF4-FFF2-40B4-BE49-F238E27FC236}">
                    <a16:creationId xmlns:a16="http://schemas.microsoft.com/office/drawing/2014/main" id="{9396C238-67DD-C8D2-CD52-958C7BAC7E48}"/>
                  </a:ext>
                </a:extLst>
              </p:cNvPr>
              <p:cNvSpPr/>
              <p:nvPr/>
            </p:nvSpPr>
            <p:spPr>
              <a:xfrm rot="-4037178">
                <a:off x="4818556" y="2166883"/>
                <a:ext cx="419920" cy="45719"/>
              </a:xfrm>
              <a:custGeom>
                <a:avLst/>
                <a:gdLst/>
                <a:ahLst/>
                <a:cxnLst/>
                <a:rect l="l" t="t" r="r" b="b"/>
                <a:pathLst>
                  <a:path w="563880" h="40762" extrusionOk="0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solidFill>
                <a:srgbClr val="4D8047"/>
              </a:solidFill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</p:grpSp>
        <p:grpSp>
          <p:nvGrpSpPr>
            <p:cNvPr id="48" name="Google Shape;3700;p12">
              <a:extLst>
                <a:ext uri="{FF2B5EF4-FFF2-40B4-BE49-F238E27FC236}">
                  <a16:creationId xmlns:a16="http://schemas.microsoft.com/office/drawing/2014/main" id="{E56C9DBD-5697-214B-99E6-E918C0174780}"/>
                </a:ext>
              </a:extLst>
            </p:cNvPr>
            <p:cNvGrpSpPr/>
            <p:nvPr/>
          </p:nvGrpSpPr>
          <p:grpSpPr>
            <a:xfrm>
              <a:off x="2649392" y="3634455"/>
              <a:ext cx="3897297" cy="3022847"/>
              <a:chOff x="4279036" y="3583162"/>
              <a:chExt cx="3897297" cy="3022847"/>
            </a:xfrm>
          </p:grpSpPr>
          <p:sp>
            <p:nvSpPr>
              <p:cNvPr id="70" name="Google Shape;3701;p12">
                <a:extLst>
                  <a:ext uri="{FF2B5EF4-FFF2-40B4-BE49-F238E27FC236}">
                    <a16:creationId xmlns:a16="http://schemas.microsoft.com/office/drawing/2014/main" id="{49F16753-32D5-F909-4AAB-443BAD23E5E7}"/>
                  </a:ext>
                </a:extLst>
              </p:cNvPr>
              <p:cNvSpPr/>
              <p:nvPr/>
            </p:nvSpPr>
            <p:spPr>
              <a:xfrm>
                <a:off x="4691848" y="4394447"/>
                <a:ext cx="3071674" cy="2211562"/>
              </a:xfrm>
              <a:custGeom>
                <a:avLst/>
                <a:gdLst/>
                <a:ahLst/>
                <a:cxnLst/>
                <a:rect l="l" t="t" r="r" b="b"/>
                <a:pathLst>
                  <a:path w="3897297" h="905522" extrusionOk="0">
                    <a:moveTo>
                      <a:pt x="0" y="0"/>
                    </a:moveTo>
                    <a:lnTo>
                      <a:pt x="3897297" y="0"/>
                    </a:lnTo>
                    <a:lnTo>
                      <a:pt x="3359300" y="901468"/>
                    </a:lnTo>
                    <a:lnTo>
                      <a:pt x="513084" y="9055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73621"/>
              </a:solidFill>
              <a:ln w="571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71" name="Google Shape;3702;p12">
                <a:extLst>
                  <a:ext uri="{FF2B5EF4-FFF2-40B4-BE49-F238E27FC236}">
                    <a16:creationId xmlns:a16="http://schemas.microsoft.com/office/drawing/2014/main" id="{908544E0-9788-E494-5758-A2291A794902}"/>
                  </a:ext>
                </a:extLst>
              </p:cNvPr>
              <p:cNvSpPr/>
              <p:nvPr/>
            </p:nvSpPr>
            <p:spPr>
              <a:xfrm>
                <a:off x="4279036" y="3583162"/>
                <a:ext cx="3897297" cy="923278"/>
              </a:xfrm>
              <a:custGeom>
                <a:avLst/>
                <a:gdLst/>
                <a:ahLst/>
                <a:cxnLst/>
                <a:rect l="l" t="t" r="r" b="b"/>
                <a:pathLst>
                  <a:path w="3897297" h="923278" extrusionOk="0">
                    <a:moveTo>
                      <a:pt x="0" y="0"/>
                    </a:moveTo>
                    <a:lnTo>
                      <a:pt x="3897297" y="0"/>
                    </a:lnTo>
                    <a:lnTo>
                      <a:pt x="3719744" y="923278"/>
                    </a:lnTo>
                    <a:lnTo>
                      <a:pt x="186431" y="9055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73621"/>
              </a:solidFill>
              <a:ln w="571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</p:grpSp>
        <p:grpSp>
          <p:nvGrpSpPr>
            <p:cNvPr id="49" name="Google Shape;3703;p12">
              <a:extLst>
                <a:ext uri="{FF2B5EF4-FFF2-40B4-BE49-F238E27FC236}">
                  <a16:creationId xmlns:a16="http://schemas.microsoft.com/office/drawing/2014/main" id="{1820903C-FA63-09A4-9C17-EF5FF818556C}"/>
                </a:ext>
              </a:extLst>
            </p:cNvPr>
            <p:cNvGrpSpPr/>
            <p:nvPr/>
          </p:nvGrpSpPr>
          <p:grpSpPr>
            <a:xfrm>
              <a:off x="2492332" y="1521007"/>
              <a:ext cx="2130858" cy="2089476"/>
              <a:chOff x="3838532" y="1040457"/>
              <a:chExt cx="2523574" cy="2891631"/>
            </a:xfrm>
          </p:grpSpPr>
          <p:sp>
            <p:nvSpPr>
              <p:cNvPr id="64" name="Google Shape;3704;p12">
                <a:extLst>
                  <a:ext uri="{FF2B5EF4-FFF2-40B4-BE49-F238E27FC236}">
                    <a16:creationId xmlns:a16="http://schemas.microsoft.com/office/drawing/2014/main" id="{30200961-9688-DD94-1A52-76CFB89B9AF8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/>
                <a:ahLst/>
                <a:cxnLst/>
                <a:rect l="l" t="t" r="r" b="b"/>
                <a:pathLst>
                  <a:path w="2523574" h="2891631" extrusionOk="0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solidFill>
                <a:srgbClr val="8CAD66"/>
              </a:solidFill>
              <a:ln w="381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cxnSp>
            <p:nvCxnSpPr>
              <p:cNvPr id="65" name="Google Shape;3705;p12">
                <a:extLst>
                  <a:ext uri="{FF2B5EF4-FFF2-40B4-BE49-F238E27FC236}">
                    <a16:creationId xmlns:a16="http://schemas.microsoft.com/office/drawing/2014/main" id="{A43FF14D-B111-FCBA-147A-0E2829F8C747}"/>
                  </a:ext>
                </a:extLst>
              </p:cNvPr>
              <p:cNvCxnSpPr>
                <a:stCxn id="64" idx="18"/>
              </p:cNvCxnSpPr>
              <p:nvPr/>
            </p:nvCxnSpPr>
            <p:spPr>
              <a:xfrm rot="10800000">
                <a:off x="4292728" y="1610305"/>
                <a:ext cx="2056500" cy="22902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66" name="Google Shape;3706;p12">
                <a:extLst>
                  <a:ext uri="{FF2B5EF4-FFF2-40B4-BE49-F238E27FC236}">
                    <a16:creationId xmlns:a16="http://schemas.microsoft.com/office/drawing/2014/main" id="{77541519-B9ED-E05A-C47E-B2DC2A30F83F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/>
                <a:ahLst/>
                <a:cxnLst/>
                <a:rect l="l" t="t" r="r" b="b"/>
                <a:pathLst>
                  <a:path w="792480" h="77963" extrusionOk="0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solidFill>
                <a:srgbClr val="8CAD66"/>
              </a:solidFill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67" name="Google Shape;3707;p12">
                <a:extLst>
                  <a:ext uri="{FF2B5EF4-FFF2-40B4-BE49-F238E27FC236}">
                    <a16:creationId xmlns:a16="http://schemas.microsoft.com/office/drawing/2014/main" id="{E188E29C-B28C-18E0-ABE1-EAB439C10C0A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/>
                <a:ahLst/>
                <a:cxnLst/>
                <a:rect l="l" t="t" r="r" b="b"/>
                <a:pathLst>
                  <a:path w="563880" h="40762" extrusionOk="0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solidFill>
                <a:srgbClr val="8CAD66"/>
              </a:solidFill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68" name="Google Shape;3708;p12">
                <a:extLst>
                  <a:ext uri="{FF2B5EF4-FFF2-40B4-BE49-F238E27FC236}">
                    <a16:creationId xmlns:a16="http://schemas.microsoft.com/office/drawing/2014/main" id="{AA158015-8E4E-0525-836B-68044005E2EE}"/>
                  </a:ext>
                </a:extLst>
              </p:cNvPr>
              <p:cNvSpPr/>
              <p:nvPr/>
            </p:nvSpPr>
            <p:spPr>
              <a:xfrm rot="-4581210" flipH="1">
                <a:off x="5428808" y="2843214"/>
                <a:ext cx="466135" cy="45719"/>
              </a:xfrm>
              <a:custGeom>
                <a:avLst/>
                <a:gdLst/>
                <a:ahLst/>
                <a:cxnLst/>
                <a:rect l="l" t="t" r="r" b="b"/>
                <a:pathLst>
                  <a:path w="792480" h="77963" extrusionOk="0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solidFill>
                <a:srgbClr val="8CAD66"/>
              </a:solidFill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69" name="Google Shape;3709;p12">
                <a:extLst>
                  <a:ext uri="{FF2B5EF4-FFF2-40B4-BE49-F238E27FC236}">
                    <a16:creationId xmlns:a16="http://schemas.microsoft.com/office/drawing/2014/main" id="{60918C7D-6E86-FB59-AE22-A72E2080A809}"/>
                  </a:ext>
                </a:extLst>
              </p:cNvPr>
              <p:cNvSpPr/>
              <p:nvPr/>
            </p:nvSpPr>
            <p:spPr>
              <a:xfrm rot="-4037178">
                <a:off x="4818556" y="2166883"/>
                <a:ext cx="419920" cy="45719"/>
              </a:xfrm>
              <a:custGeom>
                <a:avLst/>
                <a:gdLst/>
                <a:ahLst/>
                <a:cxnLst/>
                <a:rect l="l" t="t" r="r" b="b"/>
                <a:pathLst>
                  <a:path w="563880" h="40762" extrusionOk="0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solidFill>
                <a:srgbClr val="8CAD66"/>
              </a:solidFill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</p:grpSp>
        <p:grpSp>
          <p:nvGrpSpPr>
            <p:cNvPr id="50" name="Google Shape;3710;p12">
              <a:extLst>
                <a:ext uri="{FF2B5EF4-FFF2-40B4-BE49-F238E27FC236}">
                  <a16:creationId xmlns:a16="http://schemas.microsoft.com/office/drawing/2014/main" id="{0730B642-205E-0A12-06B9-541EEA57903F}"/>
                </a:ext>
              </a:extLst>
            </p:cNvPr>
            <p:cNvGrpSpPr/>
            <p:nvPr/>
          </p:nvGrpSpPr>
          <p:grpSpPr>
            <a:xfrm flipH="1">
              <a:off x="4544712" y="757958"/>
              <a:ext cx="1913853" cy="2853414"/>
              <a:chOff x="3838532" y="1040457"/>
              <a:chExt cx="2523574" cy="2891631"/>
            </a:xfrm>
          </p:grpSpPr>
          <p:sp>
            <p:nvSpPr>
              <p:cNvPr id="58" name="Google Shape;3711;p12">
                <a:extLst>
                  <a:ext uri="{FF2B5EF4-FFF2-40B4-BE49-F238E27FC236}">
                    <a16:creationId xmlns:a16="http://schemas.microsoft.com/office/drawing/2014/main" id="{513734B0-1452-2D84-B613-FE09370818B1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/>
                <a:ahLst/>
                <a:cxnLst/>
                <a:rect l="l" t="t" r="r" b="b"/>
                <a:pathLst>
                  <a:path w="2523574" h="2891631" extrusionOk="0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solidFill>
                <a:srgbClr val="4D8047"/>
              </a:solidFill>
              <a:ln w="381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cxnSp>
            <p:nvCxnSpPr>
              <p:cNvPr id="59" name="Google Shape;3712;p12">
                <a:extLst>
                  <a:ext uri="{FF2B5EF4-FFF2-40B4-BE49-F238E27FC236}">
                    <a16:creationId xmlns:a16="http://schemas.microsoft.com/office/drawing/2014/main" id="{450432D6-D828-15CE-8A0F-03981C58CC8A}"/>
                  </a:ext>
                </a:extLst>
              </p:cNvPr>
              <p:cNvCxnSpPr>
                <a:stCxn id="58" idx="18"/>
              </p:cNvCxnSpPr>
              <p:nvPr/>
            </p:nvCxnSpPr>
            <p:spPr>
              <a:xfrm rot="10800000">
                <a:off x="4292728" y="1610305"/>
                <a:ext cx="2056500" cy="22902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60" name="Google Shape;3713;p12">
                <a:extLst>
                  <a:ext uri="{FF2B5EF4-FFF2-40B4-BE49-F238E27FC236}">
                    <a16:creationId xmlns:a16="http://schemas.microsoft.com/office/drawing/2014/main" id="{70FB5104-EA19-9E21-EF83-D987C914C6E8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/>
                <a:ahLst/>
                <a:cxnLst/>
                <a:rect l="l" t="t" r="r" b="b"/>
                <a:pathLst>
                  <a:path w="792480" h="77963" extrusionOk="0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solidFill>
                <a:srgbClr val="4D8047"/>
              </a:solidFill>
              <a:ln w="571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61" name="Google Shape;3714;p12">
                <a:extLst>
                  <a:ext uri="{FF2B5EF4-FFF2-40B4-BE49-F238E27FC236}">
                    <a16:creationId xmlns:a16="http://schemas.microsoft.com/office/drawing/2014/main" id="{26E4CA70-4B00-EA82-2F83-86380CF9C161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/>
                <a:ahLst/>
                <a:cxnLst/>
                <a:rect l="l" t="t" r="r" b="b"/>
                <a:pathLst>
                  <a:path w="563880" h="40762" extrusionOk="0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solidFill>
                <a:srgbClr val="4D8047"/>
              </a:solidFill>
              <a:ln w="571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62" name="Google Shape;3715;p12">
                <a:extLst>
                  <a:ext uri="{FF2B5EF4-FFF2-40B4-BE49-F238E27FC236}">
                    <a16:creationId xmlns:a16="http://schemas.microsoft.com/office/drawing/2014/main" id="{E0A0CB25-B0AC-EEC9-E64C-20F7B0A3EE50}"/>
                  </a:ext>
                </a:extLst>
              </p:cNvPr>
              <p:cNvSpPr/>
              <p:nvPr/>
            </p:nvSpPr>
            <p:spPr>
              <a:xfrm rot="-4581210" flipH="1">
                <a:off x="5428808" y="2843214"/>
                <a:ext cx="466135" cy="45719"/>
              </a:xfrm>
              <a:custGeom>
                <a:avLst/>
                <a:gdLst/>
                <a:ahLst/>
                <a:cxnLst/>
                <a:rect l="l" t="t" r="r" b="b"/>
                <a:pathLst>
                  <a:path w="792480" h="77963" extrusionOk="0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solidFill>
                <a:srgbClr val="4D8047"/>
              </a:solidFill>
              <a:ln w="571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63" name="Google Shape;3716;p12">
                <a:extLst>
                  <a:ext uri="{FF2B5EF4-FFF2-40B4-BE49-F238E27FC236}">
                    <a16:creationId xmlns:a16="http://schemas.microsoft.com/office/drawing/2014/main" id="{69891007-9ED5-6223-8ACE-8474B9BF6853}"/>
                  </a:ext>
                </a:extLst>
              </p:cNvPr>
              <p:cNvSpPr/>
              <p:nvPr/>
            </p:nvSpPr>
            <p:spPr>
              <a:xfrm rot="-4037178">
                <a:off x="4818556" y="2166883"/>
                <a:ext cx="419920" cy="45719"/>
              </a:xfrm>
              <a:custGeom>
                <a:avLst/>
                <a:gdLst/>
                <a:ahLst/>
                <a:cxnLst/>
                <a:rect l="l" t="t" r="r" b="b"/>
                <a:pathLst>
                  <a:path w="563880" h="40762" extrusionOk="0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solidFill>
                <a:srgbClr val="4D8047"/>
              </a:solidFill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</p:grpSp>
        <p:grpSp>
          <p:nvGrpSpPr>
            <p:cNvPr id="51" name="Google Shape;3717;p12">
              <a:extLst>
                <a:ext uri="{FF2B5EF4-FFF2-40B4-BE49-F238E27FC236}">
                  <a16:creationId xmlns:a16="http://schemas.microsoft.com/office/drawing/2014/main" id="{D6031E29-B502-7479-DBB7-5C98AF59CA0A}"/>
                </a:ext>
              </a:extLst>
            </p:cNvPr>
            <p:cNvGrpSpPr/>
            <p:nvPr/>
          </p:nvGrpSpPr>
          <p:grpSpPr>
            <a:xfrm flipH="1">
              <a:off x="4567057" y="1522583"/>
              <a:ext cx="2071462" cy="2110984"/>
              <a:chOff x="3838532" y="1040457"/>
              <a:chExt cx="2523574" cy="2891631"/>
            </a:xfrm>
          </p:grpSpPr>
          <p:sp>
            <p:nvSpPr>
              <p:cNvPr id="52" name="Google Shape;3718;p12">
                <a:extLst>
                  <a:ext uri="{FF2B5EF4-FFF2-40B4-BE49-F238E27FC236}">
                    <a16:creationId xmlns:a16="http://schemas.microsoft.com/office/drawing/2014/main" id="{4C5A0ADE-0A35-35E7-92EF-60A002A4F03D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/>
                <a:ahLst/>
                <a:cxnLst/>
                <a:rect l="l" t="t" r="r" b="b"/>
                <a:pathLst>
                  <a:path w="2523574" h="2891631" extrusionOk="0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solidFill>
                <a:srgbClr val="8CAD66"/>
              </a:solidFill>
              <a:ln w="381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cxnSp>
            <p:nvCxnSpPr>
              <p:cNvPr id="53" name="Google Shape;3719;p12">
                <a:extLst>
                  <a:ext uri="{FF2B5EF4-FFF2-40B4-BE49-F238E27FC236}">
                    <a16:creationId xmlns:a16="http://schemas.microsoft.com/office/drawing/2014/main" id="{3BE1D3F8-A9CF-31AC-DBBB-B2AA5174D509}"/>
                  </a:ext>
                </a:extLst>
              </p:cNvPr>
              <p:cNvCxnSpPr>
                <a:stCxn id="52" idx="18"/>
              </p:cNvCxnSpPr>
              <p:nvPr/>
            </p:nvCxnSpPr>
            <p:spPr>
              <a:xfrm rot="10800000">
                <a:off x="4292728" y="1610305"/>
                <a:ext cx="2056500" cy="22902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54" name="Google Shape;3720;p12">
                <a:extLst>
                  <a:ext uri="{FF2B5EF4-FFF2-40B4-BE49-F238E27FC236}">
                    <a16:creationId xmlns:a16="http://schemas.microsoft.com/office/drawing/2014/main" id="{9D92558F-532F-2A1F-8ABB-F69338489901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/>
                <a:ahLst/>
                <a:cxnLst/>
                <a:rect l="l" t="t" r="r" b="b"/>
                <a:pathLst>
                  <a:path w="792480" h="77963" extrusionOk="0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solidFill>
                <a:srgbClr val="8CAD66"/>
              </a:solidFill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55" name="Google Shape;3721;p12">
                <a:extLst>
                  <a:ext uri="{FF2B5EF4-FFF2-40B4-BE49-F238E27FC236}">
                    <a16:creationId xmlns:a16="http://schemas.microsoft.com/office/drawing/2014/main" id="{E3263AAE-9B78-3908-2B34-84B1FFB000D1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/>
                <a:ahLst/>
                <a:cxnLst/>
                <a:rect l="l" t="t" r="r" b="b"/>
                <a:pathLst>
                  <a:path w="563880" h="40762" extrusionOk="0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solidFill>
                <a:srgbClr val="8CAD66"/>
              </a:solidFill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56" name="Google Shape;3722;p12">
                <a:extLst>
                  <a:ext uri="{FF2B5EF4-FFF2-40B4-BE49-F238E27FC236}">
                    <a16:creationId xmlns:a16="http://schemas.microsoft.com/office/drawing/2014/main" id="{B3CF00CC-033B-2B4A-54E5-A1FAD3E69894}"/>
                  </a:ext>
                </a:extLst>
              </p:cNvPr>
              <p:cNvSpPr/>
              <p:nvPr/>
            </p:nvSpPr>
            <p:spPr>
              <a:xfrm rot="-4581210" flipH="1">
                <a:off x="5428808" y="2843214"/>
                <a:ext cx="466135" cy="45719"/>
              </a:xfrm>
              <a:custGeom>
                <a:avLst/>
                <a:gdLst/>
                <a:ahLst/>
                <a:cxnLst/>
                <a:rect l="l" t="t" r="r" b="b"/>
                <a:pathLst>
                  <a:path w="792480" h="77963" extrusionOk="0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solidFill>
                <a:srgbClr val="8CAD66"/>
              </a:solidFill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57" name="Google Shape;3723;p12">
                <a:extLst>
                  <a:ext uri="{FF2B5EF4-FFF2-40B4-BE49-F238E27FC236}">
                    <a16:creationId xmlns:a16="http://schemas.microsoft.com/office/drawing/2014/main" id="{822DD46F-1DFA-6504-ACD5-A53E05D968D7}"/>
                  </a:ext>
                </a:extLst>
              </p:cNvPr>
              <p:cNvSpPr/>
              <p:nvPr/>
            </p:nvSpPr>
            <p:spPr>
              <a:xfrm rot="-4037178">
                <a:off x="4818556" y="2166883"/>
                <a:ext cx="419920" cy="45719"/>
              </a:xfrm>
              <a:custGeom>
                <a:avLst/>
                <a:gdLst/>
                <a:ahLst/>
                <a:cxnLst/>
                <a:rect l="l" t="t" r="r" b="b"/>
                <a:pathLst>
                  <a:path w="563880" h="40762" extrusionOk="0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solidFill>
                <a:srgbClr val="8CAD66"/>
              </a:solidFill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</p:grpSp>
      </p:grpSp>
      <p:sp>
        <p:nvSpPr>
          <p:cNvPr id="85" name="TextBox 84">
            <a:extLst>
              <a:ext uri="{FF2B5EF4-FFF2-40B4-BE49-F238E27FC236}">
                <a16:creationId xmlns:a16="http://schemas.microsoft.com/office/drawing/2014/main" id="{F2F07EFC-2F2D-CFD2-2825-3DDB7B2751E1}"/>
              </a:ext>
            </a:extLst>
          </p:cNvPr>
          <p:cNvSpPr txBox="1"/>
          <p:nvPr/>
        </p:nvSpPr>
        <p:spPr>
          <a:xfrm>
            <a:off x="1602392" y="2578749"/>
            <a:ext cx="1053172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715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589C5AAF-4C7A-F122-E2AC-18C06F13BE62}"/>
              </a:ext>
            </a:extLst>
          </p:cNvPr>
          <p:cNvSpPr txBox="1"/>
          <p:nvPr/>
        </p:nvSpPr>
        <p:spPr>
          <a:xfrm>
            <a:off x="3309099" y="2540347"/>
            <a:ext cx="351058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kern="1200" spc="3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5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1F543C33-52E1-49CE-E1BF-B719B3BD156D}"/>
              </a:ext>
            </a:extLst>
          </p:cNvPr>
          <p:cNvSpPr txBox="1"/>
          <p:nvPr/>
        </p:nvSpPr>
        <p:spPr>
          <a:xfrm>
            <a:off x="3175052" y="3150090"/>
            <a:ext cx="48510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kern="1200" spc="300" noProof="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16AA657D-443A-970D-AA81-6C79692678FA}"/>
              </a:ext>
            </a:extLst>
          </p:cNvPr>
          <p:cNvSpPr txBox="1"/>
          <p:nvPr/>
        </p:nvSpPr>
        <p:spPr>
          <a:xfrm>
            <a:off x="1631820" y="3218687"/>
            <a:ext cx="351058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A58F99CE-BA01-0821-1515-B4B5FE4A6C6E}"/>
              </a:ext>
            </a:extLst>
          </p:cNvPr>
          <p:cNvSpPr txBox="1"/>
          <p:nvPr/>
        </p:nvSpPr>
        <p:spPr>
          <a:xfrm>
            <a:off x="1982879" y="3202553"/>
            <a:ext cx="351057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87C37F13-6208-B9C0-4187-55444F20588B}"/>
              </a:ext>
            </a:extLst>
          </p:cNvPr>
          <p:cNvSpPr txBox="1"/>
          <p:nvPr/>
        </p:nvSpPr>
        <p:spPr>
          <a:xfrm>
            <a:off x="2012306" y="3778623"/>
            <a:ext cx="351057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218510DD-0FBF-BEF4-5931-863B2A3D58A7}"/>
              </a:ext>
            </a:extLst>
          </p:cNvPr>
          <p:cNvSpPr txBox="1"/>
          <p:nvPr/>
        </p:nvSpPr>
        <p:spPr>
          <a:xfrm>
            <a:off x="2393684" y="3753350"/>
            <a:ext cx="351057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85A60EB2-6AA8-53BD-7ECE-FD04D52C685E}"/>
              </a:ext>
            </a:extLst>
          </p:cNvPr>
          <p:cNvSpPr txBox="1"/>
          <p:nvPr/>
        </p:nvSpPr>
        <p:spPr>
          <a:xfrm>
            <a:off x="2449266" y="4414453"/>
            <a:ext cx="351057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265471D2-EC44-05E5-F2C5-D4D8EE338B86}"/>
              </a:ext>
            </a:extLst>
          </p:cNvPr>
          <p:cNvSpPr txBox="1"/>
          <p:nvPr/>
        </p:nvSpPr>
        <p:spPr>
          <a:xfrm>
            <a:off x="3496680" y="3155100"/>
            <a:ext cx="48510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kern="1200" spc="3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95691FC1-795D-682E-F178-B8DE303DC7E4}"/>
              </a:ext>
            </a:extLst>
          </p:cNvPr>
          <p:cNvSpPr txBox="1"/>
          <p:nvPr/>
        </p:nvSpPr>
        <p:spPr>
          <a:xfrm>
            <a:off x="3830365" y="3141782"/>
            <a:ext cx="48510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</a:t>
            </a:r>
          </a:p>
        </p:txBody>
      </p:sp>
      <p:grpSp>
        <p:nvGrpSpPr>
          <p:cNvPr id="95" name="Group 94">
            <a:extLst>
              <a:ext uri="{FF2B5EF4-FFF2-40B4-BE49-F238E27FC236}">
                <a16:creationId xmlns:a16="http://schemas.microsoft.com/office/drawing/2014/main" id="{4A68B294-B8AD-E99B-CBFA-E66354101D3F}"/>
              </a:ext>
            </a:extLst>
          </p:cNvPr>
          <p:cNvGrpSpPr/>
          <p:nvPr/>
        </p:nvGrpSpPr>
        <p:grpSpPr>
          <a:xfrm>
            <a:off x="2872662" y="2623813"/>
            <a:ext cx="1574990" cy="1242243"/>
            <a:chOff x="7696122" y="2989573"/>
            <a:chExt cx="1574990" cy="1242243"/>
          </a:xfrm>
        </p:grpSpPr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9AEFB084-8AEC-8BDA-DEC2-A93366A9DE9E}"/>
                </a:ext>
              </a:extLst>
            </p:cNvPr>
            <p:cNvCxnSpPr>
              <a:cxnSpLocks/>
            </p:cNvCxnSpPr>
            <p:nvPr/>
          </p:nvCxnSpPr>
          <p:spPr>
            <a:xfrm>
              <a:off x="7701479" y="2989573"/>
              <a:ext cx="24891" cy="1242243"/>
            </a:xfrm>
            <a:prstGeom prst="line">
              <a:avLst/>
            </a:prstGeom>
            <a:ln w="762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F7386CA9-05FA-3CB9-F0E5-B898CE841813}"/>
                </a:ext>
              </a:extLst>
            </p:cNvPr>
            <p:cNvCxnSpPr>
              <a:cxnSpLocks/>
            </p:cNvCxnSpPr>
            <p:nvPr/>
          </p:nvCxnSpPr>
          <p:spPr>
            <a:xfrm>
              <a:off x="7696122" y="3568313"/>
              <a:ext cx="1574990" cy="0"/>
            </a:xfrm>
            <a:prstGeom prst="line">
              <a:avLst/>
            </a:prstGeom>
            <a:ln w="762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8" name="TextBox 97">
            <a:extLst>
              <a:ext uri="{FF2B5EF4-FFF2-40B4-BE49-F238E27FC236}">
                <a16:creationId xmlns:a16="http://schemas.microsoft.com/office/drawing/2014/main" id="{239A412B-0F04-4CCA-8745-F695F8AD4898}"/>
              </a:ext>
            </a:extLst>
          </p:cNvPr>
          <p:cNvSpPr txBox="1"/>
          <p:nvPr/>
        </p:nvSpPr>
        <p:spPr>
          <a:xfrm>
            <a:off x="7684968" y="2612825"/>
            <a:ext cx="1053173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kern="1200" spc="3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627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FCA6F91B-1BE7-AC18-00AE-836B627C0D18}"/>
              </a:ext>
            </a:extLst>
          </p:cNvPr>
          <p:cNvSpPr txBox="1"/>
          <p:nvPr/>
        </p:nvSpPr>
        <p:spPr>
          <a:xfrm>
            <a:off x="9391676" y="2574423"/>
            <a:ext cx="351058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kern="1200" spc="300" noProof="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2E01ABA7-0627-8918-7B3C-36F7991ACD8A}"/>
              </a:ext>
            </a:extLst>
          </p:cNvPr>
          <p:cNvSpPr txBox="1"/>
          <p:nvPr/>
        </p:nvSpPr>
        <p:spPr>
          <a:xfrm>
            <a:off x="9037488" y="3188772"/>
            <a:ext cx="48510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12ABB7E9-48C7-4B5C-9A22-0D388030DE5C}"/>
              </a:ext>
            </a:extLst>
          </p:cNvPr>
          <p:cNvSpPr txBox="1"/>
          <p:nvPr/>
        </p:nvSpPr>
        <p:spPr>
          <a:xfrm>
            <a:off x="7714397" y="3252763"/>
            <a:ext cx="351058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kern="1200" spc="3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1EE2DB29-1B78-2647-0D0A-BF9BCA71E0EF}"/>
              </a:ext>
            </a:extLst>
          </p:cNvPr>
          <p:cNvSpPr txBox="1"/>
          <p:nvPr/>
        </p:nvSpPr>
        <p:spPr>
          <a:xfrm>
            <a:off x="8092295" y="3252763"/>
            <a:ext cx="702116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pc="3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27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C56E54F7-C9CC-9EF0-CCE9-FE674B55BA45}"/>
              </a:ext>
            </a:extLst>
          </p:cNvPr>
          <p:cNvSpPr txBox="1"/>
          <p:nvPr/>
        </p:nvSpPr>
        <p:spPr>
          <a:xfrm>
            <a:off x="8437956" y="3947498"/>
            <a:ext cx="351058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pc="3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68E0E637-81EC-E72C-786E-76CCFC01A002}"/>
              </a:ext>
            </a:extLst>
          </p:cNvPr>
          <p:cNvSpPr txBox="1"/>
          <p:nvPr/>
        </p:nvSpPr>
        <p:spPr>
          <a:xfrm>
            <a:off x="9359116" y="3193782"/>
            <a:ext cx="48510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9</a:t>
            </a: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20103495-F94F-9C0D-2D02-4E257FD9D121}"/>
              </a:ext>
            </a:extLst>
          </p:cNvPr>
          <p:cNvGrpSpPr/>
          <p:nvPr/>
        </p:nvGrpSpPr>
        <p:grpSpPr>
          <a:xfrm>
            <a:off x="8955239" y="2657889"/>
            <a:ext cx="1574990" cy="1242243"/>
            <a:chOff x="7696122" y="2989573"/>
            <a:chExt cx="1574990" cy="1242243"/>
          </a:xfrm>
        </p:grpSpPr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5409CE99-BE62-E58A-271A-AF86170F6DE0}"/>
                </a:ext>
              </a:extLst>
            </p:cNvPr>
            <p:cNvCxnSpPr>
              <a:cxnSpLocks/>
            </p:cNvCxnSpPr>
            <p:nvPr/>
          </p:nvCxnSpPr>
          <p:spPr>
            <a:xfrm>
              <a:off x="7701479" y="2989573"/>
              <a:ext cx="24891" cy="1242243"/>
            </a:xfrm>
            <a:prstGeom prst="line">
              <a:avLst/>
            </a:prstGeom>
            <a:ln w="762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A89ECE59-045D-16AD-9F8A-CB509ADB78B4}"/>
                </a:ext>
              </a:extLst>
            </p:cNvPr>
            <p:cNvCxnSpPr>
              <a:cxnSpLocks/>
            </p:cNvCxnSpPr>
            <p:nvPr/>
          </p:nvCxnSpPr>
          <p:spPr>
            <a:xfrm>
              <a:off x="7696122" y="3568313"/>
              <a:ext cx="1574990" cy="0"/>
            </a:xfrm>
            <a:prstGeom prst="line">
              <a:avLst/>
            </a:prstGeom>
            <a:ln w="762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1" name="Rectangle: Rounded Corners 110">
            <a:extLst>
              <a:ext uri="{FF2B5EF4-FFF2-40B4-BE49-F238E27FC236}">
                <a16:creationId xmlns:a16="http://schemas.microsoft.com/office/drawing/2014/main" id="{E37B4BD1-4E98-EA52-9EA3-F0644F609DDB}"/>
              </a:ext>
            </a:extLst>
          </p:cNvPr>
          <p:cNvSpPr/>
          <p:nvPr/>
        </p:nvSpPr>
        <p:spPr>
          <a:xfrm>
            <a:off x="2419265" y="5444888"/>
            <a:ext cx="942397" cy="738663"/>
          </a:xfrm>
          <a:prstGeom prst="round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: Rounded Corners 111">
            <a:extLst>
              <a:ext uri="{FF2B5EF4-FFF2-40B4-BE49-F238E27FC236}">
                <a16:creationId xmlns:a16="http://schemas.microsoft.com/office/drawing/2014/main" id="{6ED2194E-91AB-C4BE-0F67-ADE3EC701BAF}"/>
              </a:ext>
            </a:extLst>
          </p:cNvPr>
          <p:cNvSpPr/>
          <p:nvPr/>
        </p:nvSpPr>
        <p:spPr>
          <a:xfrm>
            <a:off x="8401226" y="5444888"/>
            <a:ext cx="942397" cy="738663"/>
          </a:xfrm>
          <a:prstGeom prst="round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B55B59D8-CE26-88C2-25E5-F877147A4EB3}"/>
              </a:ext>
            </a:extLst>
          </p:cNvPr>
          <p:cNvSpPr txBox="1"/>
          <p:nvPr/>
        </p:nvSpPr>
        <p:spPr>
          <a:xfrm>
            <a:off x="2764069" y="5553248"/>
            <a:ext cx="65353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C0F64D71-8B4E-05F6-4BD7-8D567AF0788A}"/>
              </a:ext>
            </a:extLst>
          </p:cNvPr>
          <p:cNvSpPr txBox="1"/>
          <p:nvPr/>
        </p:nvSpPr>
        <p:spPr>
          <a:xfrm>
            <a:off x="8738141" y="5528278"/>
            <a:ext cx="65353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419096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  <p:bldP spid="86" grpId="0"/>
      <p:bldP spid="87" grpId="0"/>
      <p:bldP spid="88" grpId="0"/>
      <p:bldP spid="89" grpId="0"/>
      <p:bldP spid="90" grpId="0"/>
      <p:bldP spid="91" grpId="0"/>
      <p:bldP spid="92" grpId="0"/>
      <p:bldP spid="93" grpId="0"/>
      <p:bldP spid="94" grpId="0"/>
      <p:bldP spid="98" grpId="0"/>
      <p:bldP spid="99" grpId="0"/>
      <p:bldP spid="100" grpId="0"/>
      <p:bldP spid="101" grpId="0"/>
      <p:bldP spid="102" grpId="0"/>
      <p:bldP spid="104" grpId="0"/>
      <p:bldP spid="106" grpId="0"/>
      <p:bldP spid="111" grpId="0" animBg="1"/>
      <p:bldP spid="112" grpId="0" animBg="1"/>
      <p:bldP spid="113" grpId="0"/>
      <p:bldP spid="1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5F9F36D-2CD2-4364-8DA4-0576A602AD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460" cy="6858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8A30FB06-489D-4DAB-842C-29D606790435}"/>
              </a:ext>
            </a:extLst>
          </p:cNvPr>
          <p:cNvGrpSpPr/>
          <p:nvPr/>
        </p:nvGrpSpPr>
        <p:grpSpPr>
          <a:xfrm>
            <a:off x="2154908" y="1554928"/>
            <a:ext cx="7879644" cy="3121753"/>
            <a:chOff x="2156178" y="2103034"/>
            <a:chExt cx="7879644" cy="2697566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A31E615-37C6-4327-91C7-AB9CCEEF80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56178" y="2103034"/>
              <a:ext cx="7879644" cy="2697566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9F22094-D239-4432-BD24-3C8887FE899C}"/>
                </a:ext>
              </a:extLst>
            </p:cNvPr>
            <p:cNvSpPr txBox="1"/>
            <p:nvPr/>
          </p:nvSpPr>
          <p:spPr>
            <a:xfrm>
              <a:off x="3295221" y="2339692"/>
              <a:ext cx="5604098" cy="215590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9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0" i="0" u="none" strike="noStrike" kern="1200" cap="none" spc="0" normalizeH="0" baseline="0" noProof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Chào tạm biệt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19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0" i="0" u="none" strike="noStrike" kern="1200" cap="none" spc="0" normalizeH="0" baseline="0" noProof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và hẹn gặp lại</a:t>
              </a: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8BBF6EBD-27D1-4BB2-A077-F677EC8132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371600"/>
            <a:ext cx="2057400" cy="530343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6B2FC77-A32C-400C-A08A-7EBB808D9C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516" y="2429344"/>
            <a:ext cx="4069644" cy="355424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BF3FAE5-B532-41BA-9D18-3D1A4D3C1B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4855" y="670107"/>
            <a:ext cx="598311" cy="58702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E4E18C5-F4F8-43E4-BB6C-405B4F382A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640825">
            <a:off x="3742162" y="5347873"/>
            <a:ext cx="1111380" cy="109041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CC8876F-153D-4CD1-B4C1-BB0FB5C7AB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806844">
            <a:off x="10437268" y="669467"/>
            <a:ext cx="1111380" cy="109041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1840D1B-370F-4C06-A86F-763293F8CD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9158">
            <a:off x="10067983" y="5942091"/>
            <a:ext cx="518668" cy="50888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24777A4-5717-4B3F-A48D-3684E31BAA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9158">
            <a:off x="-143017" y="4662310"/>
            <a:ext cx="518668" cy="508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213006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7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1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2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5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6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9" dur="1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0" dur="1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23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4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27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8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31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32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35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36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349F7D-355A-4980-A27B-772E6C3A5C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" y="0"/>
            <a:ext cx="1218946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A7A1FBF-05A7-4CA8-973E-E963624AF4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81362" y="1295400"/>
            <a:ext cx="2057400" cy="5303433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66BDA8D3-F01D-4F5E-8341-9150B8F973D9}"/>
              </a:ext>
            </a:extLst>
          </p:cNvPr>
          <p:cNvGrpSpPr/>
          <p:nvPr/>
        </p:nvGrpSpPr>
        <p:grpSpPr>
          <a:xfrm>
            <a:off x="3078480" y="863600"/>
            <a:ext cx="5648960" cy="4307840"/>
            <a:chOff x="501720" y="1828800"/>
            <a:chExt cx="3917880" cy="320040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24E4BC55-29D0-46FB-9566-15D7941297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1720" y="1828800"/>
              <a:ext cx="3917880" cy="320040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99C0D43-90D9-4874-8187-0F4BCC49D489}"/>
                </a:ext>
              </a:extLst>
            </p:cNvPr>
            <p:cNvSpPr txBox="1"/>
            <p:nvPr/>
          </p:nvSpPr>
          <p:spPr>
            <a:xfrm>
              <a:off x="912162" y="3413219"/>
              <a:ext cx="2993146" cy="70640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Khởi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 </a:t>
              </a: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động</a:t>
              </a:r>
              <a:endPara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C6FC989F-CE93-48A0-8B6F-8280BBC32D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220" y="1089248"/>
            <a:ext cx="2597668" cy="576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406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click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3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4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2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9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0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A802AB8-96E3-EEDF-5E0F-77D6BF141D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" y="0"/>
            <a:ext cx="12189460" cy="6858000"/>
          </a:xfrm>
          <a:prstGeom prst="rect">
            <a:avLst/>
          </a:prstGeom>
        </p:spPr>
      </p:pic>
      <p:sp>
        <p:nvSpPr>
          <p:cNvPr id="82" name="Google Shape;3724;p12">
            <a:extLst>
              <a:ext uri="{FF2B5EF4-FFF2-40B4-BE49-F238E27FC236}">
                <a16:creationId xmlns:a16="http://schemas.microsoft.com/office/drawing/2014/main" id="{1DDD561E-1F96-1701-1503-12D12AA6D2E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355028" y="502639"/>
            <a:ext cx="6447820" cy="958872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62503"/>
              </a:buClr>
              <a:buSzPts val="4800"/>
              <a:buFont typeface="Calibri"/>
              <a:buNone/>
            </a:pPr>
            <a:r>
              <a:rPr lang="en-US" sz="4800" dirty="0" err="1">
                <a:latin typeface="Calibri"/>
                <a:ea typeface="Calibri"/>
                <a:cs typeface="Calibri"/>
                <a:sym typeface="Calibri"/>
              </a:rPr>
              <a:t>Đặt</a:t>
            </a:r>
            <a:r>
              <a:rPr lang="en-US" sz="4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800" dirty="0" err="1">
                <a:latin typeface="Calibri"/>
                <a:ea typeface="Calibri"/>
                <a:cs typeface="Calibri"/>
                <a:sym typeface="Calibri"/>
              </a:rPr>
              <a:t>tính</a:t>
            </a:r>
            <a:r>
              <a:rPr lang="en-US" sz="4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800" dirty="0" err="1">
                <a:latin typeface="Calibri"/>
                <a:ea typeface="Calibri"/>
                <a:cs typeface="Calibri"/>
                <a:sym typeface="Calibri"/>
              </a:rPr>
              <a:t>rồi</a:t>
            </a:r>
            <a:r>
              <a:rPr lang="en-US" sz="4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800" dirty="0" err="1">
                <a:latin typeface="Calibri"/>
                <a:ea typeface="Calibri"/>
                <a:cs typeface="Calibri"/>
                <a:sym typeface="Calibri"/>
              </a:rPr>
              <a:t>tính</a:t>
            </a:r>
            <a:endParaRPr sz="48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4613F66F-4EDF-EC2C-B22D-97C523A6D002}"/>
              </a:ext>
            </a:extLst>
          </p:cNvPr>
          <p:cNvSpPr txBox="1"/>
          <p:nvPr/>
        </p:nvSpPr>
        <p:spPr>
          <a:xfrm>
            <a:off x="970502" y="2198221"/>
            <a:ext cx="107740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pt-BR" sz="4000" dirty="0">
                <a:solidFill>
                  <a:prstClr val="black"/>
                </a:solidFill>
                <a:latin typeface="Calibri"/>
              </a:rPr>
              <a:t>243</a:t>
            </a:r>
            <a:r>
              <a:rPr kumimoji="0" lang="pt-BR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x 2					</a:t>
            </a:r>
            <a:r>
              <a:rPr lang="pt-BR" sz="4000" dirty="0">
                <a:solidFill>
                  <a:prstClr val="black"/>
                </a:solidFill>
                <a:latin typeface="Calibri"/>
              </a:rPr>
              <a:t>162</a:t>
            </a:r>
            <a:r>
              <a:rPr kumimoji="0" lang="pt-BR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x 4</a:t>
            </a:r>
            <a:r>
              <a:rPr lang="pt-BR" sz="4000" kern="1200" noProof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		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0002E142-29D2-9232-DF2A-67717726198D}"/>
              </a:ext>
            </a:extLst>
          </p:cNvPr>
          <p:cNvSpPr txBox="1"/>
          <p:nvPr/>
        </p:nvSpPr>
        <p:spPr>
          <a:xfrm>
            <a:off x="1287305" y="2964948"/>
            <a:ext cx="1404232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243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5229A86B-573C-0541-6E74-93F02299634D}"/>
              </a:ext>
            </a:extLst>
          </p:cNvPr>
          <p:cNvSpPr txBox="1"/>
          <p:nvPr/>
        </p:nvSpPr>
        <p:spPr>
          <a:xfrm>
            <a:off x="2223460" y="3980611"/>
            <a:ext cx="468077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spc="300" noProof="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kumimoji="0" lang="en-US" sz="66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C85F6C4C-1A33-A635-7BA5-59BA6DC14062}"/>
              </a:ext>
            </a:extLst>
          </p:cNvPr>
          <p:cNvSpPr txBox="1"/>
          <p:nvPr/>
        </p:nvSpPr>
        <p:spPr>
          <a:xfrm>
            <a:off x="1365055" y="5518877"/>
            <a:ext cx="1404232" cy="10156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kern="1200" spc="300" dirty="0">
                <a:solidFill>
                  <a:srgbClr val="FF4B4B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486</a:t>
            </a:r>
            <a:endParaRPr kumimoji="0" lang="en-US" sz="66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2EB70570-CBDD-3AE6-AE5A-BA8C4C7F3ADB}"/>
              </a:ext>
            </a:extLst>
          </p:cNvPr>
          <p:cNvCxnSpPr>
            <a:cxnSpLocks/>
          </p:cNvCxnSpPr>
          <p:nvPr/>
        </p:nvCxnSpPr>
        <p:spPr>
          <a:xfrm>
            <a:off x="1357999" y="5198903"/>
            <a:ext cx="1473013" cy="9262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9" name="Group 88">
            <a:extLst>
              <a:ext uri="{FF2B5EF4-FFF2-40B4-BE49-F238E27FC236}">
                <a16:creationId xmlns:a16="http://schemas.microsoft.com/office/drawing/2014/main" id="{7B72D77A-CFB5-FDEA-1E09-5458F5B26746}"/>
              </a:ext>
            </a:extLst>
          </p:cNvPr>
          <p:cNvGrpSpPr/>
          <p:nvPr/>
        </p:nvGrpSpPr>
        <p:grpSpPr>
          <a:xfrm rot="18947827">
            <a:off x="706741" y="3740743"/>
            <a:ext cx="479410" cy="479410"/>
            <a:chOff x="4733404" y="3020262"/>
            <a:chExt cx="479410" cy="479410"/>
          </a:xfrm>
        </p:grpSpPr>
        <p:sp>
          <p:nvSpPr>
            <p:cNvPr id="90" name="Minus Sign 89">
              <a:extLst>
                <a:ext uri="{FF2B5EF4-FFF2-40B4-BE49-F238E27FC236}">
                  <a16:creationId xmlns:a16="http://schemas.microsoft.com/office/drawing/2014/main" id="{681D10FB-578E-CBF0-B9D3-510280654FC6}"/>
                </a:ext>
              </a:extLst>
            </p:cNvPr>
            <p:cNvSpPr/>
            <p:nvPr/>
          </p:nvSpPr>
          <p:spPr>
            <a:xfrm>
              <a:off x="4733404" y="3112546"/>
              <a:ext cx="479410" cy="264938"/>
            </a:xfrm>
            <a:prstGeom prst="mathMinus">
              <a:avLst/>
            </a:prstGeom>
            <a:solidFill>
              <a:srgbClr val="FF4B4B"/>
            </a:solidFill>
            <a:ln>
              <a:solidFill>
                <a:srgbClr val="FF6D6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" name="Minus Sign 90">
              <a:extLst>
                <a:ext uri="{FF2B5EF4-FFF2-40B4-BE49-F238E27FC236}">
                  <a16:creationId xmlns:a16="http://schemas.microsoft.com/office/drawing/2014/main" id="{7C465E09-D349-51B1-858D-6AA1556BCBAA}"/>
                </a:ext>
              </a:extLst>
            </p:cNvPr>
            <p:cNvSpPr/>
            <p:nvPr/>
          </p:nvSpPr>
          <p:spPr>
            <a:xfrm rot="16200000">
              <a:off x="4738156" y="3127498"/>
              <a:ext cx="479410" cy="264938"/>
            </a:xfrm>
            <a:prstGeom prst="mathMinus">
              <a:avLst/>
            </a:prstGeom>
            <a:solidFill>
              <a:srgbClr val="FF4B4B"/>
            </a:solidFill>
            <a:ln>
              <a:solidFill>
                <a:srgbClr val="FF6D6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2" name="TextBox 91">
            <a:extLst>
              <a:ext uri="{FF2B5EF4-FFF2-40B4-BE49-F238E27FC236}">
                <a16:creationId xmlns:a16="http://schemas.microsoft.com/office/drawing/2014/main" id="{7B5C0F15-D548-EE5B-344A-B85D5122CF12}"/>
              </a:ext>
            </a:extLst>
          </p:cNvPr>
          <p:cNvSpPr txBox="1"/>
          <p:nvPr/>
        </p:nvSpPr>
        <p:spPr>
          <a:xfrm>
            <a:off x="6553353" y="2915725"/>
            <a:ext cx="1404232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162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DEDB6D80-AD5B-A177-2574-F67F9E190F95}"/>
              </a:ext>
            </a:extLst>
          </p:cNvPr>
          <p:cNvSpPr txBox="1"/>
          <p:nvPr/>
        </p:nvSpPr>
        <p:spPr>
          <a:xfrm>
            <a:off x="7489508" y="3934864"/>
            <a:ext cx="468077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spc="30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endParaRPr kumimoji="0" lang="en-US" sz="66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9EDD70FC-BB78-534B-B285-C4FE0995BACF}"/>
              </a:ext>
            </a:extLst>
          </p:cNvPr>
          <p:cNvSpPr txBox="1"/>
          <p:nvPr/>
        </p:nvSpPr>
        <p:spPr>
          <a:xfrm>
            <a:off x="6631103" y="5473130"/>
            <a:ext cx="1404232" cy="10156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spc="30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en-US" sz="6600" b="1" kern="1200" spc="300" noProof="0" dirty="0">
                <a:solidFill>
                  <a:srgbClr val="FF4B4B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48</a:t>
            </a:r>
            <a:endParaRPr kumimoji="0" lang="en-US" sz="66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4BCE3D29-CF71-415A-8799-60BF1DE7304C}"/>
              </a:ext>
            </a:extLst>
          </p:cNvPr>
          <p:cNvCxnSpPr>
            <a:cxnSpLocks/>
          </p:cNvCxnSpPr>
          <p:nvPr/>
        </p:nvCxnSpPr>
        <p:spPr>
          <a:xfrm>
            <a:off x="6624047" y="5153156"/>
            <a:ext cx="1473013" cy="9262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6" name="Group 95">
            <a:extLst>
              <a:ext uri="{FF2B5EF4-FFF2-40B4-BE49-F238E27FC236}">
                <a16:creationId xmlns:a16="http://schemas.microsoft.com/office/drawing/2014/main" id="{3E3A963B-0F72-F68C-005F-8BE899FA40D9}"/>
              </a:ext>
            </a:extLst>
          </p:cNvPr>
          <p:cNvGrpSpPr/>
          <p:nvPr/>
        </p:nvGrpSpPr>
        <p:grpSpPr>
          <a:xfrm rot="18947827">
            <a:off x="5972789" y="3694996"/>
            <a:ext cx="479410" cy="479410"/>
            <a:chOff x="4733404" y="3020262"/>
            <a:chExt cx="479410" cy="479410"/>
          </a:xfrm>
        </p:grpSpPr>
        <p:sp>
          <p:nvSpPr>
            <p:cNvPr id="97" name="Minus Sign 96">
              <a:extLst>
                <a:ext uri="{FF2B5EF4-FFF2-40B4-BE49-F238E27FC236}">
                  <a16:creationId xmlns:a16="http://schemas.microsoft.com/office/drawing/2014/main" id="{8419E0E3-52E0-CF62-C32E-300D0A4721D5}"/>
                </a:ext>
              </a:extLst>
            </p:cNvPr>
            <p:cNvSpPr/>
            <p:nvPr/>
          </p:nvSpPr>
          <p:spPr>
            <a:xfrm>
              <a:off x="4733404" y="3112546"/>
              <a:ext cx="479410" cy="264938"/>
            </a:xfrm>
            <a:prstGeom prst="mathMinus">
              <a:avLst/>
            </a:prstGeom>
            <a:solidFill>
              <a:srgbClr val="FF4B4B"/>
            </a:solidFill>
            <a:ln>
              <a:solidFill>
                <a:srgbClr val="FF6D6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8" name="Minus Sign 97">
              <a:extLst>
                <a:ext uri="{FF2B5EF4-FFF2-40B4-BE49-F238E27FC236}">
                  <a16:creationId xmlns:a16="http://schemas.microsoft.com/office/drawing/2014/main" id="{A2583358-967E-5F24-032F-50A07E0685DF}"/>
                </a:ext>
              </a:extLst>
            </p:cNvPr>
            <p:cNvSpPr/>
            <p:nvPr/>
          </p:nvSpPr>
          <p:spPr>
            <a:xfrm rot="16200000">
              <a:off x="4738156" y="3127498"/>
              <a:ext cx="479410" cy="264938"/>
            </a:xfrm>
            <a:prstGeom prst="mathMinus">
              <a:avLst/>
            </a:prstGeom>
            <a:solidFill>
              <a:srgbClr val="FF4B4B"/>
            </a:solidFill>
            <a:ln>
              <a:solidFill>
                <a:srgbClr val="FF6D6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25" name="Picture 124">
            <a:extLst>
              <a:ext uri="{FF2B5EF4-FFF2-40B4-BE49-F238E27FC236}">
                <a16:creationId xmlns:a16="http://schemas.microsoft.com/office/drawing/2014/main" id="{C8A2A9B2-66F0-AE3A-C9C0-DC9D5DDA4D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72037" y="3931388"/>
            <a:ext cx="1034802" cy="2667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233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  <p:bldP spid="85" grpId="0"/>
      <p:bldP spid="86" grpId="0"/>
      <p:bldP spid="87" grpId="0"/>
      <p:bldP spid="92" grpId="0"/>
      <p:bldP spid="93" grpId="0"/>
      <p:bldP spid="9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349F7D-355A-4980-A27B-772E6C3A5C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" y="0"/>
            <a:ext cx="1218946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A7A1FBF-05A7-4CA8-973E-E963624AF4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81362" y="1295400"/>
            <a:ext cx="2057400" cy="5303433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66BDA8D3-F01D-4F5E-8341-9150B8F973D9}"/>
              </a:ext>
            </a:extLst>
          </p:cNvPr>
          <p:cNvGrpSpPr/>
          <p:nvPr/>
        </p:nvGrpSpPr>
        <p:grpSpPr>
          <a:xfrm>
            <a:off x="3078480" y="863600"/>
            <a:ext cx="5648960" cy="4307840"/>
            <a:chOff x="501720" y="1828800"/>
            <a:chExt cx="3917880" cy="320040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24E4BC55-29D0-46FB-9566-15D7941297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1720" y="1828800"/>
              <a:ext cx="3917880" cy="320040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99C0D43-90D9-4874-8187-0F4BCC49D489}"/>
                </a:ext>
              </a:extLst>
            </p:cNvPr>
            <p:cNvSpPr txBox="1"/>
            <p:nvPr/>
          </p:nvSpPr>
          <p:spPr>
            <a:xfrm>
              <a:off x="912162" y="3413219"/>
              <a:ext cx="2993146" cy="73774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Khám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 </a:t>
              </a: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phá</a:t>
              </a:r>
              <a:endPara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C6FC989F-CE93-48A0-8B6F-8280BBC32D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220" y="1089248"/>
            <a:ext cx="2597668" cy="576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98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click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3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4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2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9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0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63B8D3C-EC39-665B-EC13-CDF8EFA260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52549"/>
            <a:ext cx="12192000" cy="6105451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6B0BD41C-F7AB-B74F-6AB5-BB27F7062D84}"/>
              </a:ext>
            </a:extLst>
          </p:cNvPr>
          <p:cNvGrpSpPr/>
          <p:nvPr/>
        </p:nvGrpSpPr>
        <p:grpSpPr>
          <a:xfrm>
            <a:off x="2937635" y="287729"/>
            <a:ext cx="6316729" cy="929640"/>
            <a:chOff x="3182748" y="175557"/>
            <a:chExt cx="8323452" cy="163908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82CE433-2E24-1ABB-20A7-8E604B487B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82748" y="175557"/>
              <a:ext cx="8323452" cy="163908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C23265C-9FF4-E23B-3BB5-74B70AA4CCCB}"/>
                </a:ext>
              </a:extLst>
            </p:cNvPr>
            <p:cNvSpPr txBox="1"/>
            <p:nvPr/>
          </p:nvSpPr>
          <p:spPr>
            <a:xfrm>
              <a:off x="4395047" y="478248"/>
              <a:ext cx="6240487" cy="90057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Quan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sát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trả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lời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câu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hỏi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3025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A802AB8-96E3-EEDF-5E0F-77D6BF141D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" y="4894"/>
            <a:ext cx="12189460" cy="6858000"/>
          </a:xfrm>
          <a:prstGeom prst="rect">
            <a:avLst/>
          </a:prstGeom>
        </p:spPr>
      </p:pic>
      <p:sp>
        <p:nvSpPr>
          <p:cNvPr id="82" name="Google Shape;3724;p12">
            <a:extLst>
              <a:ext uri="{FF2B5EF4-FFF2-40B4-BE49-F238E27FC236}">
                <a16:creationId xmlns:a16="http://schemas.microsoft.com/office/drawing/2014/main" id="{1DDD561E-1F96-1701-1503-12D12AA6D2E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920239" y="149042"/>
            <a:ext cx="6447820" cy="958872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62503"/>
              </a:buClr>
              <a:buSzPts val="4800"/>
              <a:buFont typeface="Calibri"/>
              <a:buNone/>
            </a:pPr>
            <a:r>
              <a:rPr lang="en-US" sz="4800" dirty="0" err="1">
                <a:latin typeface="Calibri"/>
                <a:ea typeface="Calibri"/>
                <a:cs typeface="Calibri"/>
                <a:sym typeface="Calibri"/>
              </a:rPr>
              <a:t>Đặt</a:t>
            </a:r>
            <a:r>
              <a:rPr lang="en-US" sz="4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800" dirty="0" err="1">
                <a:latin typeface="Calibri"/>
                <a:ea typeface="Calibri"/>
                <a:cs typeface="Calibri"/>
                <a:sym typeface="Calibri"/>
              </a:rPr>
              <a:t>tính</a:t>
            </a:r>
            <a:r>
              <a:rPr lang="en-US" sz="4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800" dirty="0" err="1">
                <a:latin typeface="Calibri"/>
                <a:ea typeface="Calibri"/>
                <a:cs typeface="Calibri"/>
                <a:sym typeface="Calibri"/>
              </a:rPr>
              <a:t>rồi</a:t>
            </a:r>
            <a:r>
              <a:rPr lang="en-US" sz="4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800" dirty="0" err="1">
                <a:latin typeface="Calibri"/>
                <a:ea typeface="Calibri"/>
                <a:cs typeface="Calibri"/>
                <a:sym typeface="Calibri"/>
              </a:rPr>
              <a:t>tính</a:t>
            </a:r>
            <a:endParaRPr sz="48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70ACAE-D853-32B8-D305-0E555B0CDA8B}"/>
              </a:ext>
            </a:extLst>
          </p:cNvPr>
          <p:cNvSpPr txBox="1"/>
          <p:nvPr/>
        </p:nvSpPr>
        <p:spPr>
          <a:xfrm>
            <a:off x="2912981" y="1891293"/>
            <a:ext cx="48510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kern="1200" spc="300" noProof="0" dirty="0">
                <a:solidFill>
                  <a:srgbClr val="FF4B4B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21A302-421E-6359-CBDC-D213E08D8A34}"/>
              </a:ext>
            </a:extLst>
          </p:cNvPr>
          <p:cNvSpPr txBox="1"/>
          <p:nvPr/>
        </p:nvSpPr>
        <p:spPr>
          <a:xfrm>
            <a:off x="1369749" y="1959890"/>
            <a:ext cx="351058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B7B4A1-DD26-4520-1050-1C10E7B0695C}"/>
              </a:ext>
            </a:extLst>
          </p:cNvPr>
          <p:cNvSpPr txBox="1"/>
          <p:nvPr/>
        </p:nvSpPr>
        <p:spPr>
          <a:xfrm>
            <a:off x="1379674" y="2494553"/>
            <a:ext cx="351057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C0AC01-29D5-0F42-6C9B-A7AF55A1C37C}"/>
              </a:ext>
            </a:extLst>
          </p:cNvPr>
          <p:cNvSpPr txBox="1"/>
          <p:nvPr/>
        </p:nvSpPr>
        <p:spPr>
          <a:xfrm>
            <a:off x="1752765" y="2494553"/>
            <a:ext cx="351057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9B9144-ED56-49EB-5116-617D6C7D03F0}"/>
              </a:ext>
            </a:extLst>
          </p:cNvPr>
          <p:cNvSpPr txBox="1"/>
          <p:nvPr/>
        </p:nvSpPr>
        <p:spPr>
          <a:xfrm>
            <a:off x="1379672" y="3155656"/>
            <a:ext cx="351058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pc="30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83D71E-1BAD-0CF6-FCCE-9CA3E1DF7E1E}"/>
              </a:ext>
            </a:extLst>
          </p:cNvPr>
          <p:cNvSpPr txBox="1"/>
          <p:nvPr/>
        </p:nvSpPr>
        <p:spPr>
          <a:xfrm>
            <a:off x="1769538" y="3155656"/>
            <a:ext cx="351057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30F7CA-DCBC-7C77-F7AC-93A5B5345257}"/>
              </a:ext>
            </a:extLst>
          </p:cNvPr>
          <p:cNvSpPr txBox="1"/>
          <p:nvPr/>
        </p:nvSpPr>
        <p:spPr>
          <a:xfrm>
            <a:off x="3234609" y="1896303"/>
            <a:ext cx="48510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1F83C9E-57C8-1DE4-F1D4-31A43F8E6E4A}"/>
              </a:ext>
            </a:extLst>
          </p:cNvPr>
          <p:cNvSpPr txBox="1"/>
          <p:nvPr/>
        </p:nvSpPr>
        <p:spPr>
          <a:xfrm>
            <a:off x="3568294" y="1882985"/>
            <a:ext cx="48510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pc="30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5495DF2-A76B-FCAC-7DEE-FA47FAE46820}"/>
              </a:ext>
            </a:extLst>
          </p:cNvPr>
          <p:cNvGrpSpPr/>
          <p:nvPr/>
        </p:nvGrpSpPr>
        <p:grpSpPr>
          <a:xfrm>
            <a:off x="2610591" y="1365016"/>
            <a:ext cx="1574990" cy="1242243"/>
            <a:chOff x="7696122" y="2989573"/>
            <a:chExt cx="1574990" cy="1242243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F96BB85-FFB3-2B6A-8E45-82B479F7B637}"/>
                </a:ext>
              </a:extLst>
            </p:cNvPr>
            <p:cNvCxnSpPr>
              <a:cxnSpLocks/>
            </p:cNvCxnSpPr>
            <p:nvPr/>
          </p:nvCxnSpPr>
          <p:spPr>
            <a:xfrm>
              <a:off x="7701479" y="2989573"/>
              <a:ext cx="24891" cy="1242243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1C1649D-AB7B-7109-DBC3-0A5050598DFD}"/>
                </a:ext>
              </a:extLst>
            </p:cNvPr>
            <p:cNvCxnSpPr>
              <a:cxnSpLocks/>
            </p:cNvCxnSpPr>
            <p:nvPr/>
          </p:nvCxnSpPr>
          <p:spPr>
            <a:xfrm>
              <a:off x="7696122" y="3568313"/>
              <a:ext cx="1574990" cy="0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C7D67DD1-4801-8A9E-3AB3-FF4137938D04}"/>
              </a:ext>
            </a:extLst>
          </p:cNvPr>
          <p:cNvSpPr txBox="1"/>
          <p:nvPr/>
        </p:nvSpPr>
        <p:spPr>
          <a:xfrm>
            <a:off x="1369748" y="1316004"/>
            <a:ext cx="1053173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pc="30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312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62EA8DF-45B7-7EA1-8EDB-D00397B8F7FC}"/>
              </a:ext>
            </a:extLst>
          </p:cNvPr>
          <p:cNvSpPr txBox="1"/>
          <p:nvPr/>
        </p:nvSpPr>
        <p:spPr>
          <a:xfrm>
            <a:off x="3071245" y="1247473"/>
            <a:ext cx="351058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pc="300" noProof="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BEBEA5E-78F4-B2A1-B070-7C6C4FFA47CF}"/>
              </a:ext>
            </a:extLst>
          </p:cNvPr>
          <p:cNvSpPr txBox="1"/>
          <p:nvPr/>
        </p:nvSpPr>
        <p:spPr>
          <a:xfrm>
            <a:off x="1783150" y="3764969"/>
            <a:ext cx="351058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pc="30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1E6AB10-C403-7154-5646-04BF70FDC661}"/>
              </a:ext>
            </a:extLst>
          </p:cNvPr>
          <p:cNvSpPr txBox="1"/>
          <p:nvPr/>
        </p:nvSpPr>
        <p:spPr>
          <a:xfrm>
            <a:off x="2136315" y="3764969"/>
            <a:ext cx="351058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pc="300" noProof="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CCBCCE7-8054-47D2-E41E-5B6134C5EE85}"/>
              </a:ext>
            </a:extLst>
          </p:cNvPr>
          <p:cNvSpPr txBox="1"/>
          <p:nvPr/>
        </p:nvSpPr>
        <p:spPr>
          <a:xfrm>
            <a:off x="1784203" y="3765326"/>
            <a:ext cx="351058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pc="30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05D470B-3BE8-8520-15E3-5AD87BB541E4}"/>
              </a:ext>
            </a:extLst>
          </p:cNvPr>
          <p:cNvSpPr txBox="1"/>
          <p:nvPr/>
        </p:nvSpPr>
        <p:spPr>
          <a:xfrm>
            <a:off x="2137368" y="3765326"/>
            <a:ext cx="351058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pc="300" noProof="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D8EFCB7-418D-6F47-6EAC-42493846A6DC}"/>
              </a:ext>
            </a:extLst>
          </p:cNvPr>
          <p:cNvSpPr txBox="1"/>
          <p:nvPr/>
        </p:nvSpPr>
        <p:spPr>
          <a:xfrm>
            <a:off x="1783150" y="4321518"/>
            <a:ext cx="351058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pc="30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1AABC06-CFB8-A971-065B-2939A1A251D1}"/>
              </a:ext>
            </a:extLst>
          </p:cNvPr>
          <p:cNvSpPr txBox="1"/>
          <p:nvPr/>
        </p:nvSpPr>
        <p:spPr>
          <a:xfrm>
            <a:off x="2136315" y="4321518"/>
            <a:ext cx="351058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pc="300" noProof="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A0203C3-90D7-6AF7-FAC6-8DD4F2E2B83A}"/>
              </a:ext>
            </a:extLst>
          </p:cNvPr>
          <p:cNvSpPr txBox="1"/>
          <p:nvPr/>
        </p:nvSpPr>
        <p:spPr>
          <a:xfrm>
            <a:off x="2138544" y="4923628"/>
            <a:ext cx="351057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83A0172-275D-8E6C-E5D5-5999AA7A6ECE}"/>
              </a:ext>
            </a:extLst>
          </p:cNvPr>
          <p:cNvCxnSpPr/>
          <p:nvPr/>
        </p:nvCxnSpPr>
        <p:spPr>
          <a:xfrm>
            <a:off x="1379672" y="2607259"/>
            <a:ext cx="754536" cy="0"/>
          </a:xfrm>
          <a:prstGeom prst="line">
            <a:avLst/>
          </a:prstGeom>
          <a:ln w="28575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676B027-AB9D-AE4C-D491-4DAEC2131777}"/>
              </a:ext>
            </a:extLst>
          </p:cNvPr>
          <p:cNvCxnSpPr/>
          <p:nvPr/>
        </p:nvCxnSpPr>
        <p:spPr>
          <a:xfrm>
            <a:off x="1405882" y="3819528"/>
            <a:ext cx="754536" cy="0"/>
          </a:xfrm>
          <a:prstGeom prst="line">
            <a:avLst/>
          </a:prstGeom>
          <a:ln w="28575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39EE83B-1BA7-3F41-88D0-AEB85D6E2BBC}"/>
              </a:ext>
            </a:extLst>
          </p:cNvPr>
          <p:cNvCxnSpPr/>
          <p:nvPr/>
        </p:nvCxnSpPr>
        <p:spPr>
          <a:xfrm>
            <a:off x="1783150" y="5060182"/>
            <a:ext cx="754536" cy="0"/>
          </a:xfrm>
          <a:prstGeom prst="line">
            <a:avLst/>
          </a:prstGeom>
          <a:ln w="28575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Box 1">
            <a:extLst>
              <a:ext uri="{FF2B5EF4-FFF2-40B4-BE49-F238E27FC236}">
                <a16:creationId xmlns:a16="http://schemas.microsoft.com/office/drawing/2014/main" id="{067A1515-C355-5CC5-791C-EBD0CD650759}"/>
              </a:ext>
            </a:extLst>
          </p:cNvPr>
          <p:cNvSpPr txBox="1"/>
          <p:nvPr/>
        </p:nvSpPr>
        <p:spPr>
          <a:xfrm>
            <a:off x="5691460" y="1616805"/>
            <a:ext cx="5561656" cy="1081749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- 3 chia 2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1,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viết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1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nhân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2; 3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trừ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Text Box 1">
            <a:extLst>
              <a:ext uri="{FF2B5EF4-FFF2-40B4-BE49-F238E27FC236}">
                <a16:creationId xmlns:a16="http://schemas.microsoft.com/office/drawing/2014/main" id="{37E278F3-2D54-199F-6416-CCB0B91955D5}"/>
              </a:ext>
            </a:extLst>
          </p:cNvPr>
          <p:cNvSpPr txBox="1"/>
          <p:nvPr/>
        </p:nvSpPr>
        <p:spPr>
          <a:xfrm>
            <a:off x="5691460" y="2767679"/>
            <a:ext cx="5561656" cy="122400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Hạ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1,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đươc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11; 11 chia 2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5,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viết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5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5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nhân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10; 11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trừ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10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Text Box 1">
            <a:extLst>
              <a:ext uri="{FF2B5EF4-FFF2-40B4-BE49-F238E27FC236}">
                <a16:creationId xmlns:a16="http://schemas.microsoft.com/office/drawing/2014/main" id="{6FCDDF86-4820-735F-E648-83B3B1DA65E5}"/>
              </a:ext>
            </a:extLst>
          </p:cNvPr>
          <p:cNvSpPr txBox="1"/>
          <p:nvPr/>
        </p:nvSpPr>
        <p:spPr>
          <a:xfrm>
            <a:off x="5721846" y="3820910"/>
            <a:ext cx="5561656" cy="114761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Hạ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2,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12; 12 chia 2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6,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viết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6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6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nhân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12; 12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trừ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12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0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4" name="Text Box 1">
            <a:extLst>
              <a:ext uri="{FF2B5EF4-FFF2-40B4-BE49-F238E27FC236}">
                <a16:creationId xmlns:a16="http://schemas.microsoft.com/office/drawing/2014/main" id="{CA21BF09-4AA3-8FFA-B72A-D00FA46DC899}"/>
              </a:ext>
            </a:extLst>
          </p:cNvPr>
          <p:cNvSpPr txBox="1"/>
          <p:nvPr/>
        </p:nvSpPr>
        <p:spPr>
          <a:xfrm>
            <a:off x="5774550" y="5634556"/>
            <a:ext cx="3132500" cy="738664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6"/>
            </a:solidFill>
            <a:prstDash val="lgDashDot"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 err="1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Vậy</a:t>
            </a: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312 : 2 = 156</a:t>
            </a:r>
            <a:endParaRPr lang="en-US" sz="1400" b="1" dirty="0">
              <a:solidFill>
                <a:schemeClr val="tx2">
                  <a:lumMod val="60000"/>
                  <a:lumOff val="4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5560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9" grpId="0" uiExpand="1" build="p"/>
      <p:bldP spid="30" grpId="0" uiExpand="1" build="p"/>
      <p:bldP spid="31" grpId="0" uiExpand="1" build="p"/>
      <p:bldP spid="64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A802AB8-96E3-EEDF-5E0F-77D6BF141D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" y="0"/>
            <a:ext cx="12189460" cy="6858000"/>
          </a:xfrm>
          <a:prstGeom prst="rect">
            <a:avLst/>
          </a:prstGeom>
        </p:spPr>
      </p:pic>
      <p:sp>
        <p:nvSpPr>
          <p:cNvPr id="82" name="Google Shape;3724;p12">
            <a:extLst>
              <a:ext uri="{FF2B5EF4-FFF2-40B4-BE49-F238E27FC236}">
                <a16:creationId xmlns:a16="http://schemas.microsoft.com/office/drawing/2014/main" id="{1DDD561E-1F96-1701-1503-12D12AA6D2E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920239" y="149042"/>
            <a:ext cx="6447820" cy="958872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62503"/>
              </a:buClr>
              <a:buSzPts val="4800"/>
              <a:buFont typeface="Calibri"/>
              <a:buNone/>
            </a:pPr>
            <a:r>
              <a:rPr lang="en-US" sz="4800" dirty="0" err="1">
                <a:latin typeface="Calibri"/>
                <a:ea typeface="Calibri"/>
                <a:cs typeface="Calibri"/>
                <a:sym typeface="Calibri"/>
              </a:rPr>
              <a:t>Đặt</a:t>
            </a:r>
            <a:r>
              <a:rPr lang="en-US" sz="4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800" dirty="0" err="1">
                <a:latin typeface="Calibri"/>
                <a:ea typeface="Calibri"/>
                <a:cs typeface="Calibri"/>
                <a:sym typeface="Calibri"/>
              </a:rPr>
              <a:t>tính</a:t>
            </a:r>
            <a:r>
              <a:rPr lang="en-US" sz="4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800" dirty="0" err="1">
                <a:latin typeface="Calibri"/>
                <a:ea typeface="Calibri"/>
                <a:cs typeface="Calibri"/>
                <a:sym typeface="Calibri"/>
              </a:rPr>
              <a:t>rồi</a:t>
            </a:r>
            <a:r>
              <a:rPr lang="en-US" sz="4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800" dirty="0" err="1">
                <a:latin typeface="Calibri"/>
                <a:ea typeface="Calibri"/>
                <a:cs typeface="Calibri"/>
                <a:sym typeface="Calibri"/>
              </a:rPr>
              <a:t>tính</a:t>
            </a:r>
            <a:endParaRPr sz="48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70ACAE-D853-32B8-D305-0E555B0CDA8B}"/>
              </a:ext>
            </a:extLst>
          </p:cNvPr>
          <p:cNvSpPr txBox="1"/>
          <p:nvPr/>
        </p:nvSpPr>
        <p:spPr>
          <a:xfrm>
            <a:off x="2901551" y="2854675"/>
            <a:ext cx="426286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21A302-421E-6359-CBDC-D213E08D8A34}"/>
              </a:ext>
            </a:extLst>
          </p:cNvPr>
          <p:cNvSpPr txBox="1"/>
          <p:nvPr/>
        </p:nvSpPr>
        <p:spPr>
          <a:xfrm>
            <a:off x="1358319" y="2815829"/>
            <a:ext cx="351058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pc="30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B7B4A1-DD26-4520-1050-1C10E7B0695C}"/>
              </a:ext>
            </a:extLst>
          </p:cNvPr>
          <p:cNvSpPr txBox="1"/>
          <p:nvPr/>
        </p:nvSpPr>
        <p:spPr>
          <a:xfrm>
            <a:off x="1702639" y="2805678"/>
            <a:ext cx="351058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pc="30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C0AC01-29D5-0F42-6C9B-A7AF55A1C37C}"/>
              </a:ext>
            </a:extLst>
          </p:cNvPr>
          <p:cNvSpPr txBox="1"/>
          <p:nvPr/>
        </p:nvSpPr>
        <p:spPr>
          <a:xfrm>
            <a:off x="1741334" y="3350492"/>
            <a:ext cx="351058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pc="30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9B9144-ED56-49EB-5116-617D6C7D03F0}"/>
              </a:ext>
            </a:extLst>
          </p:cNvPr>
          <p:cNvSpPr txBox="1"/>
          <p:nvPr/>
        </p:nvSpPr>
        <p:spPr>
          <a:xfrm>
            <a:off x="2122778" y="3350492"/>
            <a:ext cx="351058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pc="300" noProof="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83D71E-1BAD-0CF6-FCCE-9CA3E1DF7E1E}"/>
              </a:ext>
            </a:extLst>
          </p:cNvPr>
          <p:cNvSpPr txBox="1"/>
          <p:nvPr/>
        </p:nvSpPr>
        <p:spPr>
          <a:xfrm>
            <a:off x="2122777" y="3998908"/>
            <a:ext cx="351058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30F7CA-DCBC-7C77-F7AC-93A5B5345257}"/>
              </a:ext>
            </a:extLst>
          </p:cNvPr>
          <p:cNvSpPr txBox="1"/>
          <p:nvPr/>
        </p:nvSpPr>
        <p:spPr>
          <a:xfrm>
            <a:off x="3199435" y="2839858"/>
            <a:ext cx="48510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pc="30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5495DF2-A76B-FCAC-7DEE-FA47FAE46820}"/>
              </a:ext>
            </a:extLst>
          </p:cNvPr>
          <p:cNvGrpSpPr/>
          <p:nvPr/>
        </p:nvGrpSpPr>
        <p:grpSpPr>
          <a:xfrm>
            <a:off x="2526256" y="2289485"/>
            <a:ext cx="1574990" cy="1242243"/>
            <a:chOff x="7696122" y="2989573"/>
            <a:chExt cx="1574990" cy="1242243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F96BB85-FFB3-2B6A-8E45-82B479F7B637}"/>
                </a:ext>
              </a:extLst>
            </p:cNvPr>
            <p:cNvCxnSpPr>
              <a:cxnSpLocks/>
            </p:cNvCxnSpPr>
            <p:nvPr/>
          </p:nvCxnSpPr>
          <p:spPr>
            <a:xfrm>
              <a:off x="7701479" y="2989573"/>
              <a:ext cx="24891" cy="1242243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1C1649D-AB7B-7109-DBC3-0A5050598DFD}"/>
                </a:ext>
              </a:extLst>
            </p:cNvPr>
            <p:cNvCxnSpPr>
              <a:cxnSpLocks/>
            </p:cNvCxnSpPr>
            <p:nvPr/>
          </p:nvCxnSpPr>
          <p:spPr>
            <a:xfrm>
              <a:off x="7696122" y="3568313"/>
              <a:ext cx="1574990" cy="0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C7D67DD1-4801-8A9E-3AB3-FF4137938D04}"/>
              </a:ext>
            </a:extLst>
          </p:cNvPr>
          <p:cNvSpPr txBox="1"/>
          <p:nvPr/>
        </p:nvSpPr>
        <p:spPr>
          <a:xfrm>
            <a:off x="1358318" y="2171943"/>
            <a:ext cx="1053173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pc="300" noProof="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156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62EA8DF-45B7-7EA1-8EDB-D00397B8F7FC}"/>
              </a:ext>
            </a:extLst>
          </p:cNvPr>
          <p:cNvSpPr txBox="1"/>
          <p:nvPr/>
        </p:nvSpPr>
        <p:spPr>
          <a:xfrm>
            <a:off x="3059815" y="2103412"/>
            <a:ext cx="351058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pc="30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CCBCCE7-8054-47D2-E41E-5B6134C5EE85}"/>
              </a:ext>
            </a:extLst>
          </p:cNvPr>
          <p:cNvSpPr txBox="1"/>
          <p:nvPr/>
        </p:nvSpPr>
        <p:spPr>
          <a:xfrm>
            <a:off x="2175583" y="4620908"/>
            <a:ext cx="351058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pc="30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83A0172-275D-8E6C-E5D5-5999AA7A6ECE}"/>
              </a:ext>
            </a:extLst>
          </p:cNvPr>
          <p:cNvCxnSpPr>
            <a:cxnSpLocks/>
          </p:cNvCxnSpPr>
          <p:nvPr/>
        </p:nvCxnSpPr>
        <p:spPr>
          <a:xfrm>
            <a:off x="1368242" y="3463198"/>
            <a:ext cx="1105593" cy="0"/>
          </a:xfrm>
          <a:prstGeom prst="line">
            <a:avLst/>
          </a:prstGeom>
          <a:ln w="28575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676B027-AB9D-AE4C-D491-4DAEC2131777}"/>
              </a:ext>
            </a:extLst>
          </p:cNvPr>
          <p:cNvCxnSpPr>
            <a:cxnSpLocks/>
          </p:cNvCxnSpPr>
          <p:nvPr/>
        </p:nvCxnSpPr>
        <p:spPr>
          <a:xfrm>
            <a:off x="1394452" y="4675467"/>
            <a:ext cx="1162052" cy="1382"/>
          </a:xfrm>
          <a:prstGeom prst="line">
            <a:avLst/>
          </a:prstGeom>
          <a:ln w="28575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Box 1">
            <a:extLst>
              <a:ext uri="{FF2B5EF4-FFF2-40B4-BE49-F238E27FC236}">
                <a16:creationId xmlns:a16="http://schemas.microsoft.com/office/drawing/2014/main" id="{067A1515-C355-5CC5-791C-EBD0CD650759}"/>
              </a:ext>
            </a:extLst>
          </p:cNvPr>
          <p:cNvSpPr txBox="1"/>
          <p:nvPr/>
        </p:nvSpPr>
        <p:spPr>
          <a:xfrm>
            <a:off x="5569447" y="2289485"/>
            <a:ext cx="5853170" cy="1081749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- 15 chia 5 được 3, viết 3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- 3 nhân 5 bằng 15; 15 trừ 15 bằng 0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 Hạ 6; 6 chia 5 được 1, viết 1.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4" name="Text Box 1">
            <a:extLst>
              <a:ext uri="{FF2B5EF4-FFF2-40B4-BE49-F238E27FC236}">
                <a16:creationId xmlns:a16="http://schemas.microsoft.com/office/drawing/2014/main" id="{CA21BF09-4AA3-8FFA-B72A-D00FA46DC899}"/>
              </a:ext>
            </a:extLst>
          </p:cNvPr>
          <p:cNvSpPr txBox="1"/>
          <p:nvPr/>
        </p:nvSpPr>
        <p:spPr>
          <a:xfrm>
            <a:off x="5712577" y="5359572"/>
            <a:ext cx="4329570" cy="738664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6"/>
            </a:solidFill>
            <a:prstDash val="lgDashDot"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 err="1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Vậy</a:t>
            </a: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156</a:t>
            </a: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: 5 = 31 (</a:t>
            </a:r>
            <a:r>
              <a:rPr lang="en-US" sz="3200" b="1" dirty="0" err="1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dư</a:t>
            </a: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1)</a:t>
            </a:r>
            <a:endParaRPr lang="en-US" sz="1400" b="1" dirty="0">
              <a:solidFill>
                <a:schemeClr val="tx2">
                  <a:lumMod val="60000"/>
                  <a:lumOff val="4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63050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4" grpId="0"/>
      <p:bldP spid="15" grpId="0"/>
      <p:bldP spid="18" grpId="0"/>
      <p:bldP spid="29" grpId="0" uiExpand="1" build="p"/>
      <p:bldP spid="64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349F7D-355A-4980-A27B-772E6C3A5C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" y="0"/>
            <a:ext cx="1218946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A7A1FBF-05A7-4CA8-973E-E963624AF4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81362" y="1295400"/>
            <a:ext cx="2057400" cy="5303433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66BDA8D3-F01D-4F5E-8341-9150B8F973D9}"/>
              </a:ext>
            </a:extLst>
          </p:cNvPr>
          <p:cNvGrpSpPr/>
          <p:nvPr/>
        </p:nvGrpSpPr>
        <p:grpSpPr>
          <a:xfrm>
            <a:off x="3078480" y="863600"/>
            <a:ext cx="5648960" cy="4307840"/>
            <a:chOff x="501720" y="1828800"/>
            <a:chExt cx="3917880" cy="320040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24E4BC55-29D0-46FB-9566-15D7941297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1720" y="1828800"/>
              <a:ext cx="3917880" cy="320040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99C0D43-90D9-4874-8187-0F4BCC49D489}"/>
                </a:ext>
              </a:extLst>
            </p:cNvPr>
            <p:cNvSpPr txBox="1"/>
            <p:nvPr/>
          </p:nvSpPr>
          <p:spPr>
            <a:xfrm>
              <a:off x="912162" y="3413219"/>
              <a:ext cx="2993146" cy="73774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Thực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 </a:t>
              </a: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hành</a:t>
              </a:r>
              <a:endPara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C6FC989F-CE93-48A0-8B6F-8280BBC32D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220" y="1089248"/>
            <a:ext cx="2597668" cy="576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81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click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3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4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2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9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0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A802AB8-96E3-EEDF-5E0F-77D6BF141D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8" y="0"/>
            <a:ext cx="12189460" cy="6858000"/>
          </a:xfrm>
          <a:prstGeom prst="rect">
            <a:avLst/>
          </a:prstGeom>
        </p:spPr>
      </p:pic>
      <p:sp>
        <p:nvSpPr>
          <p:cNvPr id="82" name="Google Shape;3724;p12">
            <a:extLst>
              <a:ext uri="{FF2B5EF4-FFF2-40B4-BE49-F238E27FC236}">
                <a16:creationId xmlns:a16="http://schemas.microsoft.com/office/drawing/2014/main" id="{1DDD561E-1F96-1701-1503-12D12AA6D2E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926528" y="877038"/>
            <a:ext cx="6447820" cy="958872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62503"/>
              </a:buClr>
              <a:buSzPts val="4800"/>
              <a:buFont typeface="Calibri"/>
              <a:buNone/>
            </a:pPr>
            <a:r>
              <a:rPr lang="en-US" sz="4800" dirty="0" err="1">
                <a:latin typeface="Calibri"/>
                <a:ea typeface="Calibri"/>
                <a:cs typeface="Calibri"/>
                <a:sym typeface="Calibri"/>
              </a:rPr>
              <a:t>Tính</a:t>
            </a:r>
            <a:endParaRPr sz="480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08A782-2653-C7CA-362F-56E571A3DC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45" y="2166709"/>
            <a:ext cx="12034855" cy="3650432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67F3BB69-AD07-7464-7479-727E8E792C2F}"/>
              </a:ext>
            </a:extLst>
          </p:cNvPr>
          <p:cNvGrpSpPr/>
          <p:nvPr/>
        </p:nvGrpSpPr>
        <p:grpSpPr>
          <a:xfrm>
            <a:off x="1554034" y="188520"/>
            <a:ext cx="1371600" cy="1371600"/>
            <a:chOff x="856628" y="879472"/>
            <a:chExt cx="1554480" cy="1554480"/>
          </a:xfrm>
        </p:grpSpPr>
        <p:pic>
          <p:nvPicPr>
            <p:cNvPr id="5" name="Picture 4" descr="Icon&#10;&#10;Description automatically generated">
              <a:extLst>
                <a:ext uri="{FF2B5EF4-FFF2-40B4-BE49-F238E27FC236}">
                  <a16:creationId xmlns:a16="http://schemas.microsoft.com/office/drawing/2014/main" id="{E6879B21-CC2C-B0D3-6770-7BA1FE4D49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628" y="879472"/>
              <a:ext cx="1554480" cy="155448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2A8554B-A7DA-6D54-D2C3-0A1FF7C022BD}"/>
                </a:ext>
              </a:extLst>
            </p:cNvPr>
            <p:cNvSpPr txBox="1"/>
            <p:nvPr/>
          </p:nvSpPr>
          <p:spPr>
            <a:xfrm>
              <a:off x="1499306" y="1189451"/>
              <a:ext cx="492186" cy="8720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b="1" dirty="0">
                  <a:solidFill>
                    <a:schemeClr val="accent2">
                      <a:lumMod val="75000"/>
                    </a:schemeClr>
                  </a:solidFill>
                  <a:latin typeface="Calibri" panose="020F0502020204030204"/>
                </a:rPr>
                <a:t>1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77639379"/>
      </p:ext>
    </p:extLst>
  </p:cSld>
  <p:clrMapOvr>
    <a:masterClrMapping/>
  </p:clrMapOvr>
  <p:transition spd="slow">
    <p:push dir="u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heme/theme1.xml><?xml version="1.0" encoding="utf-8"?>
<a:theme xmlns:a="http://schemas.openxmlformats.org/drawingml/2006/main" name="1_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4C410E64-73D4-4894-A16A-B0A564A2C1B3}" vid="{BD11DD77-7AB8-40E7-98B4-F754939C4E0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476</TotalTime>
  <Words>388</Words>
  <Application>Microsoft Office PowerPoint</Application>
  <PresentationFormat>Widescreen</PresentationFormat>
  <Paragraphs>147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SVN-Shintia Script</vt:lpstr>
      <vt:lpstr>Itim</vt:lpstr>
      <vt:lpstr>#9Slide02 Noi dung dai</vt:lpstr>
      <vt:lpstr>Arial</vt:lpstr>
      <vt:lpstr>#9Slide02 Tieu de dai</vt:lpstr>
      <vt:lpstr>Calibri</vt:lpstr>
      <vt:lpstr>iCiel Cadena</vt:lpstr>
      <vt:lpstr>#9Slide05 Phobia</vt:lpstr>
      <vt:lpstr>1_Office Theme</vt:lpstr>
      <vt:lpstr>PowerPoint Presentation</vt:lpstr>
      <vt:lpstr>PowerPoint Presentation</vt:lpstr>
      <vt:lpstr>Đặt tính rồi tính</vt:lpstr>
      <vt:lpstr>PowerPoint Presentation</vt:lpstr>
      <vt:lpstr>PowerPoint Presentation</vt:lpstr>
      <vt:lpstr>Đặt tính rồi tính</vt:lpstr>
      <vt:lpstr>Đặt tính rồi tính</vt:lpstr>
      <vt:lpstr>PowerPoint Presentation</vt:lpstr>
      <vt:lpstr>Tính</vt:lpstr>
      <vt:lpstr>Tính</vt:lpstr>
      <vt:lpstr>Tính</vt:lpstr>
      <vt:lpstr>PowerPoint Presentation</vt:lpstr>
      <vt:lpstr>Số?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38</cp:revision>
  <dcterms:created xsi:type="dcterms:W3CDTF">2022-07-21T01:10:23Z</dcterms:created>
  <dcterms:modified xsi:type="dcterms:W3CDTF">2023-11-28T00:03:34Z</dcterms:modified>
</cp:coreProperties>
</file>