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</p:sldMasterIdLst>
  <p:notesMasterIdLst>
    <p:notesMasterId r:id="rId21"/>
  </p:notesMasterIdLst>
  <p:sldIdLst>
    <p:sldId id="345" r:id="rId4"/>
    <p:sldId id="346" r:id="rId5"/>
    <p:sldId id="313" r:id="rId6"/>
    <p:sldId id="314" r:id="rId7"/>
    <p:sldId id="257" r:id="rId8"/>
    <p:sldId id="2644" r:id="rId9"/>
    <p:sldId id="271" r:id="rId10"/>
    <p:sldId id="353" r:id="rId11"/>
    <p:sldId id="2633" r:id="rId12"/>
    <p:sldId id="2637" r:id="rId13"/>
    <p:sldId id="325" r:id="rId14"/>
    <p:sldId id="261" r:id="rId15"/>
    <p:sldId id="2643" r:id="rId16"/>
    <p:sldId id="327" r:id="rId17"/>
    <p:sldId id="2645" r:id="rId18"/>
    <p:sldId id="2647" r:id="rId19"/>
    <p:sldId id="3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9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10/9/2022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46.png"/><Relationship Id="rId12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svg"/><Relationship Id="rId11" Type="http://schemas.openxmlformats.org/officeDocument/2006/relationships/image" Target="../media/image61.sv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svg"/><Relationship Id="rId9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81.svg"/><Relationship Id="rId3" Type="http://schemas.openxmlformats.org/officeDocument/2006/relationships/audio" Target="../media/audio2.wav"/><Relationship Id="rId7" Type="http://schemas.openxmlformats.org/officeDocument/2006/relationships/image" Target="../media/image70.svg"/><Relationship Id="rId12" Type="http://schemas.openxmlformats.org/officeDocument/2006/relationships/image" Target="../media/image75.sv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svg"/><Relationship Id="rId15" Type="http://schemas.openxmlformats.org/officeDocument/2006/relationships/image" Target="../media/image7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69.png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svg"/><Relationship Id="rId11" Type="http://schemas.openxmlformats.org/officeDocument/2006/relationships/image" Target="../media/image89.svg"/><Relationship Id="rId5" Type="http://schemas.openxmlformats.org/officeDocument/2006/relationships/image" Target="../media/image83.png"/><Relationship Id="rId15" Type="http://schemas.openxmlformats.org/officeDocument/2006/relationships/audio" Target="../media/audio3.wav"/><Relationship Id="rId10" Type="http://schemas.openxmlformats.org/officeDocument/2006/relationships/image" Target="../media/image88.png"/><Relationship Id="rId4" Type="http://schemas.microsoft.com/office/2007/relationships/hdphoto" Target="../media/hdphoto2.wdp"/><Relationship Id="rId9" Type="http://schemas.openxmlformats.org/officeDocument/2006/relationships/image" Target="../media/image87.png"/><Relationship Id="rId14" Type="http://schemas.openxmlformats.org/officeDocument/2006/relationships/image" Target="../media/image7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70.svg"/><Relationship Id="rId3" Type="http://schemas.openxmlformats.org/officeDocument/2006/relationships/audio" Target="../media/audio4.wav"/><Relationship Id="rId7" Type="http://schemas.openxmlformats.org/officeDocument/2006/relationships/image" Target="../media/image94.sv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3.png"/><Relationship Id="rId11" Type="http://schemas.openxmlformats.org/officeDocument/2006/relationships/image" Target="../media/image97.svg"/><Relationship Id="rId5" Type="http://schemas.openxmlformats.org/officeDocument/2006/relationships/image" Target="../media/image92.svg"/><Relationship Id="rId10" Type="http://schemas.openxmlformats.org/officeDocument/2006/relationships/image" Target="../media/image96.png"/><Relationship Id="rId4" Type="http://schemas.openxmlformats.org/officeDocument/2006/relationships/image" Target="../media/image91.png"/><Relationship Id="rId9" Type="http://schemas.microsoft.com/office/2007/relationships/hdphoto" Target="../media/hdphoto3.wdp"/><Relationship Id="rId1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0.png"/><Relationship Id="rId3" Type="http://schemas.openxmlformats.org/officeDocument/2006/relationships/image" Target="../media/image18.png"/><Relationship Id="rId7" Type="http://schemas.openxmlformats.org/officeDocument/2006/relationships/image" Target="../media/image21.sv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png"/><Relationship Id="rId11" Type="http://schemas.openxmlformats.org/officeDocument/2006/relationships/image" Target="../media/image82.png"/><Relationship Id="rId5" Type="http://schemas.openxmlformats.org/officeDocument/2006/relationships/image" Target="../media/image90.png"/><Relationship Id="rId10" Type="http://schemas.openxmlformats.org/officeDocument/2006/relationships/image" Target="../media/image72.png"/><Relationship Id="rId4" Type="http://schemas.openxmlformats.org/officeDocument/2006/relationships/image" Target="../media/image19.svg"/><Relationship Id="rId9" Type="http://schemas.openxmlformats.org/officeDocument/2006/relationships/image" Target="../media/image9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82.png"/><Relationship Id="rId3" Type="http://schemas.openxmlformats.org/officeDocument/2006/relationships/image" Target="../media/image101.png"/><Relationship Id="rId7" Type="http://schemas.openxmlformats.org/officeDocument/2006/relationships/image" Target="../media/image1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4.svg"/><Relationship Id="rId11" Type="http://schemas.openxmlformats.org/officeDocument/2006/relationships/image" Target="../media/image99.svg"/><Relationship Id="rId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image" Target="../media/image102.svg"/><Relationship Id="rId9" Type="http://schemas.openxmlformats.org/officeDocument/2006/relationships/image" Target="../media/image90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07.png"/><Relationship Id="rId5" Type="http://schemas.openxmlformats.org/officeDocument/2006/relationships/image" Target="../media/image106.svg"/><Relationship Id="rId4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21.svg"/><Relationship Id="rId5" Type="http://schemas.openxmlformats.org/officeDocument/2006/relationships/image" Target="../media/image26.svg"/><Relationship Id="rId10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microsoft.com/office/2007/relationships/hdphoto" Target="../media/hdphoto1.wdp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7.sv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svg"/><Relationship Id="rId10" Type="http://schemas.openxmlformats.org/officeDocument/2006/relationships/image" Target="../media/image50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13: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Tìm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thành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phần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trong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nhân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,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phép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chia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3" y="906743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4800" kern="0" dirty="0">
              <a:solidFill>
                <a:srgbClr val="FF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 người mỗi ca-bin chở là: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dirty="0">
                <a:latin typeface="Coiny" panose="02000903060500060000" pitchFamily="2" charset="0"/>
              </a:rPr>
              <a:t>KHỞI ĐỘNG</a:t>
            </a:r>
            <a:endParaRPr dirty="0">
              <a:latin typeface="Coiny" panose="02000903060500060000" pitchFamily="2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2800" dirty="0" err="1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2800" i="1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28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5131949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513</Words>
  <Application>Microsoft Office PowerPoint</Application>
  <PresentationFormat>Widescreen</PresentationFormat>
  <Paragraphs>87</Paragraphs>
  <Slides>17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Arial</vt:lpstr>
      <vt:lpstr>Arial-Rounded</vt:lpstr>
      <vt:lpstr>Berkshire Swash</vt:lpstr>
      <vt:lpstr>Calibri</vt:lpstr>
      <vt:lpstr>Coiny</vt:lpstr>
      <vt:lpstr>iCiel Cadena</vt:lpstr>
      <vt:lpstr>iCiel Panton Black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Weltkindertag! by Slidego</vt:lpstr>
      <vt:lpstr>1_Weltkindertag! by Slidego</vt:lpstr>
      <vt:lpstr>2_Weltkindertag!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23</cp:revision>
  <dcterms:created xsi:type="dcterms:W3CDTF">2022-06-30T08:03:45Z</dcterms:created>
  <dcterms:modified xsi:type="dcterms:W3CDTF">2022-10-09T08:03:39Z</dcterms:modified>
</cp:coreProperties>
</file>