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6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2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1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393</Words>
  <Application>Microsoft Office PowerPoint</Application>
  <PresentationFormat>Widescreen</PresentationFormat>
  <Paragraphs>77</Paragraphs>
  <Slides>13</Slides>
  <Notes>9</Notes>
  <HiddenSlides>0</HiddenSlides>
  <MMClips>17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2022-07-01T10:56:17Z</dcterms:created>
  <dcterms:modified xsi:type="dcterms:W3CDTF">2022-10-09T08:05:14Z</dcterms:modified>
</cp:coreProperties>
</file>