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17"/>
  </p:notesMasterIdLst>
  <p:sldIdLst>
    <p:sldId id="258" r:id="rId4"/>
    <p:sldId id="869" r:id="rId5"/>
    <p:sldId id="2652" r:id="rId6"/>
    <p:sldId id="2653" r:id="rId7"/>
    <p:sldId id="443" r:id="rId8"/>
    <p:sldId id="2654" r:id="rId9"/>
    <p:sldId id="2655" r:id="rId10"/>
    <p:sldId id="2661" r:id="rId11"/>
    <p:sldId id="2640" r:id="rId12"/>
    <p:sldId id="2642" r:id="rId13"/>
    <p:sldId id="2662" r:id="rId14"/>
    <p:sldId id="574" r:id="rId15"/>
    <p:sldId id="5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2022/11/28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#9Slide07 IcielKoni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IcielKoni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#9Slide07 IcielK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510</Words>
  <Application>Microsoft Office PowerPoint</Application>
  <PresentationFormat>Widescreen</PresentationFormat>
  <Paragraphs>112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等线</vt:lpstr>
      <vt:lpstr>맑은 고딕</vt:lpstr>
      <vt:lpstr>Microsoft YaHei</vt:lpstr>
      <vt:lpstr>#9Slide07 IcielKoni</vt:lpstr>
      <vt:lpstr>Arial</vt:lpstr>
      <vt:lpstr>Bahnschrift</vt:lpstr>
      <vt:lpstr>Calibri</vt:lpstr>
      <vt:lpstr>Coiny</vt:lpstr>
      <vt:lpstr>Nunito Black</vt:lpstr>
      <vt:lpstr>Open Sans</vt:lpstr>
      <vt:lpstr>Source Han Sans CN Medium</vt:lpstr>
      <vt:lpstr>Times New Roman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2022-06-24T03:14:59Z</dcterms:created>
  <dcterms:modified xsi:type="dcterms:W3CDTF">2022-11-28T15:09:36Z</dcterms:modified>
</cp:coreProperties>
</file>