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</p:sldMasterIdLst>
  <p:notesMasterIdLst>
    <p:notesMasterId r:id="rId18"/>
  </p:notesMasterIdLst>
  <p:sldIdLst>
    <p:sldId id="442" r:id="rId3"/>
    <p:sldId id="435" r:id="rId4"/>
    <p:sldId id="524" r:id="rId5"/>
    <p:sldId id="404" r:id="rId6"/>
    <p:sldId id="433" r:id="rId7"/>
    <p:sldId id="302" r:id="rId8"/>
    <p:sldId id="303" r:id="rId9"/>
    <p:sldId id="428" r:id="rId10"/>
    <p:sldId id="429" r:id="rId11"/>
    <p:sldId id="430" r:id="rId12"/>
    <p:sldId id="431" r:id="rId13"/>
    <p:sldId id="436" r:id="rId14"/>
    <p:sldId id="445" r:id="rId15"/>
    <p:sldId id="523" r:id="rId16"/>
    <p:sldId id="30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15D67-1CBF-4777-984E-304E2E348EBD}" type="doc">
      <dgm:prSet loTypeId="urn:microsoft.com/office/officeart/2005/8/layout/target3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CDD5690-037E-4442-9CA7-467B7DC2E33D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3600" b="1" dirty="0"/>
            <a:t>1. </a:t>
          </a:r>
          <a:r>
            <a:rPr lang="en-US" sz="3600" b="1" dirty="0" err="1"/>
            <a:t>Ôn</a:t>
          </a:r>
          <a:r>
            <a:rPr lang="en-US" sz="3600" b="1" dirty="0"/>
            <a:t> </a:t>
          </a:r>
          <a:r>
            <a:rPr lang="en-US" sz="3600" b="1" dirty="0" err="1"/>
            <a:t>lại</a:t>
          </a:r>
          <a:r>
            <a:rPr lang="en-US" sz="3600" b="1" dirty="0"/>
            <a:t> </a:t>
          </a:r>
          <a:r>
            <a:rPr lang="en-US" sz="3600" b="1" dirty="0" err="1"/>
            <a:t>bảng</a:t>
          </a:r>
          <a:r>
            <a:rPr lang="en-US" sz="3600" b="1" dirty="0"/>
            <a:t> </a:t>
          </a:r>
          <a:r>
            <a:rPr lang="en-US" sz="3600" b="1" dirty="0" err="1"/>
            <a:t>nhân</a:t>
          </a:r>
          <a:r>
            <a:rPr lang="en-US" sz="3600" b="1" dirty="0"/>
            <a:t> 7, </a:t>
          </a:r>
          <a:r>
            <a:rPr lang="en-US" sz="3600" b="1" dirty="0" err="1"/>
            <a:t>bảng</a:t>
          </a:r>
          <a:r>
            <a:rPr lang="en-US" sz="3600" b="1" dirty="0"/>
            <a:t> chia 7.</a:t>
          </a:r>
          <a:br>
            <a:rPr lang="en-US" sz="3600" b="1" dirty="0"/>
          </a:br>
          <a:r>
            <a:rPr lang="en-US" sz="3600" b="1" dirty="0"/>
            <a:t>2. </a:t>
          </a:r>
          <a:r>
            <a:rPr lang="en-US" sz="3600" b="1" dirty="0" err="1"/>
            <a:t>Chuẩn</a:t>
          </a:r>
          <a:r>
            <a:rPr lang="en-US" sz="3600" b="1" dirty="0"/>
            <a:t> </a:t>
          </a:r>
          <a:r>
            <a:rPr lang="en-US" sz="3600" b="1" dirty="0" err="1"/>
            <a:t>bị</a:t>
          </a:r>
          <a:r>
            <a:rPr lang="en-US" sz="3600" b="1" dirty="0"/>
            <a:t> </a:t>
          </a:r>
          <a:r>
            <a:rPr lang="en-US" sz="3600" b="1" dirty="0" err="1"/>
            <a:t>bài</a:t>
          </a:r>
          <a:r>
            <a:rPr lang="en-US" sz="3600" b="1" dirty="0"/>
            <a:t> </a:t>
          </a:r>
          <a:r>
            <a:rPr lang="en-US" sz="3600" b="1" dirty="0" err="1"/>
            <a:t>sau</a:t>
          </a:r>
          <a:r>
            <a:rPr lang="en-US" sz="3600" b="1" dirty="0"/>
            <a:t> : </a:t>
          </a:r>
          <a:r>
            <a:rPr lang="en-US" sz="3600" b="1" dirty="0" err="1"/>
            <a:t>Bảng</a:t>
          </a:r>
          <a:r>
            <a:rPr lang="en-US" sz="3600" b="1" dirty="0"/>
            <a:t> </a:t>
          </a:r>
          <a:r>
            <a:rPr lang="en-US" sz="3600" b="1" dirty="0" err="1"/>
            <a:t>nhân</a:t>
          </a:r>
          <a:r>
            <a:rPr lang="en-US" sz="3600" b="1" dirty="0"/>
            <a:t> 7, </a:t>
          </a:r>
          <a:r>
            <a:rPr lang="en-US" sz="3600" b="1" dirty="0" err="1"/>
            <a:t>bảng</a:t>
          </a:r>
          <a:r>
            <a:rPr lang="en-US" sz="3600" b="1" dirty="0"/>
            <a:t> chia 7 ( </a:t>
          </a:r>
          <a:r>
            <a:rPr lang="en-US" sz="3600" b="1" dirty="0" err="1"/>
            <a:t>Tiết</a:t>
          </a:r>
          <a:r>
            <a:rPr lang="en-US" sz="3600" b="1" dirty="0"/>
            <a:t> 2)</a:t>
          </a:r>
        </a:p>
      </dgm:t>
    </dgm:pt>
    <dgm:pt modelId="{95424581-7124-4A24-A26B-1136BF5297F8}" type="parTrans" cxnId="{C22375FD-8344-43F5-A620-3113600C138A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0EACB4E0-049D-48EB-A3C1-FC2BF7D7C82C}" type="sibTrans" cxnId="{C22375FD-8344-43F5-A620-3113600C138A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E523BA8-22CC-4A59-9018-084AB4AED905}" type="pres">
      <dgm:prSet presAssocID="{07215D67-1CBF-4777-984E-304E2E348EB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D600180-24E2-41D7-BB71-3CBCCA619FC1}" type="pres">
      <dgm:prSet presAssocID="{6CDD5690-037E-4442-9CA7-467B7DC2E33D}" presName="circle1" presStyleLbl="node1" presStyleIdx="0" presStyleCnt="1"/>
      <dgm:spPr/>
    </dgm:pt>
    <dgm:pt modelId="{1D070715-E33D-40FD-BE09-218A23A30159}" type="pres">
      <dgm:prSet presAssocID="{6CDD5690-037E-4442-9CA7-467B7DC2E33D}" presName="space" presStyleCnt="0"/>
      <dgm:spPr/>
    </dgm:pt>
    <dgm:pt modelId="{3C63881B-7AAD-467A-BA30-D259E79E5F8C}" type="pres">
      <dgm:prSet presAssocID="{6CDD5690-037E-4442-9CA7-467B7DC2E33D}" presName="rect1" presStyleLbl="alignAcc1" presStyleIdx="0" presStyleCnt="1"/>
      <dgm:spPr/>
    </dgm:pt>
    <dgm:pt modelId="{142EF9C1-EF7D-4F95-8AE4-6559A10E1A93}" type="pres">
      <dgm:prSet presAssocID="{6CDD5690-037E-4442-9CA7-467B7DC2E33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3535328-CB66-4EAA-917C-9082C8A28EDC}" type="presOf" srcId="{6CDD5690-037E-4442-9CA7-467B7DC2E33D}" destId="{142EF9C1-EF7D-4F95-8AE4-6559A10E1A93}" srcOrd="1" destOrd="0" presId="urn:microsoft.com/office/officeart/2005/8/layout/target3"/>
    <dgm:cxn modelId="{E590457E-1DE3-49E0-A5B6-BE53F9A51D7F}" type="presOf" srcId="{07215D67-1CBF-4777-984E-304E2E348EBD}" destId="{8E523BA8-22CC-4A59-9018-084AB4AED905}" srcOrd="0" destOrd="0" presId="urn:microsoft.com/office/officeart/2005/8/layout/target3"/>
    <dgm:cxn modelId="{BB98EAC1-86C7-42DD-9CC3-906D7B886D88}" type="presOf" srcId="{6CDD5690-037E-4442-9CA7-467B7DC2E33D}" destId="{3C63881B-7AAD-467A-BA30-D259E79E5F8C}" srcOrd="0" destOrd="0" presId="urn:microsoft.com/office/officeart/2005/8/layout/target3"/>
    <dgm:cxn modelId="{C22375FD-8344-43F5-A620-3113600C138A}" srcId="{07215D67-1CBF-4777-984E-304E2E348EBD}" destId="{6CDD5690-037E-4442-9CA7-467B7DC2E33D}" srcOrd="0" destOrd="0" parTransId="{95424581-7124-4A24-A26B-1136BF5297F8}" sibTransId="{0EACB4E0-049D-48EB-A3C1-FC2BF7D7C82C}"/>
    <dgm:cxn modelId="{D0542BE4-9C73-4E45-B297-A007E8D3FC34}" type="presParOf" srcId="{8E523BA8-22CC-4A59-9018-084AB4AED905}" destId="{ED600180-24E2-41D7-BB71-3CBCCA619FC1}" srcOrd="0" destOrd="0" presId="urn:microsoft.com/office/officeart/2005/8/layout/target3"/>
    <dgm:cxn modelId="{7E49AC9C-2499-4758-96D9-37E84727B46D}" type="presParOf" srcId="{8E523BA8-22CC-4A59-9018-084AB4AED905}" destId="{1D070715-E33D-40FD-BE09-218A23A30159}" srcOrd="1" destOrd="0" presId="urn:microsoft.com/office/officeart/2005/8/layout/target3"/>
    <dgm:cxn modelId="{8BD509EF-9572-4F1F-94CD-016FD896A5F4}" type="presParOf" srcId="{8E523BA8-22CC-4A59-9018-084AB4AED905}" destId="{3C63881B-7AAD-467A-BA30-D259E79E5F8C}" srcOrd="2" destOrd="0" presId="urn:microsoft.com/office/officeart/2005/8/layout/target3"/>
    <dgm:cxn modelId="{AF89CB40-0112-4465-B425-3D5B4566B563}" type="presParOf" srcId="{8E523BA8-22CC-4A59-9018-084AB4AED905}" destId="{142EF9C1-EF7D-4F95-8AE4-6559A10E1A9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0180-24E2-41D7-BB71-3CBCCA619FC1}">
      <dsp:nvSpPr>
        <dsp:cNvPr id="0" name=""/>
        <dsp:cNvSpPr/>
      </dsp:nvSpPr>
      <dsp:spPr>
        <a:xfrm>
          <a:off x="0" y="0"/>
          <a:ext cx="2432704" cy="243270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3881B-7AAD-467A-BA30-D259E79E5F8C}">
      <dsp:nvSpPr>
        <dsp:cNvPr id="0" name=""/>
        <dsp:cNvSpPr/>
      </dsp:nvSpPr>
      <dsp:spPr>
        <a:xfrm>
          <a:off x="1216352" y="0"/>
          <a:ext cx="9083194" cy="2432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1. </a:t>
          </a:r>
          <a:r>
            <a:rPr lang="en-US" sz="3600" b="1" kern="1200" dirty="0" err="1"/>
            <a:t>Ôn</a:t>
          </a:r>
          <a:r>
            <a:rPr lang="en-US" sz="3600" b="1" kern="1200" dirty="0"/>
            <a:t> </a:t>
          </a:r>
          <a:r>
            <a:rPr lang="en-US" sz="3600" b="1" kern="1200" dirty="0" err="1"/>
            <a:t>lại</a:t>
          </a:r>
          <a:r>
            <a:rPr lang="en-US" sz="3600" b="1" kern="1200" dirty="0"/>
            <a:t> </a:t>
          </a:r>
          <a:r>
            <a:rPr lang="en-US" sz="3600" b="1" kern="1200" dirty="0" err="1"/>
            <a:t>bảng</a:t>
          </a:r>
          <a:r>
            <a:rPr lang="en-US" sz="3600" b="1" kern="1200" dirty="0"/>
            <a:t> </a:t>
          </a:r>
          <a:r>
            <a:rPr lang="en-US" sz="3600" b="1" kern="1200" dirty="0" err="1"/>
            <a:t>nhân</a:t>
          </a:r>
          <a:r>
            <a:rPr lang="en-US" sz="3600" b="1" kern="1200" dirty="0"/>
            <a:t> 7, </a:t>
          </a:r>
          <a:r>
            <a:rPr lang="en-US" sz="3600" b="1" kern="1200" dirty="0" err="1"/>
            <a:t>bảng</a:t>
          </a:r>
          <a:r>
            <a:rPr lang="en-US" sz="3600" b="1" kern="1200" dirty="0"/>
            <a:t> chia 7.</a:t>
          </a:r>
          <a:br>
            <a:rPr lang="en-US" sz="3600" b="1" kern="1200" dirty="0"/>
          </a:br>
          <a:r>
            <a:rPr lang="en-US" sz="3600" b="1" kern="1200" dirty="0"/>
            <a:t>2. </a:t>
          </a:r>
          <a:r>
            <a:rPr lang="en-US" sz="3600" b="1" kern="1200" dirty="0" err="1"/>
            <a:t>Chuẩn</a:t>
          </a:r>
          <a:r>
            <a:rPr lang="en-US" sz="3600" b="1" kern="1200" dirty="0"/>
            <a:t> </a:t>
          </a:r>
          <a:r>
            <a:rPr lang="en-US" sz="3600" b="1" kern="1200" dirty="0" err="1"/>
            <a:t>bị</a:t>
          </a:r>
          <a:r>
            <a:rPr lang="en-US" sz="3600" b="1" kern="1200" dirty="0"/>
            <a:t> </a:t>
          </a:r>
          <a:r>
            <a:rPr lang="en-US" sz="3600" b="1" kern="1200" dirty="0" err="1"/>
            <a:t>bài</a:t>
          </a:r>
          <a:r>
            <a:rPr lang="en-US" sz="3600" b="1" kern="1200" dirty="0"/>
            <a:t> </a:t>
          </a:r>
          <a:r>
            <a:rPr lang="en-US" sz="3600" b="1" kern="1200" dirty="0" err="1"/>
            <a:t>sau</a:t>
          </a:r>
          <a:r>
            <a:rPr lang="en-US" sz="3600" b="1" kern="1200" dirty="0"/>
            <a:t> : </a:t>
          </a:r>
          <a:r>
            <a:rPr lang="en-US" sz="3600" b="1" kern="1200" dirty="0" err="1"/>
            <a:t>Bảng</a:t>
          </a:r>
          <a:r>
            <a:rPr lang="en-US" sz="3600" b="1" kern="1200" dirty="0"/>
            <a:t> </a:t>
          </a:r>
          <a:r>
            <a:rPr lang="en-US" sz="3600" b="1" kern="1200" dirty="0" err="1"/>
            <a:t>nhân</a:t>
          </a:r>
          <a:r>
            <a:rPr lang="en-US" sz="3600" b="1" kern="1200" dirty="0"/>
            <a:t> 7, </a:t>
          </a:r>
          <a:r>
            <a:rPr lang="en-US" sz="3600" b="1" kern="1200" dirty="0" err="1"/>
            <a:t>bảng</a:t>
          </a:r>
          <a:r>
            <a:rPr lang="en-US" sz="3600" b="1" kern="1200" dirty="0"/>
            <a:t> chia 7 ( </a:t>
          </a:r>
          <a:r>
            <a:rPr lang="en-US" sz="3600" b="1" kern="1200" dirty="0" err="1"/>
            <a:t>Tiết</a:t>
          </a:r>
          <a:r>
            <a:rPr lang="en-US" sz="3600" b="1" kern="1200" dirty="0"/>
            <a:t> 2)</a:t>
          </a:r>
        </a:p>
      </dsp:txBody>
      <dsp:txXfrm>
        <a:off x="1216352" y="0"/>
        <a:ext cx="9083194" cy="2432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24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thêm</a:t>
            </a:r>
            <a:r>
              <a:rPr lang="en-US" dirty="0"/>
              <a:t> BT: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5 </a:t>
            </a:r>
            <a:r>
              <a:rPr lang="en-US" dirty="0" err="1"/>
              <a:t>ngày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7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?    5 x 7 = 35 ( </a:t>
            </a:r>
            <a:r>
              <a:rPr lang="en-US" dirty="0" err="1"/>
              <a:t>ngày</a:t>
            </a:r>
            <a:r>
              <a:rPr lang="en-US" dirty="0"/>
              <a:t>)</a:t>
            </a:r>
          </a:p>
          <a:p>
            <a:r>
              <a:rPr lang="en-US" dirty="0"/>
              <a:t>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2 BT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0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81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005026" y="3273769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b="1" dirty="0">
                <a:solidFill>
                  <a:schemeClr val="lt1"/>
                </a:solidFill>
              </a:rPr>
              <a:t>MÔN TOÁN - LỚP </a:t>
            </a:r>
            <a:r>
              <a:rPr lang="en-US" sz="5867" b="1" dirty="0">
                <a:solidFill>
                  <a:schemeClr val="lt1"/>
                </a:solidFill>
                <a:latin typeface="#9Slide07 Deepika" panose="02000507000000020004" pitchFamily="2" charset="0"/>
              </a:rPr>
              <a:t>4Tu</a:t>
            </a:r>
            <a:r>
              <a:rPr lang="en-US" sz="5867" b="1" dirty="0">
                <a:solidFill>
                  <a:srgbClr val="FF0000"/>
                </a:solidFill>
                <a:latin typeface="#9Slide07 Deepika" panose="02000507000000020004" pitchFamily="2" charset="0"/>
              </a:rPr>
              <a:t>Tuần 4 – </a:t>
            </a:r>
            <a:r>
              <a:rPr lang="en-US" sz="5867" b="1" dirty="0" err="1">
                <a:solidFill>
                  <a:srgbClr val="FF0000"/>
                </a:solidFill>
                <a:latin typeface="#9Slide07 Deepika" panose="02000507000000020004" pitchFamily="2" charset="0"/>
              </a:rPr>
              <a:t>Lớp</a:t>
            </a:r>
            <a:r>
              <a:rPr lang="en-US" sz="5867" b="1" dirty="0">
                <a:solidFill>
                  <a:srgbClr val="FF0000"/>
                </a:solidFill>
                <a:latin typeface="#9Slide07 Deepika" panose="02000507000000020004" pitchFamily="2" charset="0"/>
              </a:rPr>
              <a:t> 3</a:t>
            </a:r>
            <a:endParaRPr sz="5867" b="1" dirty="0">
              <a:solidFill>
                <a:schemeClr val="lt1"/>
              </a:solidFill>
              <a:latin typeface="#9Slide07 Deepika" panose="02000507000000020004" pitchFamily="2" charset="0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4E6C217-106B-CDE0-FDCE-D88CE5676112}"/>
              </a:ext>
            </a:extLst>
          </p:cNvPr>
          <p:cNvSpPr txBox="1">
            <a:spLocks/>
          </p:cNvSpPr>
          <p:nvPr/>
        </p:nvSpPr>
        <p:spPr>
          <a:xfrm>
            <a:off x="769348" y="1736398"/>
            <a:ext cx="1081775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ED6D4A"/>
                </a:solidFill>
                <a:latin typeface="Broadway" panose="04040905080B02020502" pitchFamily="82" charset="0"/>
              </a:rPr>
              <a:t>CHÀO MỪNG CÁC CON ĐẾN VỚI TIẾT HỌC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Broadway" panose="04040905080B02020502" pitchFamily="82" charset="0"/>
              </a:rPr>
              <a:t>MÔN : TOÁN </a:t>
            </a:r>
          </a:p>
        </p:txBody>
      </p:sp>
    </p:spTree>
    <p:extLst>
      <p:ext uri="{BB962C8B-B14F-4D97-AF65-F5344CB8AC3E}">
        <p14:creationId xmlns:p14="http://schemas.microsoft.com/office/powerpoint/2010/main" val="1216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4F79-ABEC-4EF1-9F9D-AF877176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09" y="1977775"/>
            <a:ext cx="8606408" cy="337506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A66AB4-2B9F-43A0-8BD5-334E468F98F3}"/>
              </a:ext>
            </a:extLst>
          </p:cNvPr>
          <p:cNvSpPr txBox="1"/>
          <p:nvPr/>
        </p:nvSpPr>
        <p:spPr>
          <a:xfrm>
            <a:off x="2712378" y="3080531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EE5D5-3C94-49CE-8A23-D77280AB2029}"/>
              </a:ext>
            </a:extLst>
          </p:cNvPr>
          <p:cNvSpPr txBox="1"/>
          <p:nvPr/>
        </p:nvSpPr>
        <p:spPr>
          <a:xfrm>
            <a:off x="4645507" y="308053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7E3CE-26B9-49B2-B135-7F91243F0E3E}"/>
              </a:ext>
            </a:extLst>
          </p:cNvPr>
          <p:cNvSpPr txBox="1"/>
          <p:nvPr/>
        </p:nvSpPr>
        <p:spPr>
          <a:xfrm>
            <a:off x="6593547" y="306854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A859C2-45AE-429E-970B-7A5514D19DCC}"/>
              </a:ext>
            </a:extLst>
          </p:cNvPr>
          <p:cNvSpPr txBox="1"/>
          <p:nvPr/>
        </p:nvSpPr>
        <p:spPr>
          <a:xfrm>
            <a:off x="8390562" y="306682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A771B-3D9B-49CC-BC98-FD1F7542C4FC}"/>
              </a:ext>
            </a:extLst>
          </p:cNvPr>
          <p:cNvSpPr txBox="1"/>
          <p:nvPr/>
        </p:nvSpPr>
        <p:spPr>
          <a:xfrm>
            <a:off x="3936677" y="370089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509C29-60D0-416E-A6DE-813AD45F4FFD}"/>
              </a:ext>
            </a:extLst>
          </p:cNvPr>
          <p:cNvSpPr txBox="1"/>
          <p:nvPr/>
        </p:nvSpPr>
        <p:spPr>
          <a:xfrm>
            <a:off x="5734567" y="3783087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343C00-93CB-43C6-BB4D-EB350B64436E}"/>
              </a:ext>
            </a:extLst>
          </p:cNvPr>
          <p:cNvSpPr txBox="1"/>
          <p:nvPr/>
        </p:nvSpPr>
        <p:spPr>
          <a:xfrm>
            <a:off x="7478624" y="3795558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6163D9-6CE0-4F84-BA88-9D1DE1F81C83}"/>
              </a:ext>
            </a:extLst>
          </p:cNvPr>
          <p:cNvSpPr txBox="1"/>
          <p:nvPr/>
        </p:nvSpPr>
        <p:spPr>
          <a:xfrm>
            <a:off x="9479622" y="3785284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0F8883-75C4-4E06-9011-76376741E77A}"/>
              </a:ext>
            </a:extLst>
          </p:cNvPr>
          <p:cNvSpPr/>
          <p:nvPr/>
        </p:nvSpPr>
        <p:spPr>
          <a:xfrm>
            <a:off x="2126751" y="1977775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A10132-DA6B-44AB-B97E-8A62D435724A}"/>
              </a:ext>
            </a:extLst>
          </p:cNvPr>
          <p:cNvSpPr/>
          <p:nvPr/>
        </p:nvSpPr>
        <p:spPr>
          <a:xfrm>
            <a:off x="4038921" y="182921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D05E27-0B47-47FA-A7D6-8E5892FE6AAD}"/>
              </a:ext>
            </a:extLst>
          </p:cNvPr>
          <p:cNvSpPr/>
          <p:nvPr/>
        </p:nvSpPr>
        <p:spPr>
          <a:xfrm>
            <a:off x="5885592" y="185945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DCF6B1-F1C5-47C5-9C7F-6332B213E9D2}"/>
              </a:ext>
            </a:extLst>
          </p:cNvPr>
          <p:cNvSpPr/>
          <p:nvPr/>
        </p:nvSpPr>
        <p:spPr>
          <a:xfrm>
            <a:off x="5258657" y="3721217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DC64FD3-8136-455F-BF48-75A67A151E13}"/>
              </a:ext>
            </a:extLst>
          </p:cNvPr>
          <p:cNvSpPr/>
          <p:nvPr/>
        </p:nvSpPr>
        <p:spPr>
          <a:xfrm>
            <a:off x="8923855" y="3651598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3F96B7-85D8-436A-8C61-B035763151EF}"/>
              </a:ext>
            </a:extLst>
          </p:cNvPr>
          <p:cNvSpPr/>
          <p:nvPr/>
        </p:nvSpPr>
        <p:spPr>
          <a:xfrm>
            <a:off x="4645507" y="5599416"/>
            <a:ext cx="6378664" cy="750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1A2FB-5859-E40C-9EF4-8721A881C5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390" t="60371" r="58578" b="24419"/>
          <a:stretch/>
        </p:blipFill>
        <p:spPr>
          <a:xfrm>
            <a:off x="1906006" y="3857408"/>
            <a:ext cx="1752787" cy="14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  <p:bldP spid="65" grpId="0"/>
      <p:bldP spid="66" grpId="0"/>
      <p:bldP spid="67" grpId="0"/>
      <p:bldP spid="68" grpId="0"/>
      <p:bldP spid="70" grpId="0"/>
      <p:bldP spid="71" grpId="0"/>
      <p:bldP spid="34" grpId="0" animBg="1"/>
      <p:bldP spid="74" grpId="0" animBg="1"/>
      <p:bldP spid="75" grpId="0" animBg="1"/>
      <p:bldP spid="76" grpId="0" animBg="1"/>
      <p:bldP spid="77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A4439-F748-4E37-A9BF-6106884866D7}"/>
              </a:ext>
            </a:extLst>
          </p:cNvPr>
          <p:cNvCxnSpPr/>
          <p:nvPr/>
        </p:nvCxnSpPr>
        <p:spPr>
          <a:xfrm>
            <a:off x="3010328" y="904127"/>
            <a:ext cx="184934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89F68-F381-4B2A-B786-DD2BDBED017A}"/>
              </a:ext>
            </a:extLst>
          </p:cNvPr>
          <p:cNvCxnSpPr>
            <a:cxnSpLocks/>
          </p:cNvCxnSpPr>
          <p:nvPr/>
        </p:nvCxnSpPr>
        <p:spPr>
          <a:xfrm>
            <a:off x="7325474" y="914401"/>
            <a:ext cx="36473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3D1878-0914-46A7-A381-ED2D3F7D3FF0}"/>
              </a:ext>
            </a:extLst>
          </p:cNvPr>
          <p:cNvCxnSpPr>
            <a:cxnSpLocks/>
          </p:cNvCxnSpPr>
          <p:nvPr/>
        </p:nvCxnSpPr>
        <p:spPr>
          <a:xfrm>
            <a:off x="2661006" y="1356190"/>
            <a:ext cx="4664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4330557" y="3269838"/>
            <a:ext cx="36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1361325" y="394017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1854484" y="4738870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8BB1E-F1C6-4408-983B-7AB9C24CEEC2}"/>
              </a:ext>
            </a:extLst>
          </p:cNvPr>
          <p:cNvSpPr txBox="1"/>
          <p:nvPr/>
        </p:nvSpPr>
        <p:spPr>
          <a:xfrm>
            <a:off x="4125073" y="548781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AE1A8-4EA5-CF93-A349-AD25A3027EFB}"/>
              </a:ext>
            </a:extLst>
          </p:cNvPr>
          <p:cNvSpPr txBox="1"/>
          <p:nvPr/>
        </p:nvSpPr>
        <p:spPr>
          <a:xfrm>
            <a:off x="4339266" y="1787817"/>
            <a:ext cx="3865234" cy="1384995"/>
          </a:xfrm>
          <a:custGeom>
            <a:avLst/>
            <a:gdLst>
              <a:gd name="connsiteX0" fmla="*/ 0 w 4702671"/>
              <a:gd name="connsiteY0" fmla="*/ 0 h 1815882"/>
              <a:gd name="connsiteX1" fmla="*/ 681887 w 4702671"/>
              <a:gd name="connsiteY1" fmla="*/ 0 h 1815882"/>
              <a:gd name="connsiteX2" fmla="*/ 1222694 w 4702671"/>
              <a:gd name="connsiteY2" fmla="*/ 0 h 1815882"/>
              <a:gd name="connsiteX3" fmla="*/ 1857555 w 4702671"/>
              <a:gd name="connsiteY3" fmla="*/ 0 h 1815882"/>
              <a:gd name="connsiteX4" fmla="*/ 2351336 w 4702671"/>
              <a:gd name="connsiteY4" fmla="*/ 0 h 1815882"/>
              <a:gd name="connsiteX5" fmla="*/ 2798089 w 4702671"/>
              <a:gd name="connsiteY5" fmla="*/ 0 h 1815882"/>
              <a:gd name="connsiteX6" fmla="*/ 3244843 w 4702671"/>
              <a:gd name="connsiteY6" fmla="*/ 0 h 1815882"/>
              <a:gd name="connsiteX7" fmla="*/ 3832677 w 4702671"/>
              <a:gd name="connsiteY7" fmla="*/ 0 h 1815882"/>
              <a:gd name="connsiteX8" fmla="*/ 4702671 w 4702671"/>
              <a:gd name="connsiteY8" fmla="*/ 0 h 1815882"/>
              <a:gd name="connsiteX9" fmla="*/ 4702671 w 4702671"/>
              <a:gd name="connsiteY9" fmla="*/ 399494 h 1815882"/>
              <a:gd name="connsiteX10" fmla="*/ 4702671 w 4702671"/>
              <a:gd name="connsiteY10" fmla="*/ 889782 h 1815882"/>
              <a:gd name="connsiteX11" fmla="*/ 4702671 w 4702671"/>
              <a:gd name="connsiteY11" fmla="*/ 1289276 h 1815882"/>
              <a:gd name="connsiteX12" fmla="*/ 4702671 w 4702671"/>
              <a:gd name="connsiteY12" fmla="*/ 1815882 h 1815882"/>
              <a:gd name="connsiteX13" fmla="*/ 4020784 w 4702671"/>
              <a:gd name="connsiteY13" fmla="*/ 1815882 h 1815882"/>
              <a:gd name="connsiteX14" fmla="*/ 3385923 w 4702671"/>
              <a:gd name="connsiteY14" fmla="*/ 1815882 h 1815882"/>
              <a:gd name="connsiteX15" fmla="*/ 2798089 w 4702671"/>
              <a:gd name="connsiteY15" fmla="*/ 1815882 h 1815882"/>
              <a:gd name="connsiteX16" fmla="*/ 2210255 w 4702671"/>
              <a:gd name="connsiteY16" fmla="*/ 1815882 h 1815882"/>
              <a:gd name="connsiteX17" fmla="*/ 1528368 w 4702671"/>
              <a:gd name="connsiteY17" fmla="*/ 1815882 h 1815882"/>
              <a:gd name="connsiteX18" fmla="*/ 893507 w 4702671"/>
              <a:gd name="connsiteY18" fmla="*/ 1815882 h 1815882"/>
              <a:gd name="connsiteX19" fmla="*/ 0 w 4702671"/>
              <a:gd name="connsiteY19" fmla="*/ 1815882 h 1815882"/>
              <a:gd name="connsiteX20" fmla="*/ 0 w 4702671"/>
              <a:gd name="connsiteY20" fmla="*/ 1416388 h 1815882"/>
              <a:gd name="connsiteX21" fmla="*/ 0 w 4702671"/>
              <a:gd name="connsiteY21" fmla="*/ 980576 h 1815882"/>
              <a:gd name="connsiteX22" fmla="*/ 0 w 4702671"/>
              <a:gd name="connsiteY22" fmla="*/ 490288 h 1815882"/>
              <a:gd name="connsiteX23" fmla="*/ 0 w 4702671"/>
              <a:gd name="connsiteY23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02671" h="1815882" fill="none" extrusionOk="0">
                <a:moveTo>
                  <a:pt x="0" y="0"/>
                </a:moveTo>
                <a:cubicBezTo>
                  <a:pt x="153187" y="-26142"/>
                  <a:pt x="509700" y="3605"/>
                  <a:pt x="681887" y="0"/>
                </a:cubicBezTo>
                <a:cubicBezTo>
                  <a:pt x="854074" y="-3605"/>
                  <a:pt x="1018951" y="25118"/>
                  <a:pt x="1222694" y="0"/>
                </a:cubicBezTo>
                <a:cubicBezTo>
                  <a:pt x="1426437" y="-25118"/>
                  <a:pt x="1650860" y="13764"/>
                  <a:pt x="1857555" y="0"/>
                </a:cubicBezTo>
                <a:cubicBezTo>
                  <a:pt x="2064250" y="-13764"/>
                  <a:pt x="2128154" y="31157"/>
                  <a:pt x="2351336" y="0"/>
                </a:cubicBezTo>
                <a:cubicBezTo>
                  <a:pt x="2574518" y="-31157"/>
                  <a:pt x="2654927" y="21004"/>
                  <a:pt x="2798089" y="0"/>
                </a:cubicBezTo>
                <a:cubicBezTo>
                  <a:pt x="2941251" y="-21004"/>
                  <a:pt x="3130069" y="50480"/>
                  <a:pt x="3244843" y="0"/>
                </a:cubicBezTo>
                <a:cubicBezTo>
                  <a:pt x="3359617" y="-50480"/>
                  <a:pt x="3582640" y="2233"/>
                  <a:pt x="3832677" y="0"/>
                </a:cubicBezTo>
                <a:cubicBezTo>
                  <a:pt x="4082714" y="-2233"/>
                  <a:pt x="4326661" y="46652"/>
                  <a:pt x="4702671" y="0"/>
                </a:cubicBezTo>
                <a:cubicBezTo>
                  <a:pt x="4720765" y="126614"/>
                  <a:pt x="4697469" y="306392"/>
                  <a:pt x="4702671" y="399494"/>
                </a:cubicBezTo>
                <a:cubicBezTo>
                  <a:pt x="4707873" y="492596"/>
                  <a:pt x="4687091" y="751432"/>
                  <a:pt x="4702671" y="889782"/>
                </a:cubicBezTo>
                <a:cubicBezTo>
                  <a:pt x="4718251" y="1028132"/>
                  <a:pt x="4668195" y="1158129"/>
                  <a:pt x="4702671" y="1289276"/>
                </a:cubicBezTo>
                <a:cubicBezTo>
                  <a:pt x="4737147" y="1420423"/>
                  <a:pt x="4682926" y="1655866"/>
                  <a:pt x="4702671" y="1815882"/>
                </a:cubicBezTo>
                <a:cubicBezTo>
                  <a:pt x="4364942" y="1860289"/>
                  <a:pt x="4229342" y="1787170"/>
                  <a:pt x="4020784" y="1815882"/>
                </a:cubicBezTo>
                <a:cubicBezTo>
                  <a:pt x="3812226" y="1844594"/>
                  <a:pt x="3528632" y="1746710"/>
                  <a:pt x="3385923" y="1815882"/>
                </a:cubicBezTo>
                <a:cubicBezTo>
                  <a:pt x="3243214" y="1885054"/>
                  <a:pt x="3058512" y="1745849"/>
                  <a:pt x="2798089" y="1815882"/>
                </a:cubicBezTo>
                <a:cubicBezTo>
                  <a:pt x="2537666" y="1885915"/>
                  <a:pt x="2335107" y="1753860"/>
                  <a:pt x="2210255" y="1815882"/>
                </a:cubicBezTo>
                <a:cubicBezTo>
                  <a:pt x="2085403" y="1877904"/>
                  <a:pt x="1667260" y="1755634"/>
                  <a:pt x="1528368" y="1815882"/>
                </a:cubicBezTo>
                <a:cubicBezTo>
                  <a:pt x="1389476" y="1876130"/>
                  <a:pt x="1122995" y="1751817"/>
                  <a:pt x="893507" y="1815882"/>
                </a:cubicBezTo>
                <a:cubicBezTo>
                  <a:pt x="664019" y="1879947"/>
                  <a:pt x="396857" y="1742704"/>
                  <a:pt x="0" y="1815882"/>
                </a:cubicBezTo>
                <a:cubicBezTo>
                  <a:pt x="-34455" y="1735829"/>
                  <a:pt x="33661" y="1614217"/>
                  <a:pt x="0" y="1416388"/>
                </a:cubicBezTo>
                <a:cubicBezTo>
                  <a:pt x="-33661" y="1218559"/>
                  <a:pt x="46637" y="1176358"/>
                  <a:pt x="0" y="980576"/>
                </a:cubicBezTo>
                <a:cubicBezTo>
                  <a:pt x="-46637" y="784794"/>
                  <a:pt x="30445" y="645504"/>
                  <a:pt x="0" y="490288"/>
                </a:cubicBezTo>
                <a:cubicBezTo>
                  <a:pt x="-30445" y="335072"/>
                  <a:pt x="34332" y="138354"/>
                  <a:pt x="0" y="0"/>
                </a:cubicBezTo>
                <a:close/>
              </a:path>
              <a:path w="4702671" h="1815882" stroke="0" extrusionOk="0">
                <a:moveTo>
                  <a:pt x="0" y="0"/>
                </a:moveTo>
                <a:cubicBezTo>
                  <a:pt x="146589" y="-69012"/>
                  <a:pt x="381345" y="41305"/>
                  <a:pt x="587834" y="0"/>
                </a:cubicBezTo>
                <a:cubicBezTo>
                  <a:pt x="794323" y="-41305"/>
                  <a:pt x="842797" y="50787"/>
                  <a:pt x="1034588" y="0"/>
                </a:cubicBezTo>
                <a:cubicBezTo>
                  <a:pt x="1226379" y="-50787"/>
                  <a:pt x="1411503" y="35614"/>
                  <a:pt x="1575395" y="0"/>
                </a:cubicBezTo>
                <a:cubicBezTo>
                  <a:pt x="1739287" y="-35614"/>
                  <a:pt x="2040582" y="28245"/>
                  <a:pt x="2210255" y="0"/>
                </a:cubicBezTo>
                <a:cubicBezTo>
                  <a:pt x="2379928" y="-28245"/>
                  <a:pt x="2548342" y="32207"/>
                  <a:pt x="2798089" y="0"/>
                </a:cubicBezTo>
                <a:cubicBezTo>
                  <a:pt x="3047836" y="-32207"/>
                  <a:pt x="3263087" y="74535"/>
                  <a:pt x="3432950" y="0"/>
                </a:cubicBezTo>
                <a:cubicBezTo>
                  <a:pt x="3602813" y="-74535"/>
                  <a:pt x="3813447" y="4658"/>
                  <a:pt x="3973757" y="0"/>
                </a:cubicBezTo>
                <a:cubicBezTo>
                  <a:pt x="4134067" y="-4658"/>
                  <a:pt x="4368046" y="21590"/>
                  <a:pt x="4702671" y="0"/>
                </a:cubicBezTo>
                <a:cubicBezTo>
                  <a:pt x="4724199" y="91230"/>
                  <a:pt x="4687583" y="242800"/>
                  <a:pt x="4702671" y="417653"/>
                </a:cubicBezTo>
                <a:cubicBezTo>
                  <a:pt x="4717759" y="592506"/>
                  <a:pt x="4662309" y="700790"/>
                  <a:pt x="4702671" y="835306"/>
                </a:cubicBezTo>
                <a:cubicBezTo>
                  <a:pt x="4743033" y="969822"/>
                  <a:pt x="4672307" y="1143512"/>
                  <a:pt x="4702671" y="1252959"/>
                </a:cubicBezTo>
                <a:cubicBezTo>
                  <a:pt x="4733035" y="1362406"/>
                  <a:pt x="4646588" y="1590543"/>
                  <a:pt x="4702671" y="1815882"/>
                </a:cubicBezTo>
                <a:cubicBezTo>
                  <a:pt x="4527023" y="1848334"/>
                  <a:pt x="4315629" y="1750478"/>
                  <a:pt x="4114837" y="1815882"/>
                </a:cubicBezTo>
                <a:cubicBezTo>
                  <a:pt x="3914045" y="1881286"/>
                  <a:pt x="3734600" y="1783158"/>
                  <a:pt x="3432950" y="1815882"/>
                </a:cubicBezTo>
                <a:cubicBezTo>
                  <a:pt x="3131300" y="1848606"/>
                  <a:pt x="3068056" y="1799201"/>
                  <a:pt x="2845116" y="1815882"/>
                </a:cubicBezTo>
                <a:cubicBezTo>
                  <a:pt x="2622176" y="1832563"/>
                  <a:pt x="2540548" y="1788419"/>
                  <a:pt x="2398362" y="1815882"/>
                </a:cubicBezTo>
                <a:cubicBezTo>
                  <a:pt x="2256176" y="1843345"/>
                  <a:pt x="1981208" y="1796878"/>
                  <a:pt x="1810528" y="1815882"/>
                </a:cubicBezTo>
                <a:cubicBezTo>
                  <a:pt x="1639848" y="1834886"/>
                  <a:pt x="1472929" y="1802385"/>
                  <a:pt x="1363775" y="1815882"/>
                </a:cubicBezTo>
                <a:cubicBezTo>
                  <a:pt x="1254621" y="1829379"/>
                  <a:pt x="973245" y="1754095"/>
                  <a:pt x="728914" y="1815882"/>
                </a:cubicBezTo>
                <a:cubicBezTo>
                  <a:pt x="484583" y="1877669"/>
                  <a:pt x="340373" y="1755310"/>
                  <a:pt x="0" y="1815882"/>
                </a:cubicBezTo>
                <a:cubicBezTo>
                  <a:pt x="-11247" y="1662499"/>
                  <a:pt x="32426" y="1599851"/>
                  <a:pt x="0" y="1416388"/>
                </a:cubicBezTo>
                <a:cubicBezTo>
                  <a:pt x="-32426" y="1232925"/>
                  <a:pt x="53321" y="1140612"/>
                  <a:pt x="0" y="926100"/>
                </a:cubicBezTo>
                <a:cubicBezTo>
                  <a:pt x="-53321" y="711588"/>
                  <a:pt x="6240" y="600402"/>
                  <a:pt x="0" y="508447"/>
                </a:cubicBezTo>
                <a:cubicBezTo>
                  <a:pt x="-6240" y="416492"/>
                  <a:pt x="20343" y="110869"/>
                  <a:pt x="0" y="0"/>
                </a:cubicBezTo>
                <a:close/>
              </a:path>
            </a:pathLst>
          </a:custGeom>
          <a:solidFill>
            <a:srgbClr val="FF6699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3369524412">
                  <a:custGeom>
                    <a:avLst/>
                    <a:gdLst>
                      <a:gd name="connsiteX0" fmla="*/ 0 w 3865234"/>
                      <a:gd name="connsiteY0" fmla="*/ 0 h 1384995"/>
                      <a:gd name="connsiteX1" fmla="*/ 560458 w 3865234"/>
                      <a:gd name="connsiteY1" fmla="*/ 0 h 1384995"/>
                      <a:gd name="connsiteX2" fmla="*/ 1004960 w 3865234"/>
                      <a:gd name="connsiteY2" fmla="*/ 0 h 1384995"/>
                      <a:gd name="connsiteX3" fmla="*/ 1526767 w 3865234"/>
                      <a:gd name="connsiteY3" fmla="*/ 0 h 1384995"/>
                      <a:gd name="connsiteX4" fmla="*/ 1932617 w 3865234"/>
                      <a:gd name="connsiteY4" fmla="*/ 0 h 1384995"/>
                      <a:gd name="connsiteX5" fmla="*/ 2299814 w 3865234"/>
                      <a:gd name="connsiteY5" fmla="*/ 0 h 1384995"/>
                      <a:gd name="connsiteX6" fmla="*/ 2667011 w 3865234"/>
                      <a:gd name="connsiteY6" fmla="*/ 0 h 1384995"/>
                      <a:gd name="connsiteX7" fmla="*/ 3150165 w 3865234"/>
                      <a:gd name="connsiteY7" fmla="*/ 0 h 1384995"/>
                      <a:gd name="connsiteX8" fmla="*/ 3865234 w 3865234"/>
                      <a:gd name="connsiteY8" fmla="*/ 0 h 1384995"/>
                      <a:gd name="connsiteX9" fmla="*/ 3865234 w 3865234"/>
                      <a:gd name="connsiteY9" fmla="*/ 304698 h 1384995"/>
                      <a:gd name="connsiteX10" fmla="*/ 3865234 w 3865234"/>
                      <a:gd name="connsiteY10" fmla="*/ 678647 h 1384995"/>
                      <a:gd name="connsiteX11" fmla="*/ 3865234 w 3865234"/>
                      <a:gd name="connsiteY11" fmla="*/ 983346 h 1384995"/>
                      <a:gd name="connsiteX12" fmla="*/ 3865234 w 3865234"/>
                      <a:gd name="connsiteY12" fmla="*/ 1384995 h 1384995"/>
                      <a:gd name="connsiteX13" fmla="*/ 3304775 w 3865234"/>
                      <a:gd name="connsiteY13" fmla="*/ 1384995 h 1384995"/>
                      <a:gd name="connsiteX14" fmla="*/ 2782968 w 3865234"/>
                      <a:gd name="connsiteY14" fmla="*/ 1384995 h 1384995"/>
                      <a:gd name="connsiteX15" fmla="*/ 2299814 w 3865234"/>
                      <a:gd name="connsiteY15" fmla="*/ 1384995 h 1384995"/>
                      <a:gd name="connsiteX16" fmla="*/ 1816659 w 3865234"/>
                      <a:gd name="connsiteY16" fmla="*/ 1384995 h 1384995"/>
                      <a:gd name="connsiteX17" fmla="*/ 1256200 w 3865234"/>
                      <a:gd name="connsiteY17" fmla="*/ 1384995 h 1384995"/>
                      <a:gd name="connsiteX18" fmla="*/ 734394 w 3865234"/>
                      <a:gd name="connsiteY18" fmla="*/ 1384995 h 1384995"/>
                      <a:gd name="connsiteX19" fmla="*/ 0 w 3865234"/>
                      <a:gd name="connsiteY19" fmla="*/ 1384995 h 1384995"/>
                      <a:gd name="connsiteX20" fmla="*/ 0 w 3865234"/>
                      <a:gd name="connsiteY20" fmla="*/ 1080296 h 1384995"/>
                      <a:gd name="connsiteX21" fmla="*/ 0 w 3865234"/>
                      <a:gd name="connsiteY21" fmla="*/ 747897 h 1384995"/>
                      <a:gd name="connsiteX22" fmla="*/ 0 w 3865234"/>
                      <a:gd name="connsiteY22" fmla="*/ 373948 h 1384995"/>
                      <a:gd name="connsiteX23" fmla="*/ 0 w 3865234"/>
                      <a:gd name="connsiteY23" fmla="*/ 0 h 1384995"/>
                      <a:gd name="connsiteX0" fmla="*/ 0 w 3865234"/>
                      <a:gd name="connsiteY0" fmla="*/ 0 h 1384995"/>
                      <a:gd name="connsiteX1" fmla="*/ 483154 w 3865234"/>
                      <a:gd name="connsiteY1" fmla="*/ 0 h 1384995"/>
                      <a:gd name="connsiteX2" fmla="*/ 850351 w 3865234"/>
                      <a:gd name="connsiteY2" fmla="*/ 0 h 1384995"/>
                      <a:gd name="connsiteX3" fmla="*/ 1294853 w 3865234"/>
                      <a:gd name="connsiteY3" fmla="*/ 0 h 1384995"/>
                      <a:gd name="connsiteX4" fmla="*/ 1816659 w 3865234"/>
                      <a:gd name="connsiteY4" fmla="*/ 0 h 1384995"/>
                      <a:gd name="connsiteX5" fmla="*/ 2299814 w 3865234"/>
                      <a:gd name="connsiteY5" fmla="*/ 0 h 1384995"/>
                      <a:gd name="connsiteX6" fmla="*/ 2821620 w 3865234"/>
                      <a:gd name="connsiteY6" fmla="*/ 0 h 1384995"/>
                      <a:gd name="connsiteX7" fmla="*/ 3266122 w 3865234"/>
                      <a:gd name="connsiteY7" fmla="*/ 0 h 1384995"/>
                      <a:gd name="connsiteX8" fmla="*/ 3865234 w 3865234"/>
                      <a:gd name="connsiteY8" fmla="*/ 0 h 1384995"/>
                      <a:gd name="connsiteX9" fmla="*/ 3865234 w 3865234"/>
                      <a:gd name="connsiteY9" fmla="*/ 318548 h 1384995"/>
                      <a:gd name="connsiteX10" fmla="*/ 3865234 w 3865234"/>
                      <a:gd name="connsiteY10" fmla="*/ 637097 h 1384995"/>
                      <a:gd name="connsiteX11" fmla="*/ 3865234 w 3865234"/>
                      <a:gd name="connsiteY11" fmla="*/ 955646 h 1384995"/>
                      <a:gd name="connsiteX12" fmla="*/ 3865234 w 3865234"/>
                      <a:gd name="connsiteY12" fmla="*/ 1384995 h 1384995"/>
                      <a:gd name="connsiteX13" fmla="*/ 3382079 w 3865234"/>
                      <a:gd name="connsiteY13" fmla="*/ 1384995 h 1384995"/>
                      <a:gd name="connsiteX14" fmla="*/ 2821620 w 3865234"/>
                      <a:gd name="connsiteY14" fmla="*/ 1384995 h 1384995"/>
                      <a:gd name="connsiteX15" fmla="*/ 2338466 w 3865234"/>
                      <a:gd name="connsiteY15" fmla="*/ 1384995 h 1384995"/>
                      <a:gd name="connsiteX16" fmla="*/ 1971269 w 3865234"/>
                      <a:gd name="connsiteY16" fmla="*/ 1384995 h 1384995"/>
                      <a:gd name="connsiteX17" fmla="*/ 1488114 w 3865234"/>
                      <a:gd name="connsiteY17" fmla="*/ 1384995 h 1384995"/>
                      <a:gd name="connsiteX18" fmla="*/ 1120918 w 3865234"/>
                      <a:gd name="connsiteY18" fmla="*/ 1384995 h 1384995"/>
                      <a:gd name="connsiteX19" fmla="*/ 599111 w 3865234"/>
                      <a:gd name="connsiteY19" fmla="*/ 1384995 h 1384995"/>
                      <a:gd name="connsiteX20" fmla="*/ 0 w 3865234"/>
                      <a:gd name="connsiteY20" fmla="*/ 1384995 h 1384995"/>
                      <a:gd name="connsiteX21" fmla="*/ 0 w 3865234"/>
                      <a:gd name="connsiteY21" fmla="*/ 1080296 h 1384995"/>
                      <a:gd name="connsiteX22" fmla="*/ 0 w 3865234"/>
                      <a:gd name="connsiteY22" fmla="*/ 706347 h 1384995"/>
                      <a:gd name="connsiteX23" fmla="*/ 0 w 3865234"/>
                      <a:gd name="connsiteY23" fmla="*/ 387798 h 1384995"/>
                      <a:gd name="connsiteX24" fmla="*/ 0 w 3865234"/>
                      <a:gd name="connsiteY24" fmla="*/ 0 h 1384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865234" h="1384995" fill="none" extrusionOk="0">
                        <a:moveTo>
                          <a:pt x="0" y="0"/>
                        </a:moveTo>
                        <a:cubicBezTo>
                          <a:pt x="141476" y="-38479"/>
                          <a:pt x="429525" y="-21964"/>
                          <a:pt x="560458" y="0"/>
                        </a:cubicBezTo>
                        <a:cubicBezTo>
                          <a:pt x="699114" y="-3509"/>
                          <a:pt x="823190" y="7219"/>
                          <a:pt x="1004960" y="0"/>
                        </a:cubicBezTo>
                        <a:cubicBezTo>
                          <a:pt x="1135261" y="-34590"/>
                          <a:pt x="1350013" y="21675"/>
                          <a:pt x="1526767" y="0"/>
                        </a:cubicBezTo>
                        <a:cubicBezTo>
                          <a:pt x="1690580" y="-15145"/>
                          <a:pt x="1746405" y="6671"/>
                          <a:pt x="1932617" y="0"/>
                        </a:cubicBezTo>
                        <a:cubicBezTo>
                          <a:pt x="2122981" y="-10756"/>
                          <a:pt x="2181442" y="4832"/>
                          <a:pt x="2299814" y="0"/>
                        </a:cubicBezTo>
                        <a:cubicBezTo>
                          <a:pt x="2401139" y="-22542"/>
                          <a:pt x="2546938" y="37248"/>
                          <a:pt x="2667011" y="0"/>
                        </a:cubicBezTo>
                        <a:cubicBezTo>
                          <a:pt x="2771408" y="-72717"/>
                          <a:pt x="2939703" y="-34216"/>
                          <a:pt x="3150165" y="0"/>
                        </a:cubicBezTo>
                        <a:cubicBezTo>
                          <a:pt x="3353979" y="2581"/>
                          <a:pt x="3564537" y="57076"/>
                          <a:pt x="3865234" y="0"/>
                        </a:cubicBezTo>
                        <a:cubicBezTo>
                          <a:pt x="3894744" y="101041"/>
                          <a:pt x="3867547" y="236284"/>
                          <a:pt x="3865234" y="304698"/>
                        </a:cubicBezTo>
                        <a:cubicBezTo>
                          <a:pt x="3878764" y="362440"/>
                          <a:pt x="3843940" y="580564"/>
                          <a:pt x="3865234" y="678647"/>
                        </a:cubicBezTo>
                        <a:cubicBezTo>
                          <a:pt x="3873213" y="808586"/>
                          <a:pt x="3822838" y="874740"/>
                          <a:pt x="3865234" y="983346"/>
                        </a:cubicBezTo>
                        <a:cubicBezTo>
                          <a:pt x="3866356" y="1059411"/>
                          <a:pt x="3866742" y="1261278"/>
                          <a:pt x="3865234" y="1384995"/>
                        </a:cubicBezTo>
                        <a:cubicBezTo>
                          <a:pt x="3617818" y="1432399"/>
                          <a:pt x="3478420" y="1345409"/>
                          <a:pt x="3304775" y="1384995"/>
                        </a:cubicBezTo>
                        <a:cubicBezTo>
                          <a:pt x="3137059" y="1407549"/>
                          <a:pt x="2914051" y="1350432"/>
                          <a:pt x="2782968" y="1384995"/>
                        </a:cubicBezTo>
                        <a:cubicBezTo>
                          <a:pt x="2689064" y="1425129"/>
                          <a:pt x="2526518" y="1362260"/>
                          <a:pt x="2299814" y="1384995"/>
                        </a:cubicBezTo>
                        <a:cubicBezTo>
                          <a:pt x="2074334" y="1443360"/>
                          <a:pt x="1923199" y="1337890"/>
                          <a:pt x="1816659" y="1384995"/>
                        </a:cubicBezTo>
                        <a:cubicBezTo>
                          <a:pt x="1725110" y="1422470"/>
                          <a:pt x="1342632" y="1343842"/>
                          <a:pt x="1256200" y="1384995"/>
                        </a:cubicBezTo>
                        <a:cubicBezTo>
                          <a:pt x="1108001" y="1456328"/>
                          <a:pt x="915057" y="1373680"/>
                          <a:pt x="734394" y="1384995"/>
                        </a:cubicBezTo>
                        <a:cubicBezTo>
                          <a:pt x="562949" y="1463063"/>
                          <a:pt x="340828" y="1358946"/>
                          <a:pt x="0" y="1384995"/>
                        </a:cubicBezTo>
                        <a:cubicBezTo>
                          <a:pt x="-35934" y="1341318"/>
                          <a:pt x="16711" y="1218658"/>
                          <a:pt x="0" y="1080296"/>
                        </a:cubicBezTo>
                        <a:cubicBezTo>
                          <a:pt x="-43309" y="924580"/>
                          <a:pt x="31865" y="912894"/>
                          <a:pt x="0" y="747897"/>
                        </a:cubicBezTo>
                        <a:cubicBezTo>
                          <a:pt x="-49766" y="604207"/>
                          <a:pt x="24813" y="489522"/>
                          <a:pt x="0" y="373948"/>
                        </a:cubicBezTo>
                        <a:cubicBezTo>
                          <a:pt x="-5698" y="272922"/>
                          <a:pt x="32021" y="117169"/>
                          <a:pt x="0" y="0"/>
                        </a:cubicBezTo>
                        <a:close/>
                      </a:path>
                      <a:path w="3865234" h="1384995" stroke="0" extrusionOk="0">
                        <a:moveTo>
                          <a:pt x="0" y="0"/>
                        </a:moveTo>
                        <a:cubicBezTo>
                          <a:pt x="77324" y="-32907"/>
                          <a:pt x="323488" y="25281"/>
                          <a:pt x="483154" y="0"/>
                        </a:cubicBezTo>
                        <a:cubicBezTo>
                          <a:pt x="676359" y="-28159"/>
                          <a:pt x="707938" y="53474"/>
                          <a:pt x="850351" y="0"/>
                        </a:cubicBezTo>
                        <a:cubicBezTo>
                          <a:pt x="1001604" y="-16950"/>
                          <a:pt x="1142337" y="119"/>
                          <a:pt x="1294853" y="0"/>
                        </a:cubicBezTo>
                        <a:cubicBezTo>
                          <a:pt x="1460357" y="-43875"/>
                          <a:pt x="1671335" y="21931"/>
                          <a:pt x="1816659" y="0"/>
                        </a:cubicBezTo>
                        <a:cubicBezTo>
                          <a:pt x="1957727" y="-58278"/>
                          <a:pt x="2070693" y="18161"/>
                          <a:pt x="2299814" y="0"/>
                        </a:cubicBezTo>
                        <a:cubicBezTo>
                          <a:pt x="2497773" y="-11919"/>
                          <a:pt x="2685532" y="57695"/>
                          <a:pt x="2821620" y="0"/>
                        </a:cubicBezTo>
                        <a:cubicBezTo>
                          <a:pt x="2949990" y="-53305"/>
                          <a:pt x="3113363" y="25667"/>
                          <a:pt x="3266122" y="0"/>
                        </a:cubicBezTo>
                        <a:cubicBezTo>
                          <a:pt x="3393741" y="46403"/>
                          <a:pt x="3562030" y="16025"/>
                          <a:pt x="3865234" y="0"/>
                        </a:cubicBezTo>
                        <a:cubicBezTo>
                          <a:pt x="3898061" y="38158"/>
                          <a:pt x="3833835" y="167322"/>
                          <a:pt x="3865234" y="318548"/>
                        </a:cubicBezTo>
                        <a:cubicBezTo>
                          <a:pt x="3874133" y="437034"/>
                          <a:pt x="3830394" y="541480"/>
                          <a:pt x="3865234" y="637097"/>
                        </a:cubicBezTo>
                        <a:cubicBezTo>
                          <a:pt x="3873599" y="742778"/>
                          <a:pt x="3853635" y="881118"/>
                          <a:pt x="3865234" y="955646"/>
                        </a:cubicBezTo>
                        <a:cubicBezTo>
                          <a:pt x="3851899" y="1016146"/>
                          <a:pt x="3791346" y="1178330"/>
                          <a:pt x="3865234" y="1384995"/>
                        </a:cubicBezTo>
                        <a:cubicBezTo>
                          <a:pt x="3674413" y="1426268"/>
                          <a:pt x="3541367" y="1360398"/>
                          <a:pt x="3382079" y="1384995"/>
                        </a:cubicBezTo>
                        <a:cubicBezTo>
                          <a:pt x="3253817" y="1427958"/>
                          <a:pt x="3100585" y="1381574"/>
                          <a:pt x="2821620" y="1384995"/>
                        </a:cubicBezTo>
                        <a:cubicBezTo>
                          <a:pt x="2578826" y="1405741"/>
                          <a:pt x="2513198" y="1375897"/>
                          <a:pt x="2338466" y="1384995"/>
                        </a:cubicBezTo>
                        <a:cubicBezTo>
                          <a:pt x="2142788" y="1387576"/>
                          <a:pt x="2091677" y="1379750"/>
                          <a:pt x="1971269" y="1384995"/>
                        </a:cubicBezTo>
                        <a:cubicBezTo>
                          <a:pt x="1862648" y="1404826"/>
                          <a:pt x="1658477" y="1380046"/>
                          <a:pt x="1488114" y="1384995"/>
                        </a:cubicBezTo>
                        <a:cubicBezTo>
                          <a:pt x="1355576" y="1394164"/>
                          <a:pt x="1217522" y="1397250"/>
                          <a:pt x="1120918" y="1384995"/>
                        </a:cubicBezTo>
                        <a:cubicBezTo>
                          <a:pt x="1053939" y="1373199"/>
                          <a:pt x="785628" y="1301476"/>
                          <a:pt x="599111" y="1384995"/>
                        </a:cubicBezTo>
                        <a:cubicBezTo>
                          <a:pt x="406834" y="1392499"/>
                          <a:pt x="289378" y="1358375"/>
                          <a:pt x="0" y="1384995"/>
                        </a:cubicBezTo>
                        <a:cubicBezTo>
                          <a:pt x="-353" y="1256230"/>
                          <a:pt x="25031" y="1221831"/>
                          <a:pt x="0" y="1080296"/>
                        </a:cubicBezTo>
                        <a:cubicBezTo>
                          <a:pt x="-26280" y="932422"/>
                          <a:pt x="43332" y="888275"/>
                          <a:pt x="0" y="706347"/>
                        </a:cubicBezTo>
                        <a:cubicBezTo>
                          <a:pt x="-44741" y="539996"/>
                          <a:pt x="6889" y="461843"/>
                          <a:pt x="0" y="387798"/>
                        </a:cubicBezTo>
                        <a:cubicBezTo>
                          <a:pt x="-5570" y="324055"/>
                          <a:pt x="11761" y="82159"/>
                          <a:pt x="0" y="0"/>
                        </a:cubicBezTo>
                        <a:close/>
                      </a:path>
                      <a:path w="3865234" h="1384995" fill="none" stroke="0" extrusionOk="0">
                        <a:moveTo>
                          <a:pt x="0" y="0"/>
                        </a:moveTo>
                        <a:cubicBezTo>
                          <a:pt x="139770" y="-8089"/>
                          <a:pt x="415007" y="23791"/>
                          <a:pt x="560458" y="0"/>
                        </a:cubicBezTo>
                        <a:cubicBezTo>
                          <a:pt x="706248" y="-4252"/>
                          <a:pt x="856872" y="-9476"/>
                          <a:pt x="1004960" y="0"/>
                        </a:cubicBezTo>
                        <a:cubicBezTo>
                          <a:pt x="1165187" y="5279"/>
                          <a:pt x="1326418" y="25982"/>
                          <a:pt x="1526767" y="0"/>
                        </a:cubicBezTo>
                        <a:cubicBezTo>
                          <a:pt x="1710305" y="-19534"/>
                          <a:pt x="1746632" y="38065"/>
                          <a:pt x="1932617" y="0"/>
                        </a:cubicBezTo>
                        <a:cubicBezTo>
                          <a:pt x="2114471" y="-21653"/>
                          <a:pt x="2171449" y="13597"/>
                          <a:pt x="2299814" y="0"/>
                        </a:cubicBezTo>
                        <a:cubicBezTo>
                          <a:pt x="2410072" y="-19596"/>
                          <a:pt x="2571823" y="63871"/>
                          <a:pt x="2667011" y="0"/>
                        </a:cubicBezTo>
                        <a:cubicBezTo>
                          <a:pt x="2759234" y="-61915"/>
                          <a:pt x="2950078" y="-8567"/>
                          <a:pt x="3150165" y="0"/>
                        </a:cubicBezTo>
                        <a:cubicBezTo>
                          <a:pt x="3333933" y="13110"/>
                          <a:pt x="3587219" y="21309"/>
                          <a:pt x="3865234" y="0"/>
                        </a:cubicBezTo>
                        <a:cubicBezTo>
                          <a:pt x="3883117" y="114968"/>
                          <a:pt x="3853508" y="219838"/>
                          <a:pt x="3865234" y="304698"/>
                        </a:cubicBezTo>
                        <a:cubicBezTo>
                          <a:pt x="3870101" y="396322"/>
                          <a:pt x="3844832" y="573217"/>
                          <a:pt x="3865234" y="678647"/>
                        </a:cubicBezTo>
                        <a:cubicBezTo>
                          <a:pt x="3888975" y="782393"/>
                          <a:pt x="3828711" y="888431"/>
                          <a:pt x="3865234" y="983346"/>
                        </a:cubicBezTo>
                        <a:cubicBezTo>
                          <a:pt x="3871298" y="1065557"/>
                          <a:pt x="3861687" y="1261570"/>
                          <a:pt x="3865234" y="1384995"/>
                        </a:cubicBezTo>
                        <a:cubicBezTo>
                          <a:pt x="3563330" y="1391291"/>
                          <a:pt x="3489816" y="1343809"/>
                          <a:pt x="3304775" y="1384995"/>
                        </a:cubicBezTo>
                        <a:cubicBezTo>
                          <a:pt x="3120124" y="1426043"/>
                          <a:pt x="2905834" y="1332282"/>
                          <a:pt x="2782968" y="1384995"/>
                        </a:cubicBezTo>
                        <a:cubicBezTo>
                          <a:pt x="2662029" y="1422863"/>
                          <a:pt x="2481944" y="1294451"/>
                          <a:pt x="2299814" y="1384995"/>
                        </a:cubicBezTo>
                        <a:cubicBezTo>
                          <a:pt x="2085932" y="1441943"/>
                          <a:pt x="1945162" y="1316066"/>
                          <a:pt x="1816659" y="1384995"/>
                        </a:cubicBezTo>
                        <a:cubicBezTo>
                          <a:pt x="1739279" y="1422174"/>
                          <a:pt x="1357977" y="1335449"/>
                          <a:pt x="1256200" y="1384995"/>
                        </a:cubicBezTo>
                        <a:cubicBezTo>
                          <a:pt x="1136798" y="1439127"/>
                          <a:pt x="924441" y="1370784"/>
                          <a:pt x="734394" y="1384995"/>
                        </a:cubicBezTo>
                        <a:cubicBezTo>
                          <a:pt x="544514" y="1483488"/>
                          <a:pt x="354011" y="1264011"/>
                          <a:pt x="0" y="1384995"/>
                        </a:cubicBezTo>
                        <a:cubicBezTo>
                          <a:pt x="-30791" y="1307335"/>
                          <a:pt x="27619" y="1212713"/>
                          <a:pt x="0" y="1080296"/>
                        </a:cubicBezTo>
                        <a:cubicBezTo>
                          <a:pt x="-30477" y="923179"/>
                          <a:pt x="44413" y="908942"/>
                          <a:pt x="0" y="747897"/>
                        </a:cubicBezTo>
                        <a:cubicBezTo>
                          <a:pt x="-56678" y="610786"/>
                          <a:pt x="34422" y="481284"/>
                          <a:pt x="0" y="373948"/>
                        </a:cubicBezTo>
                        <a:cubicBezTo>
                          <a:pt x="-28164" y="248051"/>
                          <a:pt x="19245" y="1153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prstClr val="white"/>
              </a:solidFill>
              <a:latin typeface="Nunito Black" panose="00000A00000000000000" pitchFamily="2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: 7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ngày</a:t>
            </a:r>
            <a:endParaRPr lang="en-US" sz="2800" b="1" dirty="0">
              <a:solidFill>
                <a:prstClr val="white"/>
              </a:solidFill>
              <a:latin typeface="Nunito Black" panose="00000A00000000000000" pitchFamily="2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white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chơi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778E75-36FE-02B4-58BF-02935610A46E}"/>
              </a:ext>
            </a:extLst>
          </p:cNvPr>
          <p:cNvGrpSpPr/>
          <p:nvPr/>
        </p:nvGrpSpPr>
        <p:grpSpPr>
          <a:xfrm>
            <a:off x="1919691" y="2083444"/>
            <a:ext cx="8852477" cy="1156555"/>
            <a:chOff x="1634078" y="964"/>
            <a:chExt cx="8852477" cy="1156555"/>
          </a:xfrm>
        </p:grpSpPr>
        <p:sp>
          <p:nvSpPr>
            <p:cNvPr id="6" name="Pentagon 11">
              <a:extLst>
                <a:ext uri="{FF2B5EF4-FFF2-40B4-BE49-F238E27FC236}">
                  <a16:creationId xmlns:a16="http://schemas.microsoft.com/office/drawing/2014/main" id="{45389B37-6512-5FB2-6DD2-F3BB1F71F6C9}"/>
                </a:ext>
              </a:extLst>
            </p:cNvPr>
            <p:cNvSpPr/>
            <p:nvPr/>
          </p:nvSpPr>
          <p:spPr>
            <a:xfrm rot="10800000">
              <a:off x="1634078" y="964"/>
              <a:ext cx="8852477" cy="11565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2AF822F9-A8F8-2B26-E9B1-1C961932E4E9}"/>
                </a:ext>
              </a:extLst>
            </p:cNvPr>
            <p:cNvSpPr/>
            <p:nvPr/>
          </p:nvSpPr>
          <p:spPr>
            <a:xfrm rot="21600000">
              <a:off x="1923217" y="964"/>
              <a:ext cx="8563338" cy="1156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0009" tIns="121920" rIns="227584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Tự lập được bảng nhân 7, bảng chia 7.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2D0C325-FB2D-B965-8440-94ADA3A0F292}"/>
              </a:ext>
            </a:extLst>
          </p:cNvPr>
          <p:cNvSpPr/>
          <p:nvPr/>
        </p:nvSpPr>
        <p:spPr>
          <a:xfrm>
            <a:off x="1565173" y="2083442"/>
            <a:ext cx="1156555" cy="11565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EB79BC-FCFF-1F90-B481-BA74DC318B42}"/>
              </a:ext>
            </a:extLst>
          </p:cNvPr>
          <p:cNvGrpSpPr/>
          <p:nvPr/>
        </p:nvGrpSpPr>
        <p:grpSpPr>
          <a:xfrm>
            <a:off x="1732655" y="3960229"/>
            <a:ext cx="9176908" cy="1156555"/>
            <a:chOff x="1403514" y="2898285"/>
            <a:chExt cx="9176908" cy="1156555"/>
          </a:xfrm>
        </p:grpSpPr>
        <p:sp>
          <p:nvSpPr>
            <p:cNvPr id="15" name="Pentagon 7">
              <a:extLst>
                <a:ext uri="{FF2B5EF4-FFF2-40B4-BE49-F238E27FC236}">
                  <a16:creationId xmlns:a16="http://schemas.microsoft.com/office/drawing/2014/main" id="{007B95BF-5697-B1AB-533D-25D3B18FDAD6}"/>
                </a:ext>
              </a:extLst>
            </p:cNvPr>
            <p:cNvSpPr/>
            <p:nvPr/>
          </p:nvSpPr>
          <p:spPr>
            <a:xfrm rot="10800000">
              <a:off x="1403514" y="2898285"/>
              <a:ext cx="9176908" cy="11565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10">
              <a:extLst>
                <a:ext uri="{FF2B5EF4-FFF2-40B4-BE49-F238E27FC236}">
                  <a16:creationId xmlns:a16="http://schemas.microsoft.com/office/drawing/2014/main" id="{AF0DEA12-1D90-E996-FB6A-18157F77C291}"/>
                </a:ext>
              </a:extLst>
            </p:cNvPr>
            <p:cNvSpPr/>
            <p:nvPr/>
          </p:nvSpPr>
          <p:spPr>
            <a:xfrm rot="21600000">
              <a:off x="1692653" y="2898285"/>
              <a:ext cx="8887769" cy="1156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0009" tIns="121920" rIns="227584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ận dụng được </a:t>
              </a:r>
              <a:r>
                <a: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bảng nhân 7, bảng chia 7 vào các bài tập có liên quan và trong cuộc sống.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98E04C1-5529-320D-0FE3-E5701AD12526}"/>
              </a:ext>
            </a:extLst>
          </p:cNvPr>
          <p:cNvSpPr/>
          <p:nvPr/>
        </p:nvSpPr>
        <p:spPr>
          <a:xfrm>
            <a:off x="1494120" y="3983629"/>
            <a:ext cx="1156555" cy="1156555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80662E-2C24-14D9-08A3-6ABC8AD7A52D}"/>
              </a:ext>
            </a:extLst>
          </p:cNvPr>
          <p:cNvSpPr/>
          <p:nvPr/>
        </p:nvSpPr>
        <p:spPr>
          <a:xfrm>
            <a:off x="4262668" y="185148"/>
            <a:ext cx="416652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1747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YÊU CẦU CẦN ĐẠT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13F5A-A79B-3434-D7FD-1EF7BC4BC047}"/>
              </a:ext>
            </a:extLst>
          </p:cNvPr>
          <p:cNvSpPr/>
          <p:nvPr/>
        </p:nvSpPr>
        <p:spPr>
          <a:xfrm>
            <a:off x="1875588" y="2226818"/>
            <a:ext cx="53572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1747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C4B869-304F-2062-EA4B-892BB479C7EE}"/>
              </a:ext>
            </a:extLst>
          </p:cNvPr>
          <p:cNvSpPr/>
          <p:nvPr/>
        </p:nvSpPr>
        <p:spPr>
          <a:xfrm>
            <a:off x="1827952" y="4100241"/>
            <a:ext cx="535724" cy="923330"/>
          </a:xfrm>
          <a:prstGeom prst="rect">
            <a:avLst/>
          </a:prstGeom>
          <a:solidFill>
            <a:srgbClr val="CCEC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1747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38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56" y="4279011"/>
            <a:ext cx="2994098" cy="243270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818053" y="130394"/>
            <a:ext cx="10511798" cy="999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/>
            <a:r>
              <a:rPr lang="en-US" sz="4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Hoạt</a:t>
            </a: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động</a:t>
            </a: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tiếp</a:t>
            </a: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nối</a:t>
            </a: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SVNAdam Gorry" panose="02040603050506020204" pitchFamily="18" charset="0"/>
              </a:rPr>
              <a:t>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51597592"/>
              </p:ext>
            </p:extLst>
          </p:nvPr>
        </p:nvGraphicFramePr>
        <p:xfrm>
          <a:off x="1030305" y="1846307"/>
          <a:ext cx="10299546" cy="243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40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003-47EF-484E-87A4-6B49DFE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2" y="1836997"/>
            <a:ext cx="655986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2ED1-0852-4868-A30F-5D087876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3" y="2378159"/>
            <a:ext cx="947400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778E75-36FE-02B4-58BF-02935610A46E}"/>
              </a:ext>
            </a:extLst>
          </p:cNvPr>
          <p:cNvGrpSpPr/>
          <p:nvPr/>
        </p:nvGrpSpPr>
        <p:grpSpPr>
          <a:xfrm>
            <a:off x="1919691" y="2083444"/>
            <a:ext cx="8852477" cy="1156555"/>
            <a:chOff x="1634078" y="964"/>
            <a:chExt cx="8852477" cy="1156555"/>
          </a:xfrm>
        </p:grpSpPr>
        <p:sp>
          <p:nvSpPr>
            <p:cNvPr id="6" name="Pentagon 11">
              <a:extLst>
                <a:ext uri="{FF2B5EF4-FFF2-40B4-BE49-F238E27FC236}">
                  <a16:creationId xmlns:a16="http://schemas.microsoft.com/office/drawing/2014/main" id="{45389B37-6512-5FB2-6DD2-F3BB1F71F6C9}"/>
                </a:ext>
              </a:extLst>
            </p:cNvPr>
            <p:cNvSpPr/>
            <p:nvPr/>
          </p:nvSpPr>
          <p:spPr>
            <a:xfrm rot="10800000">
              <a:off x="1634078" y="964"/>
              <a:ext cx="8852477" cy="11565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2AF822F9-A8F8-2B26-E9B1-1C961932E4E9}"/>
                </a:ext>
              </a:extLst>
            </p:cNvPr>
            <p:cNvSpPr/>
            <p:nvPr/>
          </p:nvSpPr>
          <p:spPr>
            <a:xfrm rot="21600000">
              <a:off x="1923217" y="964"/>
              <a:ext cx="8563338" cy="1156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0009" tIns="121920" rIns="227584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Tự lập được bảng nhân 7, bảng chia 7.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2D0C325-FB2D-B965-8440-94ADA3A0F292}"/>
              </a:ext>
            </a:extLst>
          </p:cNvPr>
          <p:cNvSpPr/>
          <p:nvPr/>
        </p:nvSpPr>
        <p:spPr>
          <a:xfrm>
            <a:off x="1565173" y="2083442"/>
            <a:ext cx="1156555" cy="11565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EB79BC-FCFF-1F90-B481-BA74DC318B42}"/>
              </a:ext>
            </a:extLst>
          </p:cNvPr>
          <p:cNvGrpSpPr/>
          <p:nvPr/>
        </p:nvGrpSpPr>
        <p:grpSpPr>
          <a:xfrm>
            <a:off x="1732655" y="3960229"/>
            <a:ext cx="9176908" cy="1156555"/>
            <a:chOff x="1403514" y="2898285"/>
            <a:chExt cx="9176908" cy="1156555"/>
          </a:xfrm>
        </p:grpSpPr>
        <p:sp>
          <p:nvSpPr>
            <p:cNvPr id="15" name="Pentagon 7">
              <a:extLst>
                <a:ext uri="{FF2B5EF4-FFF2-40B4-BE49-F238E27FC236}">
                  <a16:creationId xmlns:a16="http://schemas.microsoft.com/office/drawing/2014/main" id="{007B95BF-5697-B1AB-533D-25D3B18FDAD6}"/>
                </a:ext>
              </a:extLst>
            </p:cNvPr>
            <p:cNvSpPr/>
            <p:nvPr/>
          </p:nvSpPr>
          <p:spPr>
            <a:xfrm rot="10800000">
              <a:off x="1403514" y="2898285"/>
              <a:ext cx="9176908" cy="11565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10">
              <a:extLst>
                <a:ext uri="{FF2B5EF4-FFF2-40B4-BE49-F238E27FC236}">
                  <a16:creationId xmlns:a16="http://schemas.microsoft.com/office/drawing/2014/main" id="{AF0DEA12-1D90-E996-FB6A-18157F77C291}"/>
                </a:ext>
              </a:extLst>
            </p:cNvPr>
            <p:cNvSpPr/>
            <p:nvPr/>
          </p:nvSpPr>
          <p:spPr>
            <a:xfrm rot="21600000">
              <a:off x="1692653" y="2898285"/>
              <a:ext cx="8887769" cy="1156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0009" tIns="121920" rIns="227584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ận dụng được </a:t>
              </a:r>
              <a:r>
                <a: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bảng nhân 7, bảng chia 7 vào các bài tập có liên quan và trong cuộc sống.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98E04C1-5529-320D-0FE3-E5701AD12526}"/>
              </a:ext>
            </a:extLst>
          </p:cNvPr>
          <p:cNvSpPr/>
          <p:nvPr/>
        </p:nvSpPr>
        <p:spPr>
          <a:xfrm>
            <a:off x="1494120" y="3983629"/>
            <a:ext cx="1156555" cy="1156555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80662E-2C24-14D9-08A3-6ABC8AD7A52D}"/>
              </a:ext>
            </a:extLst>
          </p:cNvPr>
          <p:cNvSpPr/>
          <p:nvPr/>
        </p:nvSpPr>
        <p:spPr>
          <a:xfrm>
            <a:off x="4262668" y="185148"/>
            <a:ext cx="416652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1747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YÊU CẦU CẦN ĐẠT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13F5A-A79B-3434-D7FD-1EF7BC4BC047}"/>
              </a:ext>
            </a:extLst>
          </p:cNvPr>
          <p:cNvSpPr/>
          <p:nvPr/>
        </p:nvSpPr>
        <p:spPr>
          <a:xfrm>
            <a:off x="1875588" y="2226818"/>
            <a:ext cx="53572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1747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C4B869-304F-2062-EA4B-892BB479C7EE}"/>
              </a:ext>
            </a:extLst>
          </p:cNvPr>
          <p:cNvSpPr/>
          <p:nvPr/>
        </p:nvSpPr>
        <p:spPr>
          <a:xfrm>
            <a:off x="1827952" y="4100241"/>
            <a:ext cx="535724" cy="923330"/>
          </a:xfrm>
          <a:prstGeom prst="rect">
            <a:avLst/>
          </a:prstGeom>
          <a:solidFill>
            <a:srgbClr val="CCEC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1747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82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5FEBA1-2E49-4AE1-BB04-9B971578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0" y="291208"/>
            <a:ext cx="8245399" cy="19382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A9D369-CCB4-4F7D-A08D-09465CBFA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672" y="4246839"/>
            <a:ext cx="1332216" cy="2235162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658E2FC-5638-42AC-A49B-14935938F7DB}"/>
              </a:ext>
            </a:extLst>
          </p:cNvPr>
          <p:cNvSpPr/>
          <p:nvPr/>
        </p:nvSpPr>
        <p:spPr>
          <a:xfrm>
            <a:off x="8496728" y="2229492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768E0-306B-460B-B581-890E221E8708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2 = 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815312-89BD-454B-B55E-8CB84B448ABB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14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BD8E91-E9E3-4E2E-94B7-820EB7CEE5AE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0659E8-C139-403E-AEFF-38B1A6EFA343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FB5F82-42E7-44ED-9FC5-C2462AA2DD18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   = 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2   = 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3   =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4   =   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674341" y="180687"/>
            <a:ext cx="6349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chia 7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5   = 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6   =  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7   = 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8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9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10 =  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27BCA-8E1A-4F9D-BA6B-8E6790BB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F0B49-8445-44F3-8104-A6402D1B3581}"/>
              </a:ext>
            </a:extLst>
          </p:cNvPr>
          <p:cNvSpPr/>
          <p:nvPr/>
        </p:nvSpPr>
        <p:spPr>
          <a:xfrm>
            <a:off x="6671817" y="246437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E4C88-6516-4010-942E-26C883751843}"/>
              </a:ext>
            </a:extLst>
          </p:cNvPr>
          <p:cNvSpPr/>
          <p:nvPr/>
        </p:nvSpPr>
        <p:spPr>
          <a:xfrm>
            <a:off x="6735470" y="3078031"/>
            <a:ext cx="778718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966B9-F61A-4A81-9753-601F41E5BE02}"/>
              </a:ext>
            </a:extLst>
          </p:cNvPr>
          <p:cNvSpPr/>
          <p:nvPr/>
        </p:nvSpPr>
        <p:spPr>
          <a:xfrm>
            <a:off x="6758187" y="367462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06DCB-F331-45F7-9C62-5117B5BE89C3}"/>
              </a:ext>
            </a:extLst>
          </p:cNvPr>
          <p:cNvSpPr/>
          <p:nvPr/>
        </p:nvSpPr>
        <p:spPr>
          <a:xfrm>
            <a:off x="6778227" y="4241102"/>
            <a:ext cx="842372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6A9FF7-3982-40BC-9D3B-2E4CF0433326}"/>
              </a:ext>
            </a:extLst>
          </p:cNvPr>
          <p:cNvSpPr/>
          <p:nvPr/>
        </p:nvSpPr>
        <p:spPr>
          <a:xfrm>
            <a:off x="6865660" y="4872485"/>
            <a:ext cx="75493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1B9DA-983A-4BC1-A85E-7F3E1139833F}"/>
              </a:ext>
            </a:extLst>
          </p:cNvPr>
          <p:cNvSpPr/>
          <p:nvPr/>
        </p:nvSpPr>
        <p:spPr>
          <a:xfrm>
            <a:off x="6790117" y="539225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5943E-43F7-4CBB-8182-ED8DD43B13B0}"/>
              </a:ext>
            </a:extLst>
          </p:cNvPr>
          <p:cNvSpPr/>
          <p:nvPr/>
        </p:nvSpPr>
        <p:spPr>
          <a:xfrm>
            <a:off x="6865660" y="5916614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AFB787-A5CF-49E5-9F94-CB9FAB44EE6E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90A639-5576-4DCF-B6CB-AF7C6D9F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A39D09-24AE-409B-81D5-92F26584ECD5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72834-C13E-4AF9-9326-173C560E81DF}"/>
              </a:ext>
            </a:extLst>
          </p:cNvPr>
          <p:cNvSpPr/>
          <p:nvPr/>
        </p:nvSpPr>
        <p:spPr>
          <a:xfrm>
            <a:off x="6671817" y="1876141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03D563-9972-4BF1-8B4E-2E64B7ACAB0A}"/>
              </a:ext>
            </a:extLst>
          </p:cNvPr>
          <p:cNvSpPr/>
          <p:nvPr/>
        </p:nvSpPr>
        <p:spPr>
          <a:xfrm>
            <a:off x="7514188" y="2805102"/>
            <a:ext cx="778718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52111-FBB0-4259-A710-905054C14B56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:   7  =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69E86B-63AB-4539-8805-E2481C8B8326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  7  = 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67798-094E-4BC8-86C9-F20F97EC6592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  7  = 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ABBF3-D200-4044-BE15-F9A1D406777C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 7  = 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E73E8-1941-4D57-A2B8-944E5A4C82E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 7  =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2B050-6176-46B9-84D0-C9AB56A769B6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 7  =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A56479-D64E-44CF-8941-2A40C2CD5984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 7  =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7B943-4127-4476-BCE6-423C8FEB0A55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7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10B109-E996-4F76-9411-255DE28CCC3C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7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BC29-C4A6-4C31-9B96-A2CE4F5B4BEC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 7  = ….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D5568-9AB3-4EB0-8099-D46AF8471C6B}"/>
              </a:ext>
            </a:extLst>
          </p:cNvPr>
          <p:cNvSpPr/>
          <p:nvPr/>
        </p:nvSpPr>
        <p:spPr>
          <a:xfrm>
            <a:off x="9998246" y="186735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6DD2F0-241B-4F3C-B0C4-72707C77526E}"/>
              </a:ext>
            </a:extLst>
          </p:cNvPr>
          <p:cNvSpPr/>
          <p:nvPr/>
        </p:nvSpPr>
        <p:spPr>
          <a:xfrm>
            <a:off x="10051336" y="241150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D5959-100B-4A5E-8FC3-7ADC074F8714}"/>
              </a:ext>
            </a:extLst>
          </p:cNvPr>
          <p:cNvSpPr/>
          <p:nvPr/>
        </p:nvSpPr>
        <p:spPr>
          <a:xfrm>
            <a:off x="9998246" y="297689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B13456-3B67-4940-A26E-1B1076677A69}"/>
              </a:ext>
            </a:extLst>
          </p:cNvPr>
          <p:cNvSpPr/>
          <p:nvPr/>
        </p:nvSpPr>
        <p:spPr>
          <a:xfrm>
            <a:off x="9959116" y="356057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90FE62-8E7D-4619-87C4-195796113408}"/>
              </a:ext>
            </a:extLst>
          </p:cNvPr>
          <p:cNvSpPr/>
          <p:nvPr/>
        </p:nvSpPr>
        <p:spPr>
          <a:xfrm>
            <a:off x="9978640" y="408576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83597-7989-4022-AA2A-443523EABB7D}"/>
              </a:ext>
            </a:extLst>
          </p:cNvPr>
          <p:cNvSpPr/>
          <p:nvPr/>
        </p:nvSpPr>
        <p:spPr>
          <a:xfrm>
            <a:off x="9987542" y="474212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CFA204-A61E-4FC4-A50D-9B4DEF146C18}"/>
              </a:ext>
            </a:extLst>
          </p:cNvPr>
          <p:cNvSpPr/>
          <p:nvPr/>
        </p:nvSpPr>
        <p:spPr>
          <a:xfrm>
            <a:off x="10008262" y="52857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EA803A-2FBE-410A-8A94-764809915685}"/>
              </a:ext>
            </a:extLst>
          </p:cNvPr>
          <p:cNvSpPr/>
          <p:nvPr/>
        </p:nvSpPr>
        <p:spPr>
          <a:xfrm>
            <a:off x="10018337" y="57690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A1D60-2A8B-4EB0-B4A4-FAA1E4B87179}"/>
              </a:ext>
            </a:extLst>
          </p:cNvPr>
          <p:cNvSpPr/>
          <p:nvPr/>
        </p:nvSpPr>
        <p:spPr>
          <a:xfrm>
            <a:off x="4241011" y="1157429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nhân 7, bảng chia 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28559" y="275964"/>
            <a:ext cx="140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F0AF7-4B14-448A-93BD-B9B8A53962D3}"/>
              </a:ext>
            </a:extLst>
          </p:cNvPr>
          <p:cNvSpPr txBox="1"/>
          <p:nvPr/>
        </p:nvSpPr>
        <p:spPr>
          <a:xfrm>
            <a:off x="523982" y="149437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39B44-A46A-41C0-91D0-7BA98FA06E68}"/>
              </a:ext>
            </a:extLst>
          </p:cNvPr>
          <p:cNvGrpSpPr/>
          <p:nvPr/>
        </p:nvGrpSpPr>
        <p:grpSpPr>
          <a:xfrm>
            <a:off x="1284269" y="1263721"/>
            <a:ext cx="3083836" cy="1017141"/>
            <a:chOff x="1284269" y="1263721"/>
            <a:chExt cx="3083836" cy="10171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82621F-C157-400F-9E40-97BD918BB0C6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0700D0-F7A7-4E2F-8C2C-E6AAA6346A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E2B79-0CFB-40C5-896A-B5EABFDCF1DA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12905-F07C-4BE2-8552-1F8ADE637C35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C5763-01F7-4612-8D77-80D2ED83269C}"/>
              </a:ext>
            </a:extLst>
          </p:cNvPr>
          <p:cNvGrpSpPr/>
          <p:nvPr/>
        </p:nvGrpSpPr>
        <p:grpSpPr>
          <a:xfrm>
            <a:off x="4818579" y="1278190"/>
            <a:ext cx="3083836" cy="1017141"/>
            <a:chOff x="1284269" y="1263721"/>
            <a:chExt cx="3083836" cy="1017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277F3F-92AF-4DCC-8FF2-ED8D87B410FD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C8A21-065C-41DA-B762-2C2848B7024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636B7-6F35-4261-8315-6E90F42AE62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E488A2-E814-48BE-9C2A-4C5DA9D51B13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F0305-AEBE-4987-B7D0-59A0B9FE46BE}"/>
              </a:ext>
            </a:extLst>
          </p:cNvPr>
          <p:cNvGrpSpPr/>
          <p:nvPr/>
        </p:nvGrpSpPr>
        <p:grpSpPr>
          <a:xfrm>
            <a:off x="8388180" y="1278190"/>
            <a:ext cx="3083836" cy="1017141"/>
            <a:chOff x="1284269" y="1263721"/>
            <a:chExt cx="3083836" cy="1017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05C17-9F81-43BD-BDBE-E1B546F59695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678C61-C868-4B08-94CD-3D352993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0BB2A-6B54-42FB-918A-F00A570E8784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F911C-AF22-47EF-84A1-E04F8ECB10C2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2D2E11-86B2-4C54-84A2-6F64230D8A05}"/>
              </a:ext>
            </a:extLst>
          </p:cNvPr>
          <p:cNvSpPr txBox="1"/>
          <p:nvPr/>
        </p:nvSpPr>
        <p:spPr>
          <a:xfrm>
            <a:off x="523982" y="2892888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D08DF-78C4-4866-9547-C22F211D123B}"/>
              </a:ext>
            </a:extLst>
          </p:cNvPr>
          <p:cNvGrpSpPr/>
          <p:nvPr/>
        </p:nvGrpSpPr>
        <p:grpSpPr>
          <a:xfrm>
            <a:off x="1029150" y="2647411"/>
            <a:ext cx="3234772" cy="1017141"/>
            <a:chOff x="1133333" y="1263721"/>
            <a:chExt cx="3234772" cy="10171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8E6624-E636-48A4-BA3D-50EE4F7BD71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72F25C-CE8A-4F17-81D6-521F887B21DB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E96DA-BA7D-4C35-A41B-FEB812EED3B1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C05A6-EA69-44F5-9C11-3E4895773411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D5B564-2347-47BA-831C-2D512B656FFF}"/>
              </a:ext>
            </a:extLst>
          </p:cNvPr>
          <p:cNvGrpSpPr/>
          <p:nvPr/>
        </p:nvGrpSpPr>
        <p:grpSpPr>
          <a:xfrm>
            <a:off x="4667643" y="2676704"/>
            <a:ext cx="3234772" cy="1017141"/>
            <a:chOff x="1133333" y="1263721"/>
            <a:chExt cx="3234772" cy="101714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D2D5DC-370C-4C6B-BF19-C4D1F1DF7F5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4549D8-6FEC-4372-83EB-263A10F305EF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2CD5DE-8536-480D-AC2B-33F000A10740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C0443-DCBA-4D45-8C0A-E87AB49D4DC0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56AA3-2067-4C9E-AAEF-DB6A871E9611}"/>
              </a:ext>
            </a:extLst>
          </p:cNvPr>
          <p:cNvGrpSpPr/>
          <p:nvPr/>
        </p:nvGrpSpPr>
        <p:grpSpPr>
          <a:xfrm>
            <a:off x="8237244" y="2739450"/>
            <a:ext cx="3234772" cy="1017141"/>
            <a:chOff x="1133333" y="1263721"/>
            <a:chExt cx="3234772" cy="10171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6A371D1-8A33-4E0E-ADA4-05BC8CFCD3D8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0AB73F-BBF3-4EBD-890C-AD4F30492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002CA9-534F-441B-B658-6754DDAF78E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596EE2-34AC-4CD8-AEB1-0B2D471CAA06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E5F9E-C0E7-4D79-8A88-147138E3B79C}"/>
              </a:ext>
            </a:extLst>
          </p:cNvPr>
          <p:cNvSpPr/>
          <p:nvPr/>
        </p:nvSpPr>
        <p:spPr>
          <a:xfrm>
            <a:off x="3441988" y="1562322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D4EAC0-A836-4E11-A7D0-4D3B28CC7617}"/>
              </a:ext>
            </a:extLst>
          </p:cNvPr>
          <p:cNvSpPr/>
          <p:nvPr/>
        </p:nvSpPr>
        <p:spPr>
          <a:xfrm>
            <a:off x="7011589" y="1617007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EA21E2-E0D1-4363-8C36-4889F7BFCDAA}"/>
              </a:ext>
            </a:extLst>
          </p:cNvPr>
          <p:cNvSpPr/>
          <p:nvPr/>
        </p:nvSpPr>
        <p:spPr>
          <a:xfrm>
            <a:off x="10577046" y="1601355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8EDE-FAA5-4313-99F5-3E3FB3B5AEB0}"/>
              </a:ext>
            </a:extLst>
          </p:cNvPr>
          <p:cNvSpPr/>
          <p:nvPr/>
        </p:nvSpPr>
        <p:spPr>
          <a:xfrm>
            <a:off x="3375874" y="2961243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259270-6C7C-4C22-A3BA-B67B5BACB93D}"/>
              </a:ext>
            </a:extLst>
          </p:cNvPr>
          <p:cNvSpPr/>
          <p:nvPr/>
        </p:nvSpPr>
        <p:spPr>
          <a:xfrm>
            <a:off x="7043549" y="299986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5DB62D-4982-4FA5-89A4-635F721412D4}"/>
              </a:ext>
            </a:extLst>
          </p:cNvPr>
          <p:cNvSpPr/>
          <p:nvPr/>
        </p:nvSpPr>
        <p:spPr>
          <a:xfrm>
            <a:off x="10608735" y="301821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5" grpId="0"/>
      <p:bldP spid="11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2948</TotalTime>
  <Words>660</Words>
  <Application>Microsoft Office PowerPoint</Application>
  <PresentationFormat>Widescreen</PresentationFormat>
  <Paragraphs>214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#9Slide07 Deepika</vt:lpstr>
      <vt:lpstr>#9Slide07 SVNAdam Gorry</vt:lpstr>
      <vt:lpstr>Arial</vt:lpstr>
      <vt:lpstr>Broadway</vt:lpstr>
      <vt:lpstr>Calibri</vt:lpstr>
      <vt:lpstr>Coiny</vt:lpstr>
      <vt:lpstr>Montserrat Alternates</vt:lpstr>
      <vt:lpstr>Nunito Black</vt:lpstr>
      <vt:lpstr>Pangolin</vt:lpstr>
      <vt:lpstr>Times New Roman</vt:lpstr>
      <vt:lpstr>Tw Cen MT</vt:lpstr>
      <vt:lpstr>Tw Cen MT Condensed</vt:lpstr>
      <vt:lpstr>UTM Avo</vt:lpstr>
      <vt:lpstr>Wingdings</vt:lpstr>
      <vt:lpstr>Wingdings 3</vt:lpstr>
      <vt:lpstr>Integral</vt:lpstr>
      <vt:lpstr>Forest Animals Planner by Slidesgo</vt:lpstr>
      <vt:lpstr>MÔN TOÁN - LỚP 4TuTuần 4 – Lớp 3</vt:lpstr>
      <vt:lpstr>MÔN TOÁN - LỚP 4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MÔN TOÁN - LỚP 4</vt:lpstr>
      <vt:lpstr>PowerPoint Presentation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172</cp:revision>
  <dcterms:created xsi:type="dcterms:W3CDTF">2021-07-12T03:44:38Z</dcterms:created>
  <dcterms:modified xsi:type="dcterms:W3CDTF">2022-11-28T15:13:23Z</dcterms:modified>
</cp:coreProperties>
</file>