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20"/>
  </p:notesMasterIdLst>
  <p:sldIdLst>
    <p:sldId id="376" r:id="rId4"/>
    <p:sldId id="290" r:id="rId5"/>
    <p:sldId id="378" r:id="rId6"/>
    <p:sldId id="259" r:id="rId7"/>
    <p:sldId id="291" r:id="rId8"/>
    <p:sldId id="302" r:id="rId9"/>
    <p:sldId id="379" r:id="rId10"/>
    <p:sldId id="307" r:id="rId11"/>
    <p:sldId id="373" r:id="rId12"/>
    <p:sldId id="381" r:id="rId13"/>
    <p:sldId id="296" r:id="rId14"/>
    <p:sldId id="617" r:id="rId15"/>
    <p:sldId id="616" r:id="rId16"/>
    <p:sldId id="382" r:id="rId17"/>
    <p:sldId id="374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A251D-7000-4F28-A347-CEC48646828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2D6A691-5E1B-4FF3-913A-B0D2C8C03912}">
      <dgm:prSet custT="1"/>
      <dgm:spPr/>
      <dgm:t>
        <a:bodyPr/>
        <a:lstStyle/>
        <a:p>
          <a:r>
            <a:rPr lang="nl-NL" sz="2600" b="1" dirty="0"/>
            <a:t>1/ Hình thành được bảng nhân 6, bảng chia 6.</a:t>
          </a:r>
          <a:endParaRPr lang="en-US" sz="2600" b="1" dirty="0"/>
        </a:p>
      </dgm:t>
    </dgm:pt>
    <dgm:pt modelId="{FA5A6EA9-FAD2-4814-978E-C91DF001DEB4}" type="parTrans" cxnId="{B1CA5DCC-895F-4472-AA1D-02E4AC2F0A03}">
      <dgm:prSet/>
      <dgm:spPr/>
      <dgm:t>
        <a:bodyPr/>
        <a:lstStyle/>
        <a:p>
          <a:endParaRPr lang="en-US"/>
        </a:p>
      </dgm:t>
    </dgm:pt>
    <dgm:pt modelId="{F627DD8A-9C94-4694-83EA-D817F2C9A752}" type="sibTrans" cxnId="{B1CA5DCC-895F-4472-AA1D-02E4AC2F0A03}">
      <dgm:prSet/>
      <dgm:spPr/>
      <dgm:t>
        <a:bodyPr/>
        <a:lstStyle/>
        <a:p>
          <a:endParaRPr lang="en-US"/>
        </a:p>
      </dgm:t>
    </dgm:pt>
    <dgm:pt modelId="{67B4F94D-7D8B-437E-B8AA-6E1F09EAC811}">
      <dgm:prSet custT="1"/>
      <dgm:spPr/>
      <dgm:t>
        <a:bodyPr/>
        <a:lstStyle/>
        <a:p>
          <a:r>
            <a:rPr lang="nl-NL" sz="2600" b="1" dirty="0"/>
            <a:t>2/ Nắm được quy tắc hình thành bảng nhân 6, bảng chia 6. </a:t>
          </a:r>
          <a:endParaRPr lang="en-US" sz="2600" b="1" dirty="0"/>
        </a:p>
      </dgm:t>
    </dgm:pt>
    <dgm:pt modelId="{CDC2ABFA-7E47-4EF2-A15A-623361805500}" type="parTrans" cxnId="{498E776F-4598-439A-A523-CCCE6F916E23}">
      <dgm:prSet/>
      <dgm:spPr/>
      <dgm:t>
        <a:bodyPr/>
        <a:lstStyle/>
        <a:p>
          <a:endParaRPr lang="en-US"/>
        </a:p>
      </dgm:t>
    </dgm:pt>
    <dgm:pt modelId="{ACDBE317-5A0D-4E13-A3DE-4369C9B0E6B8}" type="sibTrans" cxnId="{498E776F-4598-439A-A523-CCCE6F916E23}">
      <dgm:prSet/>
      <dgm:spPr/>
      <dgm:t>
        <a:bodyPr/>
        <a:lstStyle/>
        <a:p>
          <a:endParaRPr lang="en-US"/>
        </a:p>
      </dgm:t>
    </dgm:pt>
    <dgm:pt modelId="{FE7A4379-C938-48C8-B0EB-EAAF61CBA7F7}">
      <dgm:prSet custT="1"/>
      <dgm:spPr/>
      <dgm:t>
        <a:bodyPr/>
        <a:lstStyle/>
        <a:p>
          <a:r>
            <a:rPr lang="en-US" sz="2600" b="1" dirty="0"/>
            <a:t>3/ </a:t>
          </a:r>
          <a:r>
            <a:rPr lang="en-US" sz="2600" b="1" dirty="0" err="1"/>
            <a:t>Vận</a:t>
          </a:r>
          <a:r>
            <a:rPr lang="en-US" sz="2600" b="1" dirty="0"/>
            <a:t> </a:t>
          </a:r>
          <a:r>
            <a:rPr lang="en-US" sz="2600" b="1" dirty="0" err="1"/>
            <a:t>dụng</a:t>
          </a:r>
          <a:r>
            <a:rPr lang="en-US" sz="2600" b="1" dirty="0"/>
            <a:t> </a:t>
          </a:r>
          <a:r>
            <a:rPr lang="en-US" sz="2600" b="1" dirty="0" err="1"/>
            <a:t>làm</a:t>
          </a:r>
          <a:r>
            <a:rPr lang="en-US" sz="2600" b="1" dirty="0"/>
            <a:t> </a:t>
          </a:r>
          <a:r>
            <a:rPr lang="en-US" sz="2600" b="1" dirty="0" err="1"/>
            <a:t>được</a:t>
          </a:r>
          <a:r>
            <a:rPr lang="en-US" sz="2600" b="1" dirty="0"/>
            <a:t> </a:t>
          </a:r>
          <a:r>
            <a:rPr lang="en-US" sz="2600" b="1" dirty="0" err="1"/>
            <a:t>các</a:t>
          </a:r>
          <a:r>
            <a:rPr lang="en-US" sz="2600" b="1" dirty="0"/>
            <a:t> </a:t>
          </a:r>
          <a:r>
            <a:rPr lang="en-US" sz="2600" b="1" dirty="0" err="1"/>
            <a:t>bài</a:t>
          </a:r>
          <a:r>
            <a:rPr lang="en-US" sz="2600" b="1" dirty="0"/>
            <a:t> </a:t>
          </a:r>
          <a:r>
            <a:rPr lang="nl-NL" sz="2600" b="1" dirty="0"/>
            <a:t>tập tính nhẩm, nối các phép tính có cùng kết quả. </a:t>
          </a:r>
          <a:endParaRPr lang="en-US" sz="2600" b="1" dirty="0"/>
        </a:p>
      </dgm:t>
    </dgm:pt>
    <dgm:pt modelId="{83372CC9-2C10-4BE0-BC83-5D76F2BE6732}" type="parTrans" cxnId="{F6E7B34E-43B2-4B56-878E-9AE45532BB9F}">
      <dgm:prSet/>
      <dgm:spPr/>
      <dgm:t>
        <a:bodyPr/>
        <a:lstStyle/>
        <a:p>
          <a:endParaRPr lang="en-US"/>
        </a:p>
      </dgm:t>
    </dgm:pt>
    <dgm:pt modelId="{37603B7A-1749-484B-B17C-4DBB9D8BA499}" type="sibTrans" cxnId="{F6E7B34E-43B2-4B56-878E-9AE45532BB9F}">
      <dgm:prSet/>
      <dgm:spPr/>
      <dgm:t>
        <a:bodyPr/>
        <a:lstStyle/>
        <a:p>
          <a:endParaRPr lang="en-US"/>
        </a:p>
      </dgm:t>
    </dgm:pt>
    <dgm:pt modelId="{3936153F-E4B3-4D8B-B416-34A806FE0ACC}" type="pres">
      <dgm:prSet presAssocID="{581A251D-7000-4F28-A347-CEC486468289}" presName="linear" presStyleCnt="0">
        <dgm:presLayoutVars>
          <dgm:animLvl val="lvl"/>
          <dgm:resizeHandles val="exact"/>
        </dgm:presLayoutVars>
      </dgm:prSet>
      <dgm:spPr/>
    </dgm:pt>
    <dgm:pt modelId="{941CC420-70FF-489D-A9E0-C284B8F5241A}" type="pres">
      <dgm:prSet presAssocID="{62D6A691-5E1B-4FF3-913A-B0D2C8C0391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0C2931-9572-4086-A12D-E314A2946B35}" type="pres">
      <dgm:prSet presAssocID="{F627DD8A-9C94-4694-83EA-D817F2C9A752}" presName="spacer" presStyleCnt="0"/>
      <dgm:spPr/>
    </dgm:pt>
    <dgm:pt modelId="{67A20DE6-66EE-4A81-9AE2-97B344B98408}" type="pres">
      <dgm:prSet presAssocID="{67B4F94D-7D8B-437E-B8AA-6E1F09EAC8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C2ECC22-2F6B-4F9C-9933-BFA9C96C032D}" type="pres">
      <dgm:prSet presAssocID="{ACDBE317-5A0D-4E13-A3DE-4369C9B0E6B8}" presName="spacer" presStyleCnt="0"/>
      <dgm:spPr/>
    </dgm:pt>
    <dgm:pt modelId="{69C71949-3B5A-4F03-B8C0-8AF96BCC95FE}" type="pres">
      <dgm:prSet presAssocID="{FE7A4379-C938-48C8-B0EB-EAAF61CBA7F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615FA49-D456-4A13-8BC3-BBD8AC1D0E7E}" type="presOf" srcId="{62D6A691-5E1B-4FF3-913A-B0D2C8C03912}" destId="{941CC420-70FF-489D-A9E0-C284B8F5241A}" srcOrd="0" destOrd="0" presId="urn:microsoft.com/office/officeart/2005/8/layout/vList2"/>
    <dgm:cxn modelId="{F6E7B34E-43B2-4B56-878E-9AE45532BB9F}" srcId="{581A251D-7000-4F28-A347-CEC486468289}" destId="{FE7A4379-C938-48C8-B0EB-EAAF61CBA7F7}" srcOrd="2" destOrd="0" parTransId="{83372CC9-2C10-4BE0-BC83-5D76F2BE6732}" sibTransId="{37603B7A-1749-484B-B17C-4DBB9D8BA499}"/>
    <dgm:cxn modelId="{498E776F-4598-439A-A523-CCCE6F916E23}" srcId="{581A251D-7000-4F28-A347-CEC486468289}" destId="{67B4F94D-7D8B-437E-B8AA-6E1F09EAC811}" srcOrd="1" destOrd="0" parTransId="{CDC2ABFA-7E47-4EF2-A15A-623361805500}" sibTransId="{ACDBE317-5A0D-4E13-A3DE-4369C9B0E6B8}"/>
    <dgm:cxn modelId="{5A7D737E-330A-491A-9122-1E1D23259290}" type="presOf" srcId="{67B4F94D-7D8B-437E-B8AA-6E1F09EAC811}" destId="{67A20DE6-66EE-4A81-9AE2-97B344B98408}" srcOrd="0" destOrd="0" presId="urn:microsoft.com/office/officeart/2005/8/layout/vList2"/>
    <dgm:cxn modelId="{D74E13C6-5346-4863-9D03-01C65589AB89}" type="presOf" srcId="{FE7A4379-C938-48C8-B0EB-EAAF61CBA7F7}" destId="{69C71949-3B5A-4F03-B8C0-8AF96BCC95FE}" srcOrd="0" destOrd="0" presId="urn:microsoft.com/office/officeart/2005/8/layout/vList2"/>
    <dgm:cxn modelId="{B1CA5DCC-895F-4472-AA1D-02E4AC2F0A03}" srcId="{581A251D-7000-4F28-A347-CEC486468289}" destId="{62D6A691-5E1B-4FF3-913A-B0D2C8C03912}" srcOrd="0" destOrd="0" parTransId="{FA5A6EA9-FAD2-4814-978E-C91DF001DEB4}" sibTransId="{F627DD8A-9C94-4694-83EA-D817F2C9A752}"/>
    <dgm:cxn modelId="{644794DC-0D87-4804-8E73-FE4DA844DFBC}" type="presOf" srcId="{581A251D-7000-4F28-A347-CEC486468289}" destId="{3936153F-E4B3-4D8B-B416-34A806FE0ACC}" srcOrd="0" destOrd="0" presId="urn:microsoft.com/office/officeart/2005/8/layout/vList2"/>
    <dgm:cxn modelId="{082B5F2F-EE81-4F92-9694-15428A46578D}" type="presParOf" srcId="{3936153F-E4B3-4D8B-B416-34A806FE0ACC}" destId="{941CC420-70FF-489D-A9E0-C284B8F5241A}" srcOrd="0" destOrd="0" presId="urn:microsoft.com/office/officeart/2005/8/layout/vList2"/>
    <dgm:cxn modelId="{F983CB8E-45BA-485D-B445-0EB73A69FAEB}" type="presParOf" srcId="{3936153F-E4B3-4D8B-B416-34A806FE0ACC}" destId="{060C2931-9572-4086-A12D-E314A2946B35}" srcOrd="1" destOrd="0" presId="urn:microsoft.com/office/officeart/2005/8/layout/vList2"/>
    <dgm:cxn modelId="{3FA30C7E-8115-4ABF-8AAF-6A936029C2F5}" type="presParOf" srcId="{3936153F-E4B3-4D8B-B416-34A806FE0ACC}" destId="{67A20DE6-66EE-4A81-9AE2-97B344B98408}" srcOrd="2" destOrd="0" presId="urn:microsoft.com/office/officeart/2005/8/layout/vList2"/>
    <dgm:cxn modelId="{1EEA6F19-765E-4A59-9C31-03858BCEF387}" type="presParOf" srcId="{3936153F-E4B3-4D8B-B416-34A806FE0ACC}" destId="{1C2ECC22-2F6B-4F9C-9933-BFA9C96C032D}" srcOrd="3" destOrd="0" presId="urn:microsoft.com/office/officeart/2005/8/layout/vList2"/>
    <dgm:cxn modelId="{782DD4B8-9696-43A7-9A7F-164E4A5D5AB1}" type="presParOf" srcId="{3936153F-E4B3-4D8B-B416-34A806FE0ACC}" destId="{69C71949-3B5A-4F03-B8C0-8AF96BCC95F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1A251D-7000-4F28-A347-CEC48646828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2D6A691-5E1B-4FF3-913A-B0D2C8C03912}">
      <dgm:prSet custT="1"/>
      <dgm:spPr/>
      <dgm:t>
        <a:bodyPr/>
        <a:lstStyle/>
        <a:p>
          <a:r>
            <a:rPr lang="nl-NL" sz="2600" b="1" dirty="0"/>
            <a:t>1/ Hình thành được bảng nhân 6, bảng chia 6.</a:t>
          </a:r>
          <a:endParaRPr lang="en-US" sz="2600" b="1" dirty="0"/>
        </a:p>
      </dgm:t>
    </dgm:pt>
    <dgm:pt modelId="{FA5A6EA9-FAD2-4814-978E-C91DF001DEB4}" type="parTrans" cxnId="{B1CA5DCC-895F-4472-AA1D-02E4AC2F0A03}">
      <dgm:prSet/>
      <dgm:spPr/>
      <dgm:t>
        <a:bodyPr/>
        <a:lstStyle/>
        <a:p>
          <a:endParaRPr lang="en-US"/>
        </a:p>
      </dgm:t>
    </dgm:pt>
    <dgm:pt modelId="{F627DD8A-9C94-4694-83EA-D817F2C9A752}" type="sibTrans" cxnId="{B1CA5DCC-895F-4472-AA1D-02E4AC2F0A03}">
      <dgm:prSet/>
      <dgm:spPr/>
      <dgm:t>
        <a:bodyPr/>
        <a:lstStyle/>
        <a:p>
          <a:endParaRPr lang="en-US"/>
        </a:p>
      </dgm:t>
    </dgm:pt>
    <dgm:pt modelId="{67B4F94D-7D8B-437E-B8AA-6E1F09EAC811}">
      <dgm:prSet custT="1"/>
      <dgm:spPr/>
      <dgm:t>
        <a:bodyPr/>
        <a:lstStyle/>
        <a:p>
          <a:r>
            <a:rPr lang="nl-NL" sz="2600" b="1" dirty="0"/>
            <a:t>2/ Nắm được quy tắc hình thành bảng nhân 6, bảng chia 6. </a:t>
          </a:r>
          <a:endParaRPr lang="en-US" sz="2600" b="1" dirty="0"/>
        </a:p>
      </dgm:t>
    </dgm:pt>
    <dgm:pt modelId="{CDC2ABFA-7E47-4EF2-A15A-623361805500}" type="parTrans" cxnId="{498E776F-4598-439A-A523-CCCE6F916E23}">
      <dgm:prSet/>
      <dgm:spPr/>
      <dgm:t>
        <a:bodyPr/>
        <a:lstStyle/>
        <a:p>
          <a:endParaRPr lang="en-US"/>
        </a:p>
      </dgm:t>
    </dgm:pt>
    <dgm:pt modelId="{ACDBE317-5A0D-4E13-A3DE-4369C9B0E6B8}" type="sibTrans" cxnId="{498E776F-4598-439A-A523-CCCE6F916E23}">
      <dgm:prSet/>
      <dgm:spPr/>
      <dgm:t>
        <a:bodyPr/>
        <a:lstStyle/>
        <a:p>
          <a:endParaRPr lang="en-US"/>
        </a:p>
      </dgm:t>
    </dgm:pt>
    <dgm:pt modelId="{FE7A4379-C938-48C8-B0EB-EAAF61CBA7F7}">
      <dgm:prSet custT="1"/>
      <dgm:spPr/>
      <dgm:t>
        <a:bodyPr/>
        <a:lstStyle/>
        <a:p>
          <a:r>
            <a:rPr lang="en-US" sz="2600" b="1" dirty="0"/>
            <a:t>3/ </a:t>
          </a:r>
          <a:r>
            <a:rPr lang="en-US" sz="2600" b="1" dirty="0" err="1"/>
            <a:t>Vận</a:t>
          </a:r>
          <a:r>
            <a:rPr lang="en-US" sz="2600" b="1" dirty="0"/>
            <a:t> </a:t>
          </a:r>
          <a:r>
            <a:rPr lang="en-US" sz="2600" b="1" dirty="0" err="1"/>
            <a:t>dụng</a:t>
          </a:r>
          <a:r>
            <a:rPr lang="en-US" sz="2600" b="1" dirty="0"/>
            <a:t> </a:t>
          </a:r>
          <a:r>
            <a:rPr lang="en-US" sz="2600" b="1" dirty="0" err="1"/>
            <a:t>làm</a:t>
          </a:r>
          <a:r>
            <a:rPr lang="en-US" sz="2600" b="1" dirty="0"/>
            <a:t> </a:t>
          </a:r>
          <a:r>
            <a:rPr lang="en-US" sz="2600" b="1" dirty="0" err="1"/>
            <a:t>được</a:t>
          </a:r>
          <a:r>
            <a:rPr lang="en-US" sz="2600" b="1" dirty="0"/>
            <a:t> </a:t>
          </a:r>
          <a:r>
            <a:rPr lang="en-US" sz="2600" b="1" dirty="0" err="1"/>
            <a:t>các</a:t>
          </a:r>
          <a:r>
            <a:rPr lang="en-US" sz="2600" b="1" dirty="0"/>
            <a:t> </a:t>
          </a:r>
          <a:r>
            <a:rPr lang="en-US" sz="2600" b="1" dirty="0" err="1"/>
            <a:t>bài</a:t>
          </a:r>
          <a:r>
            <a:rPr lang="en-US" sz="2600" b="1" dirty="0"/>
            <a:t> </a:t>
          </a:r>
          <a:r>
            <a:rPr lang="nl-NL" sz="2600" b="1" dirty="0"/>
            <a:t>tập tính nhẩm, nối các phép tính có cùng kết quả. </a:t>
          </a:r>
          <a:endParaRPr lang="en-US" sz="2600" b="1" dirty="0"/>
        </a:p>
      </dgm:t>
    </dgm:pt>
    <dgm:pt modelId="{83372CC9-2C10-4BE0-BC83-5D76F2BE6732}" type="parTrans" cxnId="{F6E7B34E-43B2-4B56-878E-9AE45532BB9F}">
      <dgm:prSet/>
      <dgm:spPr/>
      <dgm:t>
        <a:bodyPr/>
        <a:lstStyle/>
        <a:p>
          <a:endParaRPr lang="en-US"/>
        </a:p>
      </dgm:t>
    </dgm:pt>
    <dgm:pt modelId="{37603B7A-1749-484B-B17C-4DBB9D8BA499}" type="sibTrans" cxnId="{F6E7B34E-43B2-4B56-878E-9AE45532BB9F}">
      <dgm:prSet/>
      <dgm:spPr/>
      <dgm:t>
        <a:bodyPr/>
        <a:lstStyle/>
        <a:p>
          <a:endParaRPr lang="en-US"/>
        </a:p>
      </dgm:t>
    </dgm:pt>
    <dgm:pt modelId="{3936153F-E4B3-4D8B-B416-34A806FE0ACC}" type="pres">
      <dgm:prSet presAssocID="{581A251D-7000-4F28-A347-CEC486468289}" presName="linear" presStyleCnt="0">
        <dgm:presLayoutVars>
          <dgm:animLvl val="lvl"/>
          <dgm:resizeHandles val="exact"/>
        </dgm:presLayoutVars>
      </dgm:prSet>
      <dgm:spPr/>
    </dgm:pt>
    <dgm:pt modelId="{941CC420-70FF-489D-A9E0-C284B8F5241A}" type="pres">
      <dgm:prSet presAssocID="{62D6A691-5E1B-4FF3-913A-B0D2C8C0391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0C2931-9572-4086-A12D-E314A2946B35}" type="pres">
      <dgm:prSet presAssocID="{F627DD8A-9C94-4694-83EA-D817F2C9A752}" presName="spacer" presStyleCnt="0"/>
      <dgm:spPr/>
    </dgm:pt>
    <dgm:pt modelId="{67A20DE6-66EE-4A81-9AE2-97B344B98408}" type="pres">
      <dgm:prSet presAssocID="{67B4F94D-7D8B-437E-B8AA-6E1F09EAC8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C2ECC22-2F6B-4F9C-9933-BFA9C96C032D}" type="pres">
      <dgm:prSet presAssocID="{ACDBE317-5A0D-4E13-A3DE-4369C9B0E6B8}" presName="spacer" presStyleCnt="0"/>
      <dgm:spPr/>
    </dgm:pt>
    <dgm:pt modelId="{69C71949-3B5A-4F03-B8C0-8AF96BCC95FE}" type="pres">
      <dgm:prSet presAssocID="{FE7A4379-C938-48C8-B0EB-EAAF61CBA7F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615FA49-D456-4A13-8BC3-BBD8AC1D0E7E}" type="presOf" srcId="{62D6A691-5E1B-4FF3-913A-B0D2C8C03912}" destId="{941CC420-70FF-489D-A9E0-C284B8F5241A}" srcOrd="0" destOrd="0" presId="urn:microsoft.com/office/officeart/2005/8/layout/vList2"/>
    <dgm:cxn modelId="{F6E7B34E-43B2-4B56-878E-9AE45532BB9F}" srcId="{581A251D-7000-4F28-A347-CEC486468289}" destId="{FE7A4379-C938-48C8-B0EB-EAAF61CBA7F7}" srcOrd="2" destOrd="0" parTransId="{83372CC9-2C10-4BE0-BC83-5D76F2BE6732}" sibTransId="{37603B7A-1749-484B-B17C-4DBB9D8BA499}"/>
    <dgm:cxn modelId="{498E776F-4598-439A-A523-CCCE6F916E23}" srcId="{581A251D-7000-4F28-A347-CEC486468289}" destId="{67B4F94D-7D8B-437E-B8AA-6E1F09EAC811}" srcOrd="1" destOrd="0" parTransId="{CDC2ABFA-7E47-4EF2-A15A-623361805500}" sibTransId="{ACDBE317-5A0D-4E13-A3DE-4369C9B0E6B8}"/>
    <dgm:cxn modelId="{5A7D737E-330A-491A-9122-1E1D23259290}" type="presOf" srcId="{67B4F94D-7D8B-437E-B8AA-6E1F09EAC811}" destId="{67A20DE6-66EE-4A81-9AE2-97B344B98408}" srcOrd="0" destOrd="0" presId="urn:microsoft.com/office/officeart/2005/8/layout/vList2"/>
    <dgm:cxn modelId="{D74E13C6-5346-4863-9D03-01C65589AB89}" type="presOf" srcId="{FE7A4379-C938-48C8-B0EB-EAAF61CBA7F7}" destId="{69C71949-3B5A-4F03-B8C0-8AF96BCC95FE}" srcOrd="0" destOrd="0" presId="urn:microsoft.com/office/officeart/2005/8/layout/vList2"/>
    <dgm:cxn modelId="{B1CA5DCC-895F-4472-AA1D-02E4AC2F0A03}" srcId="{581A251D-7000-4F28-A347-CEC486468289}" destId="{62D6A691-5E1B-4FF3-913A-B0D2C8C03912}" srcOrd="0" destOrd="0" parTransId="{FA5A6EA9-FAD2-4814-978E-C91DF001DEB4}" sibTransId="{F627DD8A-9C94-4694-83EA-D817F2C9A752}"/>
    <dgm:cxn modelId="{644794DC-0D87-4804-8E73-FE4DA844DFBC}" type="presOf" srcId="{581A251D-7000-4F28-A347-CEC486468289}" destId="{3936153F-E4B3-4D8B-B416-34A806FE0ACC}" srcOrd="0" destOrd="0" presId="urn:microsoft.com/office/officeart/2005/8/layout/vList2"/>
    <dgm:cxn modelId="{082B5F2F-EE81-4F92-9694-15428A46578D}" type="presParOf" srcId="{3936153F-E4B3-4D8B-B416-34A806FE0ACC}" destId="{941CC420-70FF-489D-A9E0-C284B8F5241A}" srcOrd="0" destOrd="0" presId="urn:microsoft.com/office/officeart/2005/8/layout/vList2"/>
    <dgm:cxn modelId="{F983CB8E-45BA-485D-B445-0EB73A69FAEB}" type="presParOf" srcId="{3936153F-E4B3-4D8B-B416-34A806FE0ACC}" destId="{060C2931-9572-4086-A12D-E314A2946B35}" srcOrd="1" destOrd="0" presId="urn:microsoft.com/office/officeart/2005/8/layout/vList2"/>
    <dgm:cxn modelId="{3FA30C7E-8115-4ABF-8AAF-6A936029C2F5}" type="presParOf" srcId="{3936153F-E4B3-4D8B-B416-34A806FE0ACC}" destId="{67A20DE6-66EE-4A81-9AE2-97B344B98408}" srcOrd="2" destOrd="0" presId="urn:microsoft.com/office/officeart/2005/8/layout/vList2"/>
    <dgm:cxn modelId="{1EEA6F19-765E-4A59-9C31-03858BCEF387}" type="presParOf" srcId="{3936153F-E4B3-4D8B-B416-34A806FE0ACC}" destId="{1C2ECC22-2F6B-4F9C-9933-BFA9C96C032D}" srcOrd="3" destOrd="0" presId="urn:microsoft.com/office/officeart/2005/8/layout/vList2"/>
    <dgm:cxn modelId="{782DD4B8-9696-43A7-9A7F-164E4A5D5AB1}" type="presParOf" srcId="{3936153F-E4B3-4D8B-B416-34A806FE0ACC}" destId="{69C71949-3B5A-4F03-B8C0-8AF96BCC95F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CC420-70FF-489D-A9E0-C284B8F5241A}">
      <dsp:nvSpPr>
        <dsp:cNvPr id="0" name=""/>
        <dsp:cNvSpPr/>
      </dsp:nvSpPr>
      <dsp:spPr>
        <a:xfrm>
          <a:off x="0" y="1209"/>
          <a:ext cx="9576033" cy="11004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b="1" kern="1200" dirty="0"/>
            <a:t>1/ Hình thành được bảng nhân 6, bảng chia 6.</a:t>
          </a:r>
          <a:endParaRPr lang="en-US" sz="2600" b="1" kern="1200" dirty="0"/>
        </a:p>
      </dsp:txBody>
      <dsp:txXfrm>
        <a:off x="53717" y="54926"/>
        <a:ext cx="9468599" cy="992971"/>
      </dsp:txXfrm>
    </dsp:sp>
    <dsp:sp modelId="{67A20DE6-66EE-4A81-9AE2-97B344B98408}">
      <dsp:nvSpPr>
        <dsp:cNvPr id="0" name=""/>
        <dsp:cNvSpPr/>
      </dsp:nvSpPr>
      <dsp:spPr>
        <a:xfrm>
          <a:off x="0" y="1115452"/>
          <a:ext cx="9576033" cy="1100405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b="1" kern="1200" dirty="0"/>
            <a:t>2/ Nắm được quy tắc hình thành bảng nhân 6, bảng chia 6. </a:t>
          </a:r>
          <a:endParaRPr lang="en-US" sz="2600" b="1" kern="1200" dirty="0"/>
        </a:p>
      </dsp:txBody>
      <dsp:txXfrm>
        <a:off x="53717" y="1169169"/>
        <a:ext cx="9468599" cy="992971"/>
      </dsp:txXfrm>
    </dsp:sp>
    <dsp:sp modelId="{69C71949-3B5A-4F03-B8C0-8AF96BCC95FE}">
      <dsp:nvSpPr>
        <dsp:cNvPr id="0" name=""/>
        <dsp:cNvSpPr/>
      </dsp:nvSpPr>
      <dsp:spPr>
        <a:xfrm>
          <a:off x="0" y="2229695"/>
          <a:ext cx="9576033" cy="1100405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3/ </a:t>
          </a:r>
          <a:r>
            <a:rPr lang="en-US" sz="2600" b="1" kern="1200" dirty="0" err="1"/>
            <a:t>Vận</a:t>
          </a:r>
          <a:r>
            <a:rPr lang="en-US" sz="2600" b="1" kern="1200" dirty="0"/>
            <a:t> </a:t>
          </a:r>
          <a:r>
            <a:rPr lang="en-US" sz="2600" b="1" kern="1200" dirty="0" err="1"/>
            <a:t>dụng</a:t>
          </a:r>
          <a:r>
            <a:rPr lang="en-US" sz="2600" b="1" kern="1200" dirty="0"/>
            <a:t> </a:t>
          </a:r>
          <a:r>
            <a:rPr lang="en-US" sz="2600" b="1" kern="1200" dirty="0" err="1"/>
            <a:t>làm</a:t>
          </a:r>
          <a:r>
            <a:rPr lang="en-US" sz="2600" b="1" kern="1200" dirty="0"/>
            <a:t> </a:t>
          </a:r>
          <a:r>
            <a:rPr lang="en-US" sz="2600" b="1" kern="1200" dirty="0" err="1"/>
            <a:t>được</a:t>
          </a:r>
          <a:r>
            <a:rPr lang="en-US" sz="2600" b="1" kern="1200" dirty="0"/>
            <a:t> </a:t>
          </a:r>
          <a:r>
            <a:rPr lang="en-US" sz="2600" b="1" kern="1200" dirty="0" err="1"/>
            <a:t>các</a:t>
          </a:r>
          <a:r>
            <a:rPr lang="en-US" sz="2600" b="1" kern="1200" dirty="0"/>
            <a:t> </a:t>
          </a:r>
          <a:r>
            <a:rPr lang="en-US" sz="2600" b="1" kern="1200" dirty="0" err="1"/>
            <a:t>bài</a:t>
          </a:r>
          <a:r>
            <a:rPr lang="en-US" sz="2600" b="1" kern="1200" dirty="0"/>
            <a:t> </a:t>
          </a:r>
          <a:r>
            <a:rPr lang="nl-NL" sz="2600" b="1" kern="1200" dirty="0"/>
            <a:t>tập tính nhẩm, nối các phép tính có cùng kết quả. </a:t>
          </a:r>
          <a:endParaRPr lang="en-US" sz="2600" b="1" kern="1200" dirty="0"/>
        </a:p>
      </dsp:txBody>
      <dsp:txXfrm>
        <a:off x="53717" y="2283412"/>
        <a:ext cx="9468599" cy="992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CC420-70FF-489D-A9E0-C284B8F5241A}">
      <dsp:nvSpPr>
        <dsp:cNvPr id="0" name=""/>
        <dsp:cNvSpPr/>
      </dsp:nvSpPr>
      <dsp:spPr>
        <a:xfrm>
          <a:off x="0" y="1209"/>
          <a:ext cx="9576033" cy="11004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b="1" kern="1200" dirty="0"/>
            <a:t>1/ Hình thành được bảng nhân 6, bảng chia 6.</a:t>
          </a:r>
          <a:endParaRPr lang="en-US" sz="2600" b="1" kern="1200" dirty="0"/>
        </a:p>
      </dsp:txBody>
      <dsp:txXfrm>
        <a:off x="53717" y="54926"/>
        <a:ext cx="9468599" cy="992971"/>
      </dsp:txXfrm>
    </dsp:sp>
    <dsp:sp modelId="{67A20DE6-66EE-4A81-9AE2-97B344B98408}">
      <dsp:nvSpPr>
        <dsp:cNvPr id="0" name=""/>
        <dsp:cNvSpPr/>
      </dsp:nvSpPr>
      <dsp:spPr>
        <a:xfrm>
          <a:off x="0" y="1115452"/>
          <a:ext cx="9576033" cy="1100405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b="1" kern="1200" dirty="0"/>
            <a:t>2/ Nắm được quy tắc hình thành bảng nhân 6, bảng chia 6. </a:t>
          </a:r>
          <a:endParaRPr lang="en-US" sz="2600" b="1" kern="1200" dirty="0"/>
        </a:p>
      </dsp:txBody>
      <dsp:txXfrm>
        <a:off x="53717" y="1169169"/>
        <a:ext cx="9468599" cy="992971"/>
      </dsp:txXfrm>
    </dsp:sp>
    <dsp:sp modelId="{69C71949-3B5A-4F03-B8C0-8AF96BCC95FE}">
      <dsp:nvSpPr>
        <dsp:cNvPr id="0" name=""/>
        <dsp:cNvSpPr/>
      </dsp:nvSpPr>
      <dsp:spPr>
        <a:xfrm>
          <a:off x="0" y="2229695"/>
          <a:ext cx="9576033" cy="1100405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3/ </a:t>
          </a:r>
          <a:r>
            <a:rPr lang="en-US" sz="2600" b="1" kern="1200" dirty="0" err="1"/>
            <a:t>Vận</a:t>
          </a:r>
          <a:r>
            <a:rPr lang="en-US" sz="2600" b="1" kern="1200" dirty="0"/>
            <a:t> </a:t>
          </a:r>
          <a:r>
            <a:rPr lang="en-US" sz="2600" b="1" kern="1200" dirty="0" err="1"/>
            <a:t>dụng</a:t>
          </a:r>
          <a:r>
            <a:rPr lang="en-US" sz="2600" b="1" kern="1200" dirty="0"/>
            <a:t> </a:t>
          </a:r>
          <a:r>
            <a:rPr lang="en-US" sz="2600" b="1" kern="1200" dirty="0" err="1"/>
            <a:t>làm</a:t>
          </a:r>
          <a:r>
            <a:rPr lang="en-US" sz="2600" b="1" kern="1200" dirty="0"/>
            <a:t> </a:t>
          </a:r>
          <a:r>
            <a:rPr lang="en-US" sz="2600" b="1" kern="1200" dirty="0" err="1"/>
            <a:t>được</a:t>
          </a:r>
          <a:r>
            <a:rPr lang="en-US" sz="2600" b="1" kern="1200" dirty="0"/>
            <a:t> </a:t>
          </a:r>
          <a:r>
            <a:rPr lang="en-US" sz="2600" b="1" kern="1200" dirty="0" err="1"/>
            <a:t>các</a:t>
          </a:r>
          <a:r>
            <a:rPr lang="en-US" sz="2600" b="1" kern="1200" dirty="0"/>
            <a:t> </a:t>
          </a:r>
          <a:r>
            <a:rPr lang="en-US" sz="2600" b="1" kern="1200" dirty="0" err="1"/>
            <a:t>bài</a:t>
          </a:r>
          <a:r>
            <a:rPr lang="en-US" sz="2600" b="1" kern="1200" dirty="0"/>
            <a:t> </a:t>
          </a:r>
          <a:r>
            <a:rPr lang="nl-NL" sz="2600" b="1" kern="1200" dirty="0"/>
            <a:t>tập tính nhẩm, nối các phép tính có cùng kết quả. </a:t>
          </a:r>
          <a:endParaRPr lang="en-US" sz="2600" b="1" kern="1200" dirty="0"/>
        </a:p>
      </dsp:txBody>
      <dsp:txXfrm>
        <a:off x="53717" y="2283412"/>
        <a:ext cx="9468599" cy="992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3230D-8E57-44B9-A650-48BB490486C9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C0A3B-C86F-43E6-ACC0-0A75F9F28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6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55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31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76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531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có thể tìm thêm các trường hợp thực tế khác ạ</a:t>
            </a:r>
          </a:p>
        </p:txBody>
      </p:sp>
    </p:spTree>
    <p:extLst>
      <p:ext uri="{BB962C8B-B14F-4D97-AF65-F5344CB8AC3E}">
        <p14:creationId xmlns:p14="http://schemas.microsoft.com/office/powerpoint/2010/main" val="343553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2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8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5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1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614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25" y="-1019175"/>
            <a:ext cx="1361122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0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6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31798" y="-1333234"/>
            <a:ext cx="14304633" cy="9102067"/>
            <a:chOff x="-698850" y="-999925"/>
            <a:chExt cx="10728475" cy="6826550"/>
          </a:xfrm>
        </p:grpSpPr>
        <p:sp>
          <p:nvSpPr>
            <p:cNvPr id="10" name="Google Shape;10;p2"/>
            <p:cNvSpPr/>
            <p:nvPr/>
          </p:nvSpPr>
          <p:spPr>
            <a:xfrm>
              <a:off x="-698850" y="3765625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1600" y="4491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95325" y="-999925"/>
              <a:ext cx="1791300" cy="17913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694025" y="214025"/>
              <a:ext cx="1335600" cy="13356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591350" y="-3931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726825" y="4760725"/>
              <a:ext cx="796200" cy="7962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694025" y="4443900"/>
              <a:ext cx="320100" cy="3198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36925" y="4755925"/>
              <a:ext cx="189900" cy="1899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83400" y="1197067"/>
            <a:ext cx="9025200" cy="13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83400" y="2385653"/>
            <a:ext cx="9025200" cy="5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650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93633" y="-877113"/>
            <a:ext cx="14778467" cy="9190713"/>
            <a:chOff x="-970225" y="-657835"/>
            <a:chExt cx="11083850" cy="6893035"/>
          </a:xfrm>
        </p:grpSpPr>
        <p:sp>
          <p:nvSpPr>
            <p:cNvPr id="22" name="Google Shape;22;p3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3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511267" y="1893767"/>
            <a:ext cx="716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153401" y="2657367"/>
            <a:ext cx="5885200" cy="2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90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701766" y="-1744099"/>
            <a:ext cx="14281660" cy="9681857"/>
            <a:chOff x="-526325" y="-1308075"/>
            <a:chExt cx="10711245" cy="7261393"/>
          </a:xfrm>
        </p:grpSpPr>
        <p:sp>
          <p:nvSpPr>
            <p:cNvPr id="70" name="Google Shape;70;p8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8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8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8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8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8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8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14131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06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1006167" y="5200400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Itim"/>
              <a:buNone/>
              <a:defRPr sz="3192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3103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 hasCustomPrompt="1"/>
          </p:nvPr>
        </p:nvSpPr>
        <p:spPr>
          <a:xfrm>
            <a:off x="1238600" y="1474833"/>
            <a:ext cx="9714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4228" lvl="2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2304" lvl="3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0380" lvl="4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48456" lvl="5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56532" lvl="6" indent="-42227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64608" lvl="7" indent="-42227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72684" lvl="8" indent="-42227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030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473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2511201" y="521000"/>
            <a:ext cx="7169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88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1"/>
          </p:nvPr>
        </p:nvSpPr>
        <p:spPr>
          <a:xfrm>
            <a:off x="3768667" y="1225977"/>
            <a:ext cx="46548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21"/>
          <p:cNvGrpSpPr/>
          <p:nvPr/>
        </p:nvGrpSpPr>
        <p:grpSpPr>
          <a:xfrm>
            <a:off x="-1470734" y="-1286733"/>
            <a:ext cx="13563774" cy="9250975"/>
            <a:chOff x="-1103050" y="-965050"/>
            <a:chExt cx="10172830" cy="6938231"/>
          </a:xfrm>
        </p:grpSpPr>
        <p:grpSp>
          <p:nvGrpSpPr>
            <p:cNvPr id="209" name="Google Shape;209;p21"/>
            <p:cNvGrpSpPr/>
            <p:nvPr/>
          </p:nvGrpSpPr>
          <p:grpSpPr>
            <a:xfrm>
              <a:off x="-1103050" y="-965050"/>
              <a:ext cx="10145298" cy="6938224"/>
              <a:chOff x="7641900" y="-965050"/>
              <a:chExt cx="10145298" cy="6938224"/>
            </a:xfrm>
          </p:grpSpPr>
          <p:sp>
            <p:nvSpPr>
              <p:cNvPr id="210" name="Google Shape;210;p21"/>
              <p:cNvSpPr/>
              <p:nvPr/>
            </p:nvSpPr>
            <p:spPr>
              <a:xfrm>
                <a:off x="7641900" y="-965050"/>
                <a:ext cx="1791300" cy="1791300"/>
              </a:xfrm>
              <a:prstGeom prst="ellipse">
                <a:avLst/>
              </a:prstGeom>
              <a:solidFill>
                <a:srgbClr val="EFC658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1" name="Google Shape;211;p21"/>
              <p:cNvSpPr/>
              <p:nvPr/>
            </p:nvSpPr>
            <p:spPr>
              <a:xfrm rot="10800000" flipH="1">
                <a:off x="16942698" y="-565249"/>
                <a:ext cx="844500" cy="843300"/>
              </a:xfrm>
              <a:prstGeom prst="ellipse">
                <a:avLst/>
              </a:prstGeom>
              <a:solidFill>
                <a:srgbClr val="49CAD1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 rot="10800000" flipH="1">
                <a:off x="8059376" y="4492674"/>
                <a:ext cx="1482600" cy="1480500"/>
              </a:xfrm>
              <a:prstGeom prst="ellipse">
                <a:avLst/>
              </a:prstGeom>
              <a:solidFill>
                <a:srgbClr val="EB916B">
                  <a:alpha val="31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13" name="Google Shape;213;p21"/>
            <p:cNvSpPr/>
            <p:nvPr/>
          </p:nvSpPr>
          <p:spPr>
            <a:xfrm>
              <a:off x="718275" y="69950"/>
              <a:ext cx="447600" cy="4476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1"/>
            <p:cNvSpPr/>
            <p:nvPr/>
          </p:nvSpPr>
          <p:spPr>
            <a:xfrm rot="1223388">
              <a:off x="424241" y="4710935"/>
              <a:ext cx="447754" cy="447754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1"/>
            <p:cNvSpPr/>
            <p:nvPr/>
          </p:nvSpPr>
          <p:spPr>
            <a:xfrm rot="1222282">
              <a:off x="145418" y="4383100"/>
              <a:ext cx="272333" cy="272333"/>
            </a:xfrm>
            <a:prstGeom prst="ellipse">
              <a:avLst/>
            </a:prstGeom>
            <a:solidFill>
              <a:srgbClr val="9CED85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1"/>
            <p:cNvSpPr/>
            <p:nvPr/>
          </p:nvSpPr>
          <p:spPr>
            <a:xfrm rot="1223432">
              <a:off x="7763933" y="4667333"/>
              <a:ext cx="1142596" cy="1142596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1"/>
            <p:cNvSpPr/>
            <p:nvPr/>
          </p:nvSpPr>
          <p:spPr>
            <a:xfrm rot="1222451">
              <a:off x="7588892" y="4806151"/>
              <a:ext cx="409307" cy="409307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66713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4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8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2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2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8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3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7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CCDA2B-F8E9-4295-98DC-1B8B6241FFB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75" y="365125"/>
            <a:ext cx="1161752" cy="11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/>
              <a:pPr/>
              <a:t>2022/11/28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332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37867" y="593367"/>
            <a:ext cx="8916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Itim"/>
              <a:buNone/>
              <a:defRPr sz="3300">
                <a:solidFill>
                  <a:schemeClr val="accent6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37867" y="1986767"/>
            <a:ext cx="8916400" cy="3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33104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7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692483-9231-A0B1-0B5D-DBA7D70D9616}"/>
              </a:ext>
            </a:extLst>
          </p:cNvPr>
          <p:cNvSpPr txBox="1"/>
          <p:nvPr/>
        </p:nvSpPr>
        <p:spPr>
          <a:xfrm>
            <a:off x="835044" y="1250310"/>
            <a:ext cx="1078824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#9Slide07 SFU Machine" panose="00000400000000000000" pitchFamily="2" charset="0"/>
              </a:rPr>
              <a:t>CHÀO MỪNG CÁC CON ĐẾN VỚI 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chemeClr val="accent6">
                    <a:lumMod val="50000"/>
                  </a:schemeClr>
                </a:solidFill>
                <a:latin typeface="#9Slide07 SFU Machine" panose="00000400000000000000" pitchFamily="2" charset="0"/>
              </a:rPr>
              <a:t>MÔN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#9Slide07 SFU Machine" panose="00000400000000000000" pitchFamily="2" charset="0"/>
              </a:rPr>
              <a:t>Lớp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#9Slide07 SFU Machine" panose="00000400000000000000" pitchFamily="2" charset="0"/>
              </a:rPr>
              <a:t> 3 –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  <a:latin typeface="#9Slide07 SFU Machine" panose="00000400000000000000" pitchFamily="2" charset="0"/>
              </a:rPr>
              <a:t>tuần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#9Slide07 SFU Machine" panose="00000400000000000000" pitchFamily="2" charset="0"/>
              </a:rPr>
              <a:t> 4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#9Slide07 SFU Machine" panose="00000400000000000000" pitchFamily="2" charset="0"/>
            </a:endParaRPr>
          </a:p>
        </p:txBody>
      </p:sp>
      <p:pic>
        <p:nvPicPr>
          <p:cNvPr id="4" name="图片 23">
            <a:extLst>
              <a:ext uri="{FF2B5EF4-FFF2-40B4-BE49-F238E27FC236}">
                <a16:creationId xmlns:a16="http://schemas.microsoft.com/office/drawing/2014/main" id="{EB194BD0-A244-4FBB-6370-B79A3D1041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64" y="721895"/>
            <a:ext cx="3886200" cy="6136105"/>
          </a:xfrm>
          <a:prstGeom prst="rect">
            <a:avLst/>
          </a:prstGeom>
        </p:spPr>
      </p:pic>
      <p:pic>
        <p:nvPicPr>
          <p:cNvPr id="5" name="图片 13">
            <a:extLst>
              <a:ext uri="{FF2B5EF4-FFF2-40B4-BE49-F238E27FC236}">
                <a16:creationId xmlns:a16="http://schemas.microsoft.com/office/drawing/2014/main" id="{14465127-150F-4AC9-14DF-8F58437B1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8363" y="-20053"/>
            <a:ext cx="4826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3EDBD-6504-0EE6-02C6-5586C4D11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349"/>
          <a:stretch/>
        </p:blipFill>
        <p:spPr>
          <a:xfrm>
            <a:off x="698740" y="3032646"/>
            <a:ext cx="10313864" cy="30921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24566-82E7-69ED-4D4A-8B077C3A8FB6}"/>
              </a:ext>
            </a:extLst>
          </p:cNvPr>
          <p:cNvSpPr txBox="1"/>
          <p:nvPr/>
        </p:nvSpPr>
        <p:spPr>
          <a:xfrm>
            <a:off x="2456037" y="3032646"/>
            <a:ext cx="15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=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5B062-D20D-E087-3B52-C03A19F65B36}"/>
              </a:ext>
            </a:extLst>
          </p:cNvPr>
          <p:cNvSpPr txBox="1"/>
          <p:nvPr/>
        </p:nvSpPr>
        <p:spPr>
          <a:xfrm>
            <a:off x="2456037" y="3803570"/>
            <a:ext cx="15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= 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7B348-1488-FDB8-5BD3-C7F41D3D719C}"/>
              </a:ext>
            </a:extLst>
          </p:cNvPr>
          <p:cNvSpPr txBox="1"/>
          <p:nvPr/>
        </p:nvSpPr>
        <p:spPr>
          <a:xfrm>
            <a:off x="2456037" y="4539508"/>
            <a:ext cx="15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= 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9D516-0D33-C297-DACB-8D68CF0B4F14}"/>
              </a:ext>
            </a:extLst>
          </p:cNvPr>
          <p:cNvSpPr txBox="1"/>
          <p:nvPr/>
        </p:nvSpPr>
        <p:spPr>
          <a:xfrm>
            <a:off x="5519637" y="3066432"/>
            <a:ext cx="15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=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DD585F-B21F-1F09-4AFC-2D802C8B1786}"/>
              </a:ext>
            </a:extLst>
          </p:cNvPr>
          <p:cNvSpPr txBox="1"/>
          <p:nvPr/>
        </p:nvSpPr>
        <p:spPr>
          <a:xfrm>
            <a:off x="5519637" y="3772382"/>
            <a:ext cx="15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=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716DE-4901-6063-6CAD-40740DA6222D}"/>
              </a:ext>
            </a:extLst>
          </p:cNvPr>
          <p:cNvSpPr txBox="1"/>
          <p:nvPr/>
        </p:nvSpPr>
        <p:spPr>
          <a:xfrm>
            <a:off x="5519637" y="4539508"/>
            <a:ext cx="15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= 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BF6592-7F6C-C2BF-7C47-BF72885D37B4}"/>
              </a:ext>
            </a:extLst>
          </p:cNvPr>
          <p:cNvSpPr txBox="1"/>
          <p:nvPr/>
        </p:nvSpPr>
        <p:spPr>
          <a:xfrm>
            <a:off x="8912037" y="3803570"/>
            <a:ext cx="15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=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202A2-6534-AD38-F4CE-85F722E66643}"/>
              </a:ext>
            </a:extLst>
          </p:cNvPr>
          <p:cNvSpPr txBox="1"/>
          <p:nvPr/>
        </p:nvSpPr>
        <p:spPr>
          <a:xfrm>
            <a:off x="8925237" y="4540708"/>
            <a:ext cx="15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=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45B94-2BB6-62FF-26AF-37EA8B992AFC}"/>
              </a:ext>
            </a:extLst>
          </p:cNvPr>
          <p:cNvSpPr txBox="1"/>
          <p:nvPr/>
        </p:nvSpPr>
        <p:spPr>
          <a:xfrm>
            <a:off x="8890437" y="3066432"/>
            <a:ext cx="15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= 30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67B5ED-E311-A286-69B3-2F4EE78F9AC7}"/>
              </a:ext>
            </a:extLst>
          </p:cNvPr>
          <p:cNvSpPr/>
          <p:nvPr/>
        </p:nvSpPr>
        <p:spPr>
          <a:xfrm>
            <a:off x="2387853" y="5666668"/>
            <a:ext cx="6935638" cy="64633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cột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c ? 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40FB0CB-5011-49B7-2504-2A978D239901}"/>
              </a:ext>
            </a:extLst>
          </p:cNvPr>
          <p:cNvSpPr/>
          <p:nvPr/>
        </p:nvSpPr>
        <p:spPr>
          <a:xfrm>
            <a:off x="7168551" y="2459258"/>
            <a:ext cx="3327486" cy="2949504"/>
          </a:xfrm>
          <a:prstGeom prst="arc">
            <a:avLst>
              <a:gd name="adj1" fmla="val 16200000"/>
              <a:gd name="adj2" fmla="val 162786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BE4C8D-F79B-C7E0-3E5B-01EBDD9FD879}"/>
              </a:ext>
            </a:extLst>
          </p:cNvPr>
          <p:cNvGrpSpPr/>
          <p:nvPr/>
        </p:nvGrpSpPr>
        <p:grpSpPr>
          <a:xfrm>
            <a:off x="895332" y="1477073"/>
            <a:ext cx="3847106" cy="738521"/>
            <a:chOff x="2421141" y="730782"/>
            <a:chExt cx="5471576" cy="738521"/>
          </a:xfrm>
        </p:grpSpPr>
        <p:sp>
          <p:nvSpPr>
            <p:cNvPr id="15" name="Rectangle: Rounded Corners 43">
              <a:extLst>
                <a:ext uri="{FF2B5EF4-FFF2-40B4-BE49-F238E27FC236}">
                  <a16:creationId xmlns:a16="http://schemas.microsoft.com/office/drawing/2014/main" id="{F843F068-778B-3513-EB83-A693351478F5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rgbClr val="B9ED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D70E72-464C-EF2C-A016-8056011E94ED}"/>
                </a:ext>
              </a:extLst>
            </p:cNvPr>
            <p:cNvSpPr txBox="1"/>
            <p:nvPr/>
          </p:nvSpPr>
          <p:spPr>
            <a:xfrm>
              <a:off x="2604694" y="792338"/>
              <a:ext cx="5288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1.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nhẩm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27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878605" y="747633"/>
            <a:ext cx="612000" cy="735747"/>
          </a:xfrm>
          <a:prstGeom prst="ellipse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90605" y="740529"/>
            <a:ext cx="9426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53868" y="4174122"/>
            <a:ext cx="1735751" cy="2740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650F36-13B3-4FB6-A466-49A07EB5A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12" y="1482708"/>
            <a:ext cx="1647825" cy="866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51363D-D41B-4895-8965-3159937BA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474" y="2437889"/>
            <a:ext cx="1666875" cy="781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3B982B-B52E-4840-AF13-95E916D76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824" y="3375528"/>
            <a:ext cx="1524000" cy="781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431034-494F-4AAE-AA29-01C14471E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429" y="4313167"/>
            <a:ext cx="1504950" cy="847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DB8E30-D44B-4CAB-AD3E-F9FA0A63E1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4" y="5317481"/>
            <a:ext cx="1581150" cy="84772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618C1D4-B999-46E3-8D50-19D489054E9B}"/>
              </a:ext>
            </a:extLst>
          </p:cNvPr>
          <p:cNvSpPr/>
          <p:nvPr/>
        </p:nvSpPr>
        <p:spPr>
          <a:xfrm>
            <a:off x="7191375" y="1482708"/>
            <a:ext cx="1447800" cy="688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 x 9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CAEF1AD-0BFC-44D6-A018-268E658F1E93}"/>
              </a:ext>
            </a:extLst>
          </p:cNvPr>
          <p:cNvSpPr/>
          <p:nvPr/>
        </p:nvSpPr>
        <p:spPr>
          <a:xfrm>
            <a:off x="7191375" y="2316387"/>
            <a:ext cx="1447800" cy="688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C832397-4829-4C9E-875B-1A47FEC221DD}"/>
              </a:ext>
            </a:extLst>
          </p:cNvPr>
          <p:cNvSpPr/>
          <p:nvPr/>
        </p:nvSpPr>
        <p:spPr>
          <a:xfrm>
            <a:off x="7191375" y="3150066"/>
            <a:ext cx="1809750" cy="688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36 : 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D59EA25-D5DA-4CA2-B8AA-AA3E9784D800}"/>
              </a:ext>
            </a:extLst>
          </p:cNvPr>
          <p:cNvSpPr/>
          <p:nvPr/>
        </p:nvSpPr>
        <p:spPr>
          <a:xfrm>
            <a:off x="7191375" y="4047765"/>
            <a:ext cx="1809750" cy="688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5 x 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EA34A50-E6DF-498F-BCD2-3E131FAE8CDD}"/>
              </a:ext>
            </a:extLst>
          </p:cNvPr>
          <p:cNvSpPr/>
          <p:nvPr/>
        </p:nvSpPr>
        <p:spPr>
          <a:xfrm>
            <a:off x="7191375" y="4945464"/>
            <a:ext cx="1809750" cy="6889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6 :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ADFA89-9704-42F3-84B6-523E65400D12}"/>
              </a:ext>
            </a:extLst>
          </p:cNvPr>
          <p:cNvSpPr txBox="1"/>
          <p:nvPr/>
        </p:nvSpPr>
        <p:spPr>
          <a:xfrm>
            <a:off x="2852737" y="1676400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9E95D-7448-4A12-8BAB-BE98DF2A9BA0}"/>
              </a:ext>
            </a:extLst>
          </p:cNvPr>
          <p:cNvSpPr txBox="1"/>
          <p:nvPr/>
        </p:nvSpPr>
        <p:spPr>
          <a:xfrm>
            <a:off x="2807568" y="2516423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D63867-ECFE-4702-B1E1-33FC0AE60BDD}"/>
              </a:ext>
            </a:extLst>
          </p:cNvPr>
          <p:cNvSpPr txBox="1"/>
          <p:nvPr/>
        </p:nvSpPr>
        <p:spPr>
          <a:xfrm>
            <a:off x="2790824" y="3420040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B6BE15-9DD6-4BDE-ABCC-0664DBBF0E22}"/>
              </a:ext>
            </a:extLst>
          </p:cNvPr>
          <p:cNvSpPr txBox="1"/>
          <p:nvPr/>
        </p:nvSpPr>
        <p:spPr>
          <a:xfrm>
            <a:off x="2852737" y="4299133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B1573F-8828-4CD4-B317-5B1B9BC4A60A}"/>
              </a:ext>
            </a:extLst>
          </p:cNvPr>
          <p:cNvSpPr txBox="1"/>
          <p:nvPr/>
        </p:nvSpPr>
        <p:spPr>
          <a:xfrm>
            <a:off x="2807568" y="5438870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20972F4-47A1-4231-A40B-42E91CE83000}"/>
              </a:ext>
            </a:extLst>
          </p:cNvPr>
          <p:cNvSpPr txBox="1"/>
          <p:nvPr/>
        </p:nvSpPr>
        <p:spPr>
          <a:xfrm>
            <a:off x="8703469" y="1534011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FB80EC-A4AF-4068-A61E-8AC3758A79DF}"/>
              </a:ext>
            </a:extLst>
          </p:cNvPr>
          <p:cNvSpPr txBox="1"/>
          <p:nvPr/>
        </p:nvSpPr>
        <p:spPr>
          <a:xfrm>
            <a:off x="8703469" y="2335280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B0B747-FFAE-4F7E-BAD3-ADAB48D9C42D}"/>
              </a:ext>
            </a:extLst>
          </p:cNvPr>
          <p:cNvSpPr txBox="1"/>
          <p:nvPr/>
        </p:nvSpPr>
        <p:spPr>
          <a:xfrm>
            <a:off x="9034463" y="3191522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91470A-3638-4FB9-97A0-975AAC823412}"/>
              </a:ext>
            </a:extLst>
          </p:cNvPr>
          <p:cNvSpPr txBox="1"/>
          <p:nvPr/>
        </p:nvSpPr>
        <p:spPr>
          <a:xfrm>
            <a:off x="9001125" y="4055789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8501D8-A25E-40E0-BF8D-23AAD3D6AF28}"/>
              </a:ext>
            </a:extLst>
          </p:cNvPr>
          <p:cNvSpPr txBox="1"/>
          <p:nvPr/>
        </p:nvSpPr>
        <p:spPr>
          <a:xfrm>
            <a:off x="9103519" y="4945464"/>
            <a:ext cx="12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</a:p>
        </p:txBody>
      </p:sp>
    </p:spTree>
    <p:extLst>
      <p:ext uri="{BB962C8B-B14F-4D97-AF65-F5344CB8AC3E}">
        <p14:creationId xmlns:p14="http://schemas.microsoft.com/office/powerpoint/2010/main" val="17347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3.75E-6 0.00023 C 0.07239 0.03657 -0.02318 -0.01343 0.05299 0.03079 C 0.06627 0.03866 0.07994 0.04467 0.09336 0.05231 C 0.10416 0.05879 0.11497 0.06759 0.12578 0.07384 C 0.16263 0.09583 0.15169 0.0794 0.19726 0.12153 C 0.20442 0.12824 0.21132 0.13611 0.21862 0.14143 C 0.23333 0.15278 0.24895 0.15764 0.26354 0.17129 L 0.29153 0.19745 C 0.29713 0.20301 0.30234 0.21134 0.30859 0.21412 C 0.34895 0.23426 0.31757 0.22037 0.34375 0.2287 C 0.35612 0.2331 0.34739 0.23241 0.35781 0.23241 " pathEditMode="relative" rAng="0" ptsTypes="AAAAAAAAAAAA">
                                      <p:cBhvr>
                                        <p:cTn id="1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1 0.01227 L 0.05351 0.01273 C 0.07357 0.00046 0.09414 -0.00903 0.1138 -0.02292 C 0.12083 -0.02824 0.12786 -0.03403 0.13502 -0.03843 C 0.14739 -0.0463 0.17161 -0.0581 0.18398 -0.06157 C 0.19193 -0.06366 0.20013 -0.06343 0.2082 -0.06458 L 0.27461 -0.08449 C 0.30143 -0.09375 0.28958 -0.09051 0.31015 -0.09537 C 0.31081 -0.09676 0.31146 -0.09884 0.31237 -0.1 C 0.32174 -0.11227 0.32435 -0.11181 0.33659 -0.11829 C 0.33958 -0.12014 0.34258 -0.12153 0.34557 -0.12292 C 0.3569 -0.13588 0.35234 -0.13241 0.36745 -0.13981 C 0.37187 -0.14213 0.37695 -0.1419 0.38112 -0.14606 C 0.38424 -0.14931 0.37409 -0.14398 0.37044 -0.14306 C 0.37031 -0.14306 0.37005 -0.14306 0.36979 -0.14306 " pathEditMode="relative" rAng="0" ptsTypes="AAAAAAAAAAAAAAA"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03 0.01899 L 0.05703 0.01899 L 0.1138 0.04676 C 0.12968 0.05394 0.14609 0.05811 0.16172 0.06667 C 0.17578 0.07431 0.18919 0.08519 0.20286 0.09468 C 0.20768 0.09792 0.2125 0.10093 0.21718 0.10533 C 0.22825 0.11551 0.23906 0.12732 0.25013 0.13843 C 0.2526 0.14098 0.25481 0.14422 0.25755 0.14653 C 0.26354 0.15116 0.2651 0.15209 0.27096 0.15857 C 0.27526 0.1632 0.27903 0.16945 0.28372 0.17315 C 0.32994 0.20811 0.25547 0.15232 0.30625 0.18774 C 0.30924 0.18982 0.31198 0.19352 0.3151 0.19561 C 0.32747 0.20394 0.33099 0.20394 0.34362 0.20764 C 0.35507 0.21783 0.3401 0.20324 0.35247 0.22107 C 0.35338 0.22199 0.35455 0.22153 0.3556 0.22223 L 0.36015 0.22639 " pathEditMode="relative" rAng="0" ptsTypes="AAAAAAAAAAAAAA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2 -0.00347 L 0.0582 -0.00301 C 0.06927 -0.01875 0.07396 -0.02847 0.08529 -0.03634 C 0.0862 -0.03727 0.0875 -0.03727 0.08867 -0.03773 C 0.10443 -0.05509 0.09961 -0.05023 0.12422 -0.07222 C 0.12917 -0.07685 0.13438 -0.08079 0.13945 -0.08518 C 0.14935 -0.09421 0.15872 -0.10509 0.16914 -0.1125 C 0.18555 -0.1243 0.20404 -0.1368 0.22005 -0.15116 C 0.23399 -0.16412 0.24766 -0.17801 0.26159 -0.19143 C 0.26693 -0.19653 0.2724 -0.20162 0.2776 -0.20718 C 0.28242 -0.2125 0.28711 -0.21805 0.29206 -0.22292 C 0.29557 -0.22685 0.29961 -0.22917 0.30313 -0.2331 C 0.30716 -0.23773 0.31068 -0.24421 0.31497 -0.24884 C 0.32487 -0.26018 0.32669 -0.25972 0.33529 -0.26736 C 0.34037 -0.27222 0.34505 -0.27824 0.35052 -0.28171 C 0.35703 -0.28634 0.35339 -0.2838 0.36159 -0.29051 C 0.36211 -0.2919 0.36237 -0.29375 0.36328 -0.29468 C 0.36445 -0.2963 0.36758 -0.29745 0.36758 -0.29722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35 0.0125 L 0.05235 0.01296 C 0.12357 -0.05533 0.05117 0.01088 0.09336 -0.02269 C 0.11185 -0.03773 0.12943 -0.05787 0.14896 -0.06852 C 0.16901 -0.07986 0.18959 -0.08889 0.20925 -0.10232 C 0.25209 -0.13241 0.21537 -0.10787 0.25365 -0.12986 C 0.25847 -0.13264 0.26315 -0.13681 0.2681 -0.13912 C 0.27435 -0.14236 0.28086 -0.14468 0.28737 -0.14676 C 0.31276 -0.15602 0.30755 -0.15463 0.3237 -0.15741 C 0.32865 -0.16296 0.33542 -0.17037 0.3405 -0.17431 C 0.34414 -0.17732 0.34805 -0.1794 0.35183 -0.18195 C 0.36029 -0.19421 0.34935 -0.18033 0.35912 -0.1882 C 0.36029 -0.18935 0.36107 -0.19144 0.36224 -0.19283 C 0.3638 -0.19445 0.3655 -0.19583 0.36719 -0.19722 " pathEditMode="relative" rAng="0" ptsTypes="AAAAAAAAAAAAAA">
                                      <p:cBhvr>
                                        <p:cTn id="1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15" grpId="0" animBg="1"/>
      <p:bldP spid="28" grpId="0" animBg="1"/>
      <p:bldP spid="32" grpId="0" animBg="1"/>
      <p:bldP spid="33" grpId="0" animBg="1"/>
      <p:bldP spid="34" grpId="0" animBg="1"/>
      <p:bldP spid="16" grpId="0" build="allAtOnce"/>
      <p:bldP spid="35" grpId="0" build="allAtOnce"/>
      <p:bldP spid="36" grpId="0" build="allAtOnce"/>
      <p:bldP spid="37" grpId="0" build="allAtOnce"/>
      <p:bldP spid="3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841C42-A8D5-BE80-25E8-52C3E125D606}"/>
              </a:ext>
            </a:extLst>
          </p:cNvPr>
          <p:cNvSpPr txBox="1"/>
          <p:nvPr/>
        </p:nvSpPr>
        <p:spPr>
          <a:xfrm>
            <a:off x="4980374" y="2760955"/>
            <a:ext cx="631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#9Slide03 HelveBold" panose="02040603050506020204" pitchFamily="18" charset="0"/>
              </a:rPr>
              <a:t>4. VẬN DỤNG</a:t>
            </a:r>
          </a:p>
        </p:txBody>
      </p:sp>
    </p:spTree>
    <p:extLst>
      <p:ext uri="{BB962C8B-B14F-4D97-AF65-F5344CB8AC3E}">
        <p14:creationId xmlns:p14="http://schemas.microsoft.com/office/powerpoint/2010/main" val="1165868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09CA3A-1ABA-4A3A-7392-7F5CC2A78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403" y="2111967"/>
            <a:ext cx="11403119" cy="2330000"/>
          </a:xfrm>
        </p:spPr>
        <p:txBody>
          <a:bodyPr/>
          <a:lstStyle/>
          <a:p>
            <a:pPr algn="just"/>
            <a:r>
              <a:rPr lang="en-US" sz="5400" dirty="0">
                <a:latin typeface="+mj-lt"/>
              </a:rPr>
              <a:t>      </a:t>
            </a:r>
            <a:r>
              <a:rPr lang="en-US" sz="5400" dirty="0" err="1">
                <a:latin typeface="+mj-lt"/>
              </a:rPr>
              <a:t>Lớp</a:t>
            </a:r>
            <a:r>
              <a:rPr lang="en-US" sz="5400" dirty="0">
                <a:latin typeface="+mj-lt"/>
              </a:rPr>
              <a:t> 3A </a:t>
            </a:r>
            <a:r>
              <a:rPr lang="en-US" sz="5400" dirty="0" err="1">
                <a:latin typeface="+mj-lt"/>
              </a:rPr>
              <a:t>có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một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số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học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sinh</a:t>
            </a:r>
            <a:r>
              <a:rPr lang="en-US" sz="5400" dirty="0">
                <a:latin typeface="+mj-lt"/>
              </a:rPr>
              <a:t>. </a:t>
            </a:r>
            <a:r>
              <a:rPr lang="en-US" sz="5400" dirty="0" err="1">
                <a:latin typeface="+mj-lt"/>
              </a:rPr>
              <a:t>Trong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hoạt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động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thảo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luận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nhóm</a:t>
            </a:r>
            <a:r>
              <a:rPr lang="en-US" sz="5400" dirty="0">
                <a:latin typeface="+mj-lt"/>
              </a:rPr>
              <a:t>, </a:t>
            </a:r>
            <a:r>
              <a:rPr lang="en-US" sz="5400" dirty="0" err="1">
                <a:latin typeface="+mj-lt"/>
              </a:rPr>
              <a:t>cô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giáo</a:t>
            </a:r>
            <a:r>
              <a:rPr lang="en-US" sz="5400" dirty="0">
                <a:latin typeface="+mj-lt"/>
              </a:rPr>
              <a:t> chia </a:t>
            </a:r>
            <a:r>
              <a:rPr lang="en-US" sz="5400" dirty="0" err="1">
                <a:latin typeface="+mj-lt"/>
              </a:rPr>
              <a:t>lớp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thành</a:t>
            </a:r>
            <a:r>
              <a:rPr lang="en-US" sz="5400" dirty="0">
                <a:latin typeface="+mj-lt"/>
              </a:rPr>
              <a:t> 6 </a:t>
            </a:r>
            <a:r>
              <a:rPr lang="en-US" sz="5400" dirty="0" err="1">
                <a:latin typeface="+mj-lt"/>
              </a:rPr>
              <a:t>nhóm</a:t>
            </a:r>
            <a:r>
              <a:rPr lang="en-US" sz="5400" dirty="0">
                <a:latin typeface="+mj-lt"/>
              </a:rPr>
              <a:t>, </a:t>
            </a:r>
            <a:r>
              <a:rPr lang="en-US" sz="5400" dirty="0" err="1">
                <a:latin typeface="+mj-lt"/>
              </a:rPr>
              <a:t>mỗi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nhóm</a:t>
            </a:r>
            <a:r>
              <a:rPr lang="en-US" sz="5400" dirty="0">
                <a:latin typeface="+mj-lt"/>
              </a:rPr>
              <a:t> 6 </a:t>
            </a:r>
            <a:r>
              <a:rPr lang="en-US" sz="5400" dirty="0" err="1">
                <a:latin typeface="+mj-lt"/>
              </a:rPr>
              <a:t>bạn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thì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thừa</a:t>
            </a:r>
            <a:r>
              <a:rPr lang="en-US" sz="5400" dirty="0">
                <a:latin typeface="+mj-lt"/>
              </a:rPr>
              <a:t> 4 </a:t>
            </a:r>
            <a:r>
              <a:rPr lang="en-US" sz="5400" dirty="0" err="1">
                <a:latin typeface="+mj-lt"/>
              </a:rPr>
              <a:t>bạn</a:t>
            </a:r>
            <a:r>
              <a:rPr lang="en-US" sz="5400" dirty="0">
                <a:latin typeface="+mj-lt"/>
              </a:rPr>
              <a:t>. </a:t>
            </a:r>
            <a:r>
              <a:rPr lang="en-US" sz="5400" dirty="0" err="1">
                <a:latin typeface="+mj-lt"/>
              </a:rPr>
              <a:t>Hỏi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lớp</a:t>
            </a:r>
            <a:r>
              <a:rPr lang="en-US" sz="5400" dirty="0">
                <a:latin typeface="+mj-lt"/>
              </a:rPr>
              <a:t> 3A </a:t>
            </a:r>
            <a:r>
              <a:rPr lang="en-US" sz="5400" dirty="0" err="1">
                <a:latin typeface="+mj-lt"/>
              </a:rPr>
              <a:t>có</a:t>
            </a:r>
            <a:r>
              <a:rPr lang="en-US" sz="5400" dirty="0">
                <a:latin typeface="+mj-lt"/>
              </a:rPr>
              <a:t> bao </a:t>
            </a:r>
            <a:r>
              <a:rPr lang="en-US" sz="5400" dirty="0" err="1">
                <a:latin typeface="+mj-lt"/>
              </a:rPr>
              <a:t>nhiêu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bạn</a:t>
            </a:r>
            <a:r>
              <a:rPr lang="en-US" sz="540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989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094CBE-C5B7-6D81-6113-64672F5C260E}"/>
              </a:ext>
            </a:extLst>
          </p:cNvPr>
          <p:cNvSpPr txBox="1"/>
          <p:nvPr/>
        </p:nvSpPr>
        <p:spPr>
          <a:xfrm>
            <a:off x="2481563" y="715572"/>
            <a:ext cx="722887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YÊU CẦU CẦN ĐẠT </a:t>
            </a:r>
            <a:r>
              <a:rPr lang="en-US" sz="48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9295BDD-461A-637A-4A3A-243AD2C2D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137394"/>
              </p:ext>
            </p:extLst>
          </p:nvPr>
        </p:nvGraphicFramePr>
        <p:xfrm>
          <a:off x="1187042" y="1920199"/>
          <a:ext cx="9576033" cy="333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95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189838"/>
            <a:ext cx="12191999" cy="1668162"/>
          </a:xfrm>
          <a:prstGeom prst="rect">
            <a:avLst/>
          </a:prstGeom>
        </p:spPr>
      </p:pic>
      <p:pic>
        <p:nvPicPr>
          <p:cNvPr id="62" name="Picture 61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332B9CD8-DC85-414D-A0D3-D7F4F7A1A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48" y="-375965"/>
            <a:ext cx="12617042" cy="723396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A9CD41A4-C06D-4280-A2A7-23BC0A8A60E0}"/>
              </a:ext>
            </a:extLst>
          </p:cNvPr>
          <p:cNvSpPr txBox="1"/>
          <p:nvPr/>
        </p:nvSpPr>
        <p:spPr>
          <a:xfrm>
            <a:off x="2405163" y="1994522"/>
            <a:ext cx="726981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– HOẠT ĐỘNG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TIẾP NỐI</a:t>
            </a:r>
          </a:p>
          <a:p>
            <a:pPr marL="685800" marR="0" lvl="0" indent="-685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baseline="0" dirty="0" err="1">
                <a:solidFill>
                  <a:srgbClr val="FFFF66"/>
                </a:solidFill>
                <a:latin typeface="Calibri" panose="020F0502020204030204"/>
              </a:rPr>
              <a:t>Học</a:t>
            </a:r>
            <a:r>
              <a:rPr lang="en-US" sz="3600" b="1" dirty="0">
                <a:solidFill>
                  <a:srgbClr val="FFFF66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Calibri" panose="020F0502020204030204"/>
              </a:rPr>
              <a:t>thuộc</a:t>
            </a:r>
            <a:r>
              <a:rPr lang="en-US" sz="3600" b="1" dirty="0">
                <a:solidFill>
                  <a:srgbClr val="FFFF66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Calibri" panose="020F0502020204030204"/>
              </a:rPr>
              <a:t>bảng</a:t>
            </a:r>
            <a:r>
              <a:rPr lang="en-US" sz="3600" b="1" dirty="0">
                <a:solidFill>
                  <a:srgbClr val="FFFF66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Calibri" panose="020F0502020204030204"/>
              </a:rPr>
              <a:t>nhân</a:t>
            </a:r>
            <a:r>
              <a:rPr lang="en-US" sz="3600" b="1" dirty="0">
                <a:solidFill>
                  <a:srgbClr val="FFFF66"/>
                </a:solidFill>
                <a:latin typeface="Calibri" panose="020F0502020204030204"/>
              </a:rPr>
              <a:t>, chia 6 </a:t>
            </a:r>
          </a:p>
          <a:p>
            <a:pPr marL="685800" lvl="0" indent="-685800" algn="ctr">
              <a:buFontTx/>
              <a:buChar char="-"/>
              <a:defRPr/>
            </a:pPr>
            <a:r>
              <a:rPr lang="en-US" sz="3600" b="1" dirty="0" err="1">
                <a:solidFill>
                  <a:srgbClr val="FFFF66"/>
                </a:solidFill>
                <a:latin typeface="Calibri" panose="020F0502020204030204"/>
              </a:rPr>
              <a:t>Chuẩn</a:t>
            </a:r>
            <a:r>
              <a:rPr lang="en-US" sz="3600" b="1" dirty="0">
                <a:solidFill>
                  <a:srgbClr val="FFFF66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Calibri" panose="020F0502020204030204"/>
              </a:rPr>
              <a:t>bị</a:t>
            </a:r>
            <a:r>
              <a:rPr lang="en-US" sz="3600" b="1" dirty="0">
                <a:solidFill>
                  <a:srgbClr val="FFFF66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Calibri" panose="020F0502020204030204"/>
              </a:rPr>
              <a:t>bài</a:t>
            </a:r>
            <a:r>
              <a:rPr lang="en-US" sz="3600" b="1" dirty="0">
                <a:solidFill>
                  <a:srgbClr val="FFFF66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Calibri" panose="020F0502020204030204"/>
              </a:rPr>
              <a:t>sau</a:t>
            </a:r>
            <a:r>
              <a:rPr lang="en-US" sz="3600" b="1" dirty="0">
                <a:solidFill>
                  <a:srgbClr val="FFFF66"/>
                </a:solidFill>
                <a:latin typeface="Calibri" panose="020F0502020204030204"/>
              </a:rPr>
              <a:t> : </a:t>
            </a:r>
            <a:r>
              <a:rPr lang="en-US" sz="3600" b="1" dirty="0" err="1">
                <a:solidFill>
                  <a:srgbClr val="FFFF66"/>
                </a:solidFill>
                <a:latin typeface="Calibri" panose="020F0502020204030204"/>
              </a:rPr>
              <a:t>Bảng</a:t>
            </a:r>
            <a:r>
              <a:rPr lang="en-US" sz="3600" b="1" dirty="0">
                <a:solidFill>
                  <a:srgbClr val="FFFF66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FFFF66"/>
                </a:solidFill>
                <a:latin typeface="Calibri" panose="020F0502020204030204"/>
              </a:rPr>
              <a:t>nhân</a:t>
            </a:r>
            <a:r>
              <a:rPr lang="en-US" sz="3600" b="1" dirty="0">
                <a:solidFill>
                  <a:srgbClr val="FFFF66"/>
                </a:solidFill>
                <a:latin typeface="Calibri" panose="020F0502020204030204"/>
              </a:rPr>
              <a:t>, </a:t>
            </a:r>
            <a:r>
              <a:rPr lang="en-US" sz="3600" b="1" dirty="0" err="1">
                <a:solidFill>
                  <a:srgbClr val="FFFF66"/>
                </a:solidFill>
                <a:latin typeface="Calibri" panose="020F0502020204030204"/>
              </a:rPr>
              <a:t>bảng</a:t>
            </a:r>
            <a:r>
              <a:rPr lang="en-US" sz="3600" b="1" dirty="0">
                <a:solidFill>
                  <a:srgbClr val="FFFF66"/>
                </a:solidFill>
                <a:latin typeface="Calibri" panose="020F0502020204030204"/>
              </a:rPr>
              <a:t> chia 6 ( </a:t>
            </a:r>
            <a:r>
              <a:rPr lang="en-US" sz="3600" b="1" dirty="0" err="1">
                <a:solidFill>
                  <a:srgbClr val="FFFF66"/>
                </a:solidFill>
                <a:latin typeface="Calibri" panose="020F0502020204030204"/>
              </a:rPr>
              <a:t>Tiết</a:t>
            </a:r>
            <a:r>
              <a:rPr lang="en-US" sz="3600" b="1" dirty="0">
                <a:solidFill>
                  <a:srgbClr val="FFFF66"/>
                </a:solidFill>
                <a:latin typeface="Calibri" panose="020F0502020204030204"/>
              </a:rPr>
              <a:t>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80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140B336-B45A-4750-B9B9-89B6C0556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117DBA-B1F4-42E5-9242-626CA39D6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68F3CC1-E84B-4797-BE0F-74D3ABFD69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800" y="-622300"/>
            <a:ext cx="4826000" cy="76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812" y="2983113"/>
            <a:ext cx="7163421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033670" y="277906"/>
            <a:ext cx="10277060" cy="5897855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921" y="909282"/>
            <a:ext cx="2475191" cy="1774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D02DB6-9A63-4AC2-8DB5-019A0C2D2A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2657" y="2445795"/>
            <a:ext cx="9705673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3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A508D7-C5BE-B10A-28BF-894B53DC5522}"/>
              </a:ext>
            </a:extLst>
          </p:cNvPr>
          <p:cNvSpPr txBox="1"/>
          <p:nvPr/>
        </p:nvSpPr>
        <p:spPr>
          <a:xfrm>
            <a:off x="2481563" y="715572"/>
            <a:ext cx="722887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YÊU CẦU CẦN ĐẠT </a:t>
            </a:r>
            <a:r>
              <a:rPr lang="en-US" sz="48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5FB7EE6-CB66-91E4-DBA1-FBACB7DC5A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910507"/>
              </p:ext>
            </p:extLst>
          </p:nvPr>
        </p:nvGraphicFramePr>
        <p:xfrm>
          <a:off x="1187042" y="1920199"/>
          <a:ext cx="9576033" cy="333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551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3168D4-A818-6AED-D5D7-1226AD9E52D0}"/>
              </a:ext>
            </a:extLst>
          </p:cNvPr>
          <p:cNvSpPr txBox="1"/>
          <p:nvPr/>
        </p:nvSpPr>
        <p:spPr>
          <a:xfrm>
            <a:off x="3892261" y="3112076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 – KHÁM PHÁ </a:t>
            </a: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7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_图片 1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>
            <a:off x="397" y="5880559"/>
            <a:ext cx="2921350" cy="992415"/>
          </a:xfrm>
          <a:prstGeom prst="rect">
            <a:avLst/>
          </a:prstGeom>
        </p:spPr>
      </p:pic>
      <p:sp>
        <p:nvSpPr>
          <p:cNvPr id="11" name="PA_圆角矩形 10"/>
          <p:cNvSpPr/>
          <p:nvPr>
            <p:custDataLst>
              <p:tags r:id="rId2"/>
            </p:custDataLst>
          </p:nvPr>
        </p:nvSpPr>
        <p:spPr>
          <a:xfrm>
            <a:off x="1033670" y="277906"/>
            <a:ext cx="10277060" cy="6303869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5" name="PA_图片 1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8086724" y="5474586"/>
            <a:ext cx="4072324" cy="13834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96400" y="3463747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x 4 =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393E2-02A5-4074-9429-402529F0CF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784" y="366593"/>
            <a:ext cx="6000415" cy="2678973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26C83C5-4A7C-4CBF-AF1B-73ACBA089ADA}"/>
              </a:ext>
            </a:extLst>
          </p:cNvPr>
          <p:cNvSpPr/>
          <p:nvPr/>
        </p:nvSpPr>
        <p:spPr>
          <a:xfrm>
            <a:off x="3842483" y="4430833"/>
            <a:ext cx="4507033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+ 6 + 6 + 6 = 24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37A4930-8F19-4393-A1ED-4736D3BF3920}"/>
              </a:ext>
            </a:extLst>
          </p:cNvPr>
          <p:cNvSpPr/>
          <p:nvPr/>
        </p:nvSpPr>
        <p:spPr>
          <a:xfrm>
            <a:off x="2473317" y="5474586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4 = 24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A4D096-1E6E-4978-A4AE-CC8E17AE564C}"/>
              </a:ext>
            </a:extLst>
          </p:cNvPr>
          <p:cNvCxnSpPr/>
          <p:nvPr/>
        </p:nvCxnSpPr>
        <p:spPr>
          <a:xfrm>
            <a:off x="5211648" y="5874668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37251B3-421F-4AA9-B6B8-BB32ECDCE314}"/>
              </a:ext>
            </a:extLst>
          </p:cNvPr>
          <p:cNvSpPr/>
          <p:nvPr/>
        </p:nvSpPr>
        <p:spPr>
          <a:xfrm>
            <a:off x="6299195" y="544334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6 = 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596AB7-78B3-469C-BFB2-3A523D2355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4675" y="4418793"/>
            <a:ext cx="1429497" cy="245418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681B455-892E-4B05-A52B-B1960121BF00}"/>
              </a:ext>
            </a:extLst>
          </p:cNvPr>
          <p:cNvSpPr/>
          <p:nvPr/>
        </p:nvSpPr>
        <p:spPr>
          <a:xfrm>
            <a:off x="8349516" y="2439207"/>
            <a:ext cx="3809532" cy="1483057"/>
          </a:xfrm>
          <a:prstGeom prst="wedgeRoundRectCallout">
            <a:avLst>
              <a:gd name="adj1" fmla="val 37577"/>
              <a:gd name="adj2" fmla="val 721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bọ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530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 animBg="1"/>
      <p:bldP spid="31" grpId="0" animBg="1"/>
      <p:bldP spid="3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圆角矩形 10"/>
          <p:cNvSpPr/>
          <p:nvPr>
            <p:custDataLst>
              <p:tags r:id="rId1"/>
            </p:custDataLst>
          </p:nvPr>
        </p:nvSpPr>
        <p:spPr>
          <a:xfrm>
            <a:off x="171451" y="187054"/>
            <a:ext cx="11839574" cy="6528072"/>
          </a:xfrm>
          <a:prstGeom prst="roundRect">
            <a:avLst/>
          </a:prstGeom>
          <a:solidFill>
            <a:schemeClr val="bg1"/>
          </a:solidFill>
          <a:ln w="57150" cmpd="sng">
            <a:solidFill>
              <a:srgbClr val="40272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26" name="Picture 2" descr="Compound adjectives | Baamboozle">
            <a:extLst>
              <a:ext uri="{FF2B5EF4-FFF2-40B4-BE49-F238E27FC236}">
                <a16:creationId xmlns:a16="http://schemas.microsoft.com/office/drawing/2014/main" id="{9C639DA3-0504-406E-8717-0399244337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CCA60DB-F4F6-41F6-816B-D7CBF3E22947}"/>
              </a:ext>
            </a:extLst>
          </p:cNvPr>
          <p:cNvSpPr txBox="1"/>
          <p:nvPr/>
        </p:nvSpPr>
        <p:spPr>
          <a:xfrm>
            <a:off x="1423699" y="30107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Hoàn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thành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bảng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</a:t>
            </a:r>
            <a:r>
              <a:rPr lang="en-US" sz="4400" dirty="0" err="1">
                <a:solidFill>
                  <a:srgbClr val="FF2727"/>
                </a:solidFill>
                <a:latin typeface="SVN-Cookies" panose="02040603050506020204" pitchFamily="18" charset="0"/>
              </a:rPr>
              <a:t>nhân</a:t>
            </a:r>
            <a:r>
              <a:rPr lang="en-US" sz="4400" dirty="0">
                <a:solidFill>
                  <a:srgbClr val="FF2727"/>
                </a:solidFill>
                <a:latin typeface="SVN-Cookies" panose="02040603050506020204" pitchFamily="18" charset="0"/>
              </a:rPr>
              <a:t>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28EA24-0DBF-4CC4-9049-31525C734B11}"/>
              </a:ext>
            </a:extLst>
          </p:cNvPr>
          <p:cNvSpPr txBox="1"/>
          <p:nvPr/>
        </p:nvSpPr>
        <p:spPr>
          <a:xfrm>
            <a:off x="574549" y="1823769"/>
            <a:ext cx="3229170" cy="4708981"/>
          </a:xfrm>
          <a:custGeom>
            <a:avLst/>
            <a:gdLst>
              <a:gd name="connsiteX0" fmla="*/ 0 w 3229170"/>
              <a:gd name="connsiteY0" fmla="*/ 0 h 4708981"/>
              <a:gd name="connsiteX1" fmla="*/ 3229170 w 3229170"/>
              <a:gd name="connsiteY1" fmla="*/ 0 h 4708981"/>
              <a:gd name="connsiteX2" fmla="*/ 3229170 w 3229170"/>
              <a:gd name="connsiteY2" fmla="*/ 4708981 h 4708981"/>
              <a:gd name="connsiteX3" fmla="*/ 0 w 3229170"/>
              <a:gd name="connsiteY3" fmla="*/ 4708981 h 4708981"/>
              <a:gd name="connsiteX4" fmla="*/ 0 w 3229170"/>
              <a:gd name="connsiteY4" fmla="*/ 0 h 470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70898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509531"/>
                  <a:pt x="3255703" y="2545273"/>
                  <a:pt x="3229170" y="4708981"/>
                </a:cubicBezTo>
                <a:cubicBezTo>
                  <a:pt x="2495027" y="4865267"/>
                  <a:pt x="673372" y="4550720"/>
                  <a:pt x="0" y="4708981"/>
                </a:cubicBezTo>
                <a:cubicBezTo>
                  <a:pt x="111984" y="2902312"/>
                  <a:pt x="-8690" y="1367711"/>
                  <a:pt x="0" y="0"/>
                </a:cubicBezTo>
                <a:close/>
              </a:path>
              <a:path w="3229170" h="470898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82514"/>
                  <a:pt x="3314226" y="3910090"/>
                  <a:pt x="3229170" y="4708981"/>
                </a:cubicBezTo>
                <a:cubicBezTo>
                  <a:pt x="1653858" y="4754851"/>
                  <a:pt x="1008590" y="4559354"/>
                  <a:pt x="0" y="4708981"/>
                </a:cubicBezTo>
                <a:cubicBezTo>
                  <a:pt x="-105469" y="3195171"/>
                  <a:pt x="144620" y="537111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1 = 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2 =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12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3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4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x 5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135E98"/>
                </a:solidFill>
                <a:latin typeface="Calibri" panose="020F0502020204030204"/>
              </a:rPr>
              <a:t>6 x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7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baseline="0" dirty="0">
                <a:solidFill>
                  <a:srgbClr val="135E98"/>
                </a:solidFill>
                <a:latin typeface="Calibri" panose="020F0502020204030204"/>
              </a:rPr>
              <a:t>6</a:t>
            </a:r>
            <a:r>
              <a:rPr lang="en-US" sz="3000" b="1" kern="0" dirty="0">
                <a:solidFill>
                  <a:srgbClr val="135E98"/>
                </a:solidFill>
                <a:latin typeface="Calibri" panose="020F0502020204030204"/>
              </a:rPr>
              <a:t> x 8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US" sz="3000" b="1" i="0" u="none" strike="noStrike" kern="0" cap="none" spc="0" normalizeH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x 9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baseline="0" dirty="0">
                <a:solidFill>
                  <a:srgbClr val="135E98"/>
                </a:solidFill>
                <a:latin typeface="Calibri" panose="020F0502020204030204"/>
              </a:rPr>
              <a:t>6</a:t>
            </a:r>
            <a:r>
              <a:rPr lang="en-US" sz="3000" b="1" kern="0" dirty="0">
                <a:solidFill>
                  <a:srgbClr val="135E98"/>
                </a:solidFill>
                <a:latin typeface="Calibri" panose="020F0502020204030204"/>
              </a:rPr>
              <a:t> x 10 = 60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9432D0-12F8-4A5F-883D-23F6754D4614}"/>
              </a:ext>
            </a:extLst>
          </p:cNvPr>
          <p:cNvSpPr txBox="1"/>
          <p:nvPr/>
        </p:nvSpPr>
        <p:spPr>
          <a:xfrm>
            <a:off x="4093279" y="1841007"/>
            <a:ext cx="3427964" cy="4708981"/>
          </a:xfrm>
          <a:custGeom>
            <a:avLst/>
            <a:gdLst>
              <a:gd name="connsiteX0" fmla="*/ 0 w 3427964"/>
              <a:gd name="connsiteY0" fmla="*/ 0 h 4708981"/>
              <a:gd name="connsiteX1" fmla="*/ 3427964 w 3427964"/>
              <a:gd name="connsiteY1" fmla="*/ 0 h 4708981"/>
              <a:gd name="connsiteX2" fmla="*/ 3427964 w 3427964"/>
              <a:gd name="connsiteY2" fmla="*/ 4708981 h 4708981"/>
              <a:gd name="connsiteX3" fmla="*/ 0 w 3427964"/>
              <a:gd name="connsiteY3" fmla="*/ 4708981 h 4708981"/>
              <a:gd name="connsiteX4" fmla="*/ 0 w 3427964"/>
              <a:gd name="connsiteY4" fmla="*/ 0 h 470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4708981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509531"/>
                  <a:pt x="3454497" y="2545273"/>
                  <a:pt x="3427964" y="4708981"/>
                </a:cubicBezTo>
                <a:cubicBezTo>
                  <a:pt x="2265423" y="4865267"/>
                  <a:pt x="459220" y="4550720"/>
                  <a:pt x="0" y="4708981"/>
                </a:cubicBezTo>
                <a:cubicBezTo>
                  <a:pt x="111984" y="2902312"/>
                  <a:pt x="-8690" y="1367711"/>
                  <a:pt x="0" y="0"/>
                </a:cubicBezTo>
                <a:close/>
              </a:path>
              <a:path w="3427964" h="4708981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582514"/>
                  <a:pt x="3513020" y="3910090"/>
                  <a:pt x="3427964" y="4708981"/>
                </a:cubicBezTo>
                <a:cubicBezTo>
                  <a:pt x="2232329" y="4754851"/>
                  <a:pt x="1632032" y="4559354"/>
                  <a:pt x="0" y="4708981"/>
                </a:cubicBezTo>
                <a:cubicBezTo>
                  <a:pt x="-105469" y="3195171"/>
                  <a:pt x="144620" y="537111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6 :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12 :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18 :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24 :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30 :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135E98"/>
                </a:solidFill>
                <a:latin typeface="#9Slide02 Noi dung dai"/>
              </a:rPr>
              <a:t>36 :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42 :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135E98"/>
                </a:solidFill>
                <a:latin typeface="#9Slide02 Noi dung dai"/>
              </a:rPr>
              <a:t>48 :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54 : 6 = 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srgbClr val="135E98"/>
                </a:solidFill>
                <a:latin typeface="#9Slide02 Noi dung dai"/>
              </a:rPr>
              <a:t>60 : 6 = 10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35E98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5B4F0E1-51F3-4E0D-80EB-914D3778B49C}"/>
              </a:ext>
            </a:extLst>
          </p:cNvPr>
          <p:cNvGrpSpPr/>
          <p:nvPr/>
        </p:nvGrpSpPr>
        <p:grpSpPr>
          <a:xfrm>
            <a:off x="7605459" y="-402152"/>
            <a:ext cx="4884320" cy="4389120"/>
            <a:chOff x="8010425" y="-416560"/>
            <a:chExt cx="4389120" cy="4389120"/>
          </a:xfrm>
        </p:grpSpPr>
        <p:pic>
          <p:nvPicPr>
            <p:cNvPr id="35" name="Picture 34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BE3EFA70-E603-4C2E-A01C-4EC17C32B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25A2414-2C06-4B8F-9427-6507BDB2B047}"/>
                </a:ext>
              </a:extLst>
            </p:cNvPr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Thêm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 6 </a:t>
              </a: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vào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kết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quả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của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 6 x 2 ta </a:t>
              </a: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được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kết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quả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01BD57"/>
                  </a:solidFill>
                  <a:latin typeface="Calibri" panose="020F0502020204030204"/>
                </a:rPr>
                <a:t>của</a:t>
              </a:r>
              <a:r>
                <a:rPr lang="en-US" sz="2800" b="1" dirty="0">
                  <a:solidFill>
                    <a:srgbClr val="01BD57"/>
                  </a:solidFill>
                  <a:latin typeface="Calibri" panose="020F0502020204030204"/>
                </a:rPr>
                <a:t> 6 x 3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20BDC80-7965-41B0-878B-B8A5D6E4E576}"/>
              </a:ext>
            </a:extLst>
          </p:cNvPr>
          <p:cNvSpPr txBox="1"/>
          <p:nvPr/>
        </p:nvSpPr>
        <p:spPr>
          <a:xfrm>
            <a:off x="966697" y="1054328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002060"/>
                </a:solidFill>
                <a:latin typeface="Coiny" panose="02000903060500060000" pitchFamily="2" charset="0"/>
              </a:rPr>
              <a:t>Bảng</a:t>
            </a:r>
            <a:r>
              <a:rPr lang="en-US" sz="4400" dirty="0">
                <a:solidFill>
                  <a:srgbClr val="002060"/>
                </a:solidFill>
                <a:latin typeface="Coiny" panose="0200090306050006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oiny" panose="02000903060500060000" pitchFamily="2" charset="0"/>
              </a:rPr>
              <a:t>nhân</a:t>
            </a:r>
            <a:r>
              <a:rPr lang="en-US" sz="4400" dirty="0">
                <a:solidFill>
                  <a:srgbClr val="002060"/>
                </a:solidFill>
                <a:latin typeface="Coiny" panose="02000903060500060000" pitchFamily="2" charset="0"/>
              </a:rPr>
              <a:t> 6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20DC514-DF11-4ADC-AB47-CA5DADA8C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4297" y="3173058"/>
            <a:ext cx="1720011" cy="236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6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3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296E97-DFEF-28C9-33D4-5736527EE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61" y="1065600"/>
            <a:ext cx="5227950" cy="5610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CBDEF6-6CAD-2501-0B11-73168F84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9" y="175049"/>
            <a:ext cx="2278577" cy="967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FED31B-B079-C9D0-BF83-DBD8DA123EBF}"/>
              </a:ext>
            </a:extLst>
          </p:cNvPr>
          <p:cNvSpPr txBox="1"/>
          <p:nvPr/>
        </p:nvSpPr>
        <p:spPr>
          <a:xfrm>
            <a:off x="5062261" y="3060000"/>
            <a:ext cx="496800" cy="415498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5502D-BBCE-923E-E452-7CA1DCB4BB05}"/>
              </a:ext>
            </a:extLst>
          </p:cNvPr>
          <p:cNvSpPr txBox="1"/>
          <p:nvPr/>
        </p:nvSpPr>
        <p:spPr>
          <a:xfrm>
            <a:off x="5062261" y="3464497"/>
            <a:ext cx="4968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/>
              <a:t>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1BE60-ACF8-9EE5-B498-B45ECFB6A59C}"/>
              </a:ext>
            </a:extLst>
          </p:cNvPr>
          <p:cNvSpPr txBox="1"/>
          <p:nvPr/>
        </p:nvSpPr>
        <p:spPr>
          <a:xfrm>
            <a:off x="5062261" y="3857563"/>
            <a:ext cx="4968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/>
              <a:t>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7BF42-E152-9D11-A39D-EC4EB73D353B}"/>
              </a:ext>
            </a:extLst>
          </p:cNvPr>
          <p:cNvSpPr txBox="1"/>
          <p:nvPr/>
        </p:nvSpPr>
        <p:spPr>
          <a:xfrm>
            <a:off x="5062261" y="4341252"/>
            <a:ext cx="4968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/>
              <a:t>36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667E2-7C64-D2BF-ED33-C1C2793DA4DC}"/>
              </a:ext>
            </a:extLst>
          </p:cNvPr>
          <p:cNvSpPr txBox="1"/>
          <p:nvPr/>
        </p:nvSpPr>
        <p:spPr>
          <a:xfrm>
            <a:off x="5062261" y="4812420"/>
            <a:ext cx="5136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/>
              <a:t>42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92614A-29E5-87E6-0E9D-8246BC952F3C}"/>
              </a:ext>
            </a:extLst>
          </p:cNvPr>
          <p:cNvSpPr txBox="1"/>
          <p:nvPr/>
        </p:nvSpPr>
        <p:spPr>
          <a:xfrm>
            <a:off x="5070661" y="5238420"/>
            <a:ext cx="4968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/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7D7857-4BA5-9235-569A-998C808E482E}"/>
              </a:ext>
            </a:extLst>
          </p:cNvPr>
          <p:cNvSpPr txBox="1"/>
          <p:nvPr/>
        </p:nvSpPr>
        <p:spPr>
          <a:xfrm>
            <a:off x="5079061" y="5678820"/>
            <a:ext cx="4968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/>
              <a:t>54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C725C9-7837-9A62-F12B-FEE1EE341408}"/>
              </a:ext>
            </a:extLst>
          </p:cNvPr>
          <p:cNvSpPr txBox="1"/>
          <p:nvPr/>
        </p:nvSpPr>
        <p:spPr>
          <a:xfrm>
            <a:off x="5073061" y="6148020"/>
            <a:ext cx="4968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/>
              <a:t>60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7ED6DD-90A9-FE6C-3C6A-DCFFD8C192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70" b="2859"/>
          <a:stretch/>
        </p:blipFill>
        <p:spPr>
          <a:xfrm>
            <a:off x="7158964" y="1570892"/>
            <a:ext cx="3386697" cy="5104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C78BC3-A61C-8718-1D52-D327459A0558}"/>
              </a:ext>
            </a:extLst>
          </p:cNvPr>
          <p:cNvSpPr txBox="1"/>
          <p:nvPr/>
        </p:nvSpPr>
        <p:spPr>
          <a:xfrm>
            <a:off x="9416011" y="3095172"/>
            <a:ext cx="496800" cy="4154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580FFE-88B3-BB07-9C46-D1D17C57C183}"/>
              </a:ext>
            </a:extLst>
          </p:cNvPr>
          <p:cNvSpPr txBox="1"/>
          <p:nvPr/>
        </p:nvSpPr>
        <p:spPr>
          <a:xfrm>
            <a:off x="9416011" y="3547364"/>
            <a:ext cx="496800" cy="4154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A5A8C2-97D2-AC90-0863-45401D8B5A89}"/>
              </a:ext>
            </a:extLst>
          </p:cNvPr>
          <p:cNvSpPr txBox="1"/>
          <p:nvPr/>
        </p:nvSpPr>
        <p:spPr>
          <a:xfrm>
            <a:off x="9416011" y="3997404"/>
            <a:ext cx="496800" cy="4154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EC2B0-9728-7BF1-15CE-AA8791149E5A}"/>
              </a:ext>
            </a:extLst>
          </p:cNvPr>
          <p:cNvSpPr txBox="1"/>
          <p:nvPr/>
        </p:nvSpPr>
        <p:spPr>
          <a:xfrm>
            <a:off x="9416011" y="4860015"/>
            <a:ext cx="496800" cy="4154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5E0DCA-815D-AC94-4A04-D97D81F11E5C}"/>
              </a:ext>
            </a:extLst>
          </p:cNvPr>
          <p:cNvSpPr txBox="1"/>
          <p:nvPr/>
        </p:nvSpPr>
        <p:spPr>
          <a:xfrm>
            <a:off x="9416011" y="4439522"/>
            <a:ext cx="496800" cy="4154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F74B4-2755-D119-D133-A83327B5064A}"/>
              </a:ext>
            </a:extLst>
          </p:cNvPr>
          <p:cNvSpPr txBox="1"/>
          <p:nvPr/>
        </p:nvSpPr>
        <p:spPr>
          <a:xfrm>
            <a:off x="9424411" y="5317158"/>
            <a:ext cx="496800" cy="4154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A80EA3-1CDB-E823-8458-337C71BEAFF7}"/>
              </a:ext>
            </a:extLst>
          </p:cNvPr>
          <p:cNvSpPr txBox="1"/>
          <p:nvPr/>
        </p:nvSpPr>
        <p:spPr>
          <a:xfrm>
            <a:off x="9432811" y="5761902"/>
            <a:ext cx="496800" cy="4154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1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61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78054F18-7CFB-4AA0-BAE1-B7D89FB3B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848894"/>
            <a:ext cx="3886200" cy="6136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640AC0-B2BD-B661-B423-0E630336AB9C}"/>
              </a:ext>
            </a:extLst>
          </p:cNvPr>
          <p:cNvSpPr txBox="1"/>
          <p:nvPr/>
        </p:nvSpPr>
        <p:spPr>
          <a:xfrm>
            <a:off x="3892261" y="3112076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3 -  LUYỆN TẬP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4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6" b="87500" l="68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0" t="6111" r="8000" b="12223"/>
          <a:stretch/>
        </p:blipFill>
        <p:spPr>
          <a:xfrm>
            <a:off x="94564" y="1227517"/>
            <a:ext cx="5881072" cy="5748604"/>
          </a:xfrm>
          <a:prstGeom prst="rect">
            <a:avLst/>
          </a:prstGeom>
        </p:spPr>
      </p:pic>
      <p:pic>
        <p:nvPicPr>
          <p:cNvPr id="1026" name="Picture 2" descr="1,122 Child Watering Plant Illustrations, Royalty-Free Vector Graphics &amp;  Clip Art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10" l="0" r="62092">
                        <a14:foregroundMark x1="40196" y1="46078" x2="49346" y2="50000"/>
                        <a14:foregroundMark x1="29412" y1="43464" x2="24837" y2="5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" r="36547"/>
          <a:stretch/>
        </p:blipFill>
        <p:spPr bwMode="auto">
          <a:xfrm flipH="1">
            <a:off x="3190189" y="4280851"/>
            <a:ext cx="1638302" cy="269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603638" y="1614411"/>
            <a:ext cx="1129781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6x1=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21455" y="2376411"/>
            <a:ext cx="1129781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300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6x4=</a:t>
            </a:r>
            <a:endParaRPr kumimoji="0" lang="en-US" sz="24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21455" y="3138411"/>
            <a:ext cx="1129781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6x6=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38743" y="4216667"/>
            <a:ext cx="1254513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12:6=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35294" y="1613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53223" y="2375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53224" y="31375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901899" y="4202220"/>
            <a:ext cx="69532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10" y="2158117"/>
            <a:ext cx="847545" cy="847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24" y="3175433"/>
            <a:ext cx="816210" cy="8162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16" y="1527435"/>
            <a:ext cx="776327" cy="7763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16" y="2515680"/>
            <a:ext cx="766870" cy="766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Rounded Rectangle 39"/>
          <p:cNvSpPr/>
          <p:nvPr/>
        </p:nvSpPr>
        <p:spPr>
          <a:xfrm>
            <a:off x="6679296" y="5028662"/>
            <a:ext cx="121396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18:6=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20923" y="5840657"/>
            <a:ext cx="121396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48:6=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263453" y="1673454"/>
            <a:ext cx="1213960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6x5=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263453" y="2451261"/>
            <a:ext cx="1258548" cy="7048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30:6=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903922" y="5014219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937644" y="5826218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557745" y="1660447"/>
            <a:ext cx="69532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580109" y="2433341"/>
            <a:ext cx="695326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41" y="3025223"/>
            <a:ext cx="821356" cy="821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107" y="3390913"/>
            <a:ext cx="781574" cy="781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81" y="2018190"/>
            <a:ext cx="816952" cy="816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70" y="1922869"/>
            <a:ext cx="846208" cy="846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163794" y="-330241"/>
            <a:ext cx="4587357" cy="1449394"/>
            <a:chOff x="760555" y="-570340"/>
            <a:chExt cx="4587357" cy="1449394"/>
          </a:xfrm>
        </p:grpSpPr>
        <p:sp>
          <p:nvSpPr>
            <p:cNvPr id="52" name="îṩ1iďê">
              <a:extLst>
                <a:ext uri="{FF2B5EF4-FFF2-40B4-BE49-F238E27FC236}">
                  <a16:creationId xmlns:a16="http://schemas.microsoft.com/office/drawing/2014/main" id="{4C1A8ED8-A0A2-453A-B619-5F0D965DBFD0}"/>
                </a:ext>
              </a:extLst>
            </p:cNvPr>
            <p:cNvSpPr/>
            <p:nvPr/>
          </p:nvSpPr>
          <p:spPr bwMode="auto">
            <a:xfrm>
              <a:off x="879454" y="-570340"/>
              <a:ext cx="4199753" cy="1449394"/>
            </a:xfrm>
            <a:custGeom>
              <a:avLst/>
              <a:gdLst>
                <a:gd name="T0" fmla="*/ 36 w 622"/>
                <a:gd name="T1" fmla="*/ 187 h 239"/>
                <a:gd name="T2" fmla="*/ 40 w 622"/>
                <a:gd name="T3" fmla="*/ 187 h 239"/>
                <a:gd name="T4" fmla="*/ 40 w 622"/>
                <a:gd name="T5" fmla="*/ 182 h 239"/>
                <a:gd name="T6" fmla="*/ 71 w 622"/>
                <a:gd name="T7" fmla="*/ 150 h 239"/>
                <a:gd name="T8" fmla="*/ 94 w 622"/>
                <a:gd name="T9" fmla="*/ 159 h 239"/>
                <a:gd name="T10" fmla="*/ 121 w 622"/>
                <a:gd name="T11" fmla="*/ 145 h 239"/>
                <a:gd name="T12" fmla="*/ 148 w 622"/>
                <a:gd name="T13" fmla="*/ 158 h 239"/>
                <a:gd name="T14" fmla="*/ 163 w 622"/>
                <a:gd name="T15" fmla="*/ 152 h 239"/>
                <a:gd name="T16" fmla="*/ 164 w 622"/>
                <a:gd name="T17" fmla="*/ 152 h 239"/>
                <a:gd name="T18" fmla="*/ 163 w 622"/>
                <a:gd name="T19" fmla="*/ 149 h 239"/>
                <a:gd name="T20" fmla="*/ 196 w 622"/>
                <a:gd name="T21" fmla="*/ 116 h 239"/>
                <a:gd name="T22" fmla="*/ 216 w 622"/>
                <a:gd name="T23" fmla="*/ 123 h 239"/>
                <a:gd name="T24" fmla="*/ 242 w 622"/>
                <a:gd name="T25" fmla="*/ 102 h 239"/>
                <a:gd name="T26" fmla="*/ 255 w 622"/>
                <a:gd name="T27" fmla="*/ 105 h 239"/>
                <a:gd name="T28" fmla="*/ 255 w 622"/>
                <a:gd name="T29" fmla="*/ 100 h 239"/>
                <a:gd name="T30" fmla="*/ 306 w 622"/>
                <a:gd name="T31" fmla="*/ 49 h 239"/>
                <a:gd name="T32" fmla="*/ 328 w 622"/>
                <a:gd name="T33" fmla="*/ 54 h 239"/>
                <a:gd name="T34" fmla="*/ 388 w 622"/>
                <a:gd name="T35" fmla="*/ 0 h 239"/>
                <a:gd name="T36" fmla="*/ 448 w 622"/>
                <a:gd name="T37" fmla="*/ 59 h 239"/>
                <a:gd name="T38" fmla="*/ 452 w 622"/>
                <a:gd name="T39" fmla="*/ 59 h 239"/>
                <a:gd name="T40" fmla="*/ 498 w 622"/>
                <a:gd name="T41" fmla="*/ 91 h 239"/>
                <a:gd name="T42" fmla="*/ 531 w 622"/>
                <a:gd name="T43" fmla="*/ 126 h 239"/>
                <a:gd name="T44" fmla="*/ 530 w 622"/>
                <a:gd name="T45" fmla="*/ 136 h 239"/>
                <a:gd name="T46" fmla="*/ 542 w 622"/>
                <a:gd name="T47" fmla="*/ 134 h 239"/>
                <a:gd name="T48" fmla="*/ 582 w 622"/>
                <a:gd name="T49" fmla="*/ 174 h 239"/>
                <a:gd name="T50" fmla="*/ 579 w 622"/>
                <a:gd name="T51" fmla="*/ 188 h 239"/>
                <a:gd name="T52" fmla="*/ 586 w 622"/>
                <a:gd name="T53" fmla="*/ 187 h 239"/>
                <a:gd name="T54" fmla="*/ 622 w 622"/>
                <a:gd name="T55" fmla="*/ 213 h 239"/>
                <a:gd name="T56" fmla="*/ 592 w 622"/>
                <a:gd name="T57" fmla="*/ 239 h 239"/>
                <a:gd name="T58" fmla="*/ 592 w 622"/>
                <a:gd name="T59" fmla="*/ 239 h 239"/>
                <a:gd name="T60" fmla="*/ 36 w 622"/>
                <a:gd name="T61" fmla="*/ 239 h 239"/>
                <a:gd name="T62" fmla="*/ 0 w 622"/>
                <a:gd name="T63" fmla="*/ 213 h 239"/>
                <a:gd name="T64" fmla="*/ 36 w 622"/>
                <a:gd name="T65" fmla="*/ 1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2" h="239">
                  <a:moveTo>
                    <a:pt x="36" y="187"/>
                  </a:moveTo>
                  <a:cubicBezTo>
                    <a:pt x="38" y="187"/>
                    <a:pt x="39" y="187"/>
                    <a:pt x="40" y="187"/>
                  </a:cubicBezTo>
                  <a:cubicBezTo>
                    <a:pt x="40" y="186"/>
                    <a:pt x="40" y="184"/>
                    <a:pt x="40" y="182"/>
                  </a:cubicBezTo>
                  <a:cubicBezTo>
                    <a:pt x="40" y="164"/>
                    <a:pt x="54" y="150"/>
                    <a:pt x="71" y="150"/>
                  </a:cubicBezTo>
                  <a:cubicBezTo>
                    <a:pt x="80" y="150"/>
                    <a:pt x="88" y="154"/>
                    <a:pt x="94" y="159"/>
                  </a:cubicBezTo>
                  <a:cubicBezTo>
                    <a:pt x="100" y="151"/>
                    <a:pt x="110" y="145"/>
                    <a:pt x="121" y="145"/>
                  </a:cubicBezTo>
                  <a:cubicBezTo>
                    <a:pt x="132" y="145"/>
                    <a:pt x="142" y="150"/>
                    <a:pt x="148" y="158"/>
                  </a:cubicBezTo>
                  <a:cubicBezTo>
                    <a:pt x="152" y="155"/>
                    <a:pt x="157" y="152"/>
                    <a:pt x="163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1"/>
                    <a:pt x="163" y="150"/>
                    <a:pt x="163" y="149"/>
                  </a:cubicBezTo>
                  <a:cubicBezTo>
                    <a:pt x="163" y="131"/>
                    <a:pt x="178" y="116"/>
                    <a:pt x="196" y="116"/>
                  </a:cubicBezTo>
                  <a:cubicBezTo>
                    <a:pt x="203" y="116"/>
                    <a:pt x="210" y="119"/>
                    <a:pt x="216" y="123"/>
                  </a:cubicBezTo>
                  <a:cubicBezTo>
                    <a:pt x="219" y="111"/>
                    <a:pt x="229" y="102"/>
                    <a:pt x="242" y="102"/>
                  </a:cubicBezTo>
                  <a:cubicBezTo>
                    <a:pt x="247" y="102"/>
                    <a:pt x="251" y="103"/>
                    <a:pt x="255" y="105"/>
                  </a:cubicBezTo>
                  <a:cubicBezTo>
                    <a:pt x="255" y="103"/>
                    <a:pt x="255" y="101"/>
                    <a:pt x="255" y="100"/>
                  </a:cubicBezTo>
                  <a:cubicBezTo>
                    <a:pt x="255" y="71"/>
                    <a:pt x="277" y="49"/>
                    <a:pt x="306" y="49"/>
                  </a:cubicBezTo>
                  <a:cubicBezTo>
                    <a:pt x="314" y="49"/>
                    <a:pt x="321" y="51"/>
                    <a:pt x="328" y="54"/>
                  </a:cubicBezTo>
                  <a:cubicBezTo>
                    <a:pt x="331" y="24"/>
                    <a:pt x="357" y="0"/>
                    <a:pt x="388" y="0"/>
                  </a:cubicBezTo>
                  <a:cubicBezTo>
                    <a:pt x="421" y="0"/>
                    <a:pt x="448" y="27"/>
                    <a:pt x="448" y="59"/>
                  </a:cubicBezTo>
                  <a:cubicBezTo>
                    <a:pt x="450" y="59"/>
                    <a:pt x="451" y="59"/>
                    <a:pt x="452" y="59"/>
                  </a:cubicBezTo>
                  <a:cubicBezTo>
                    <a:pt x="473" y="59"/>
                    <a:pt x="491" y="72"/>
                    <a:pt x="498" y="91"/>
                  </a:cubicBezTo>
                  <a:cubicBezTo>
                    <a:pt x="516" y="92"/>
                    <a:pt x="531" y="107"/>
                    <a:pt x="531" y="126"/>
                  </a:cubicBezTo>
                  <a:cubicBezTo>
                    <a:pt x="531" y="129"/>
                    <a:pt x="530" y="133"/>
                    <a:pt x="530" y="136"/>
                  </a:cubicBezTo>
                  <a:cubicBezTo>
                    <a:pt x="534" y="135"/>
                    <a:pt x="538" y="134"/>
                    <a:pt x="542" y="134"/>
                  </a:cubicBezTo>
                  <a:cubicBezTo>
                    <a:pt x="564" y="134"/>
                    <a:pt x="582" y="152"/>
                    <a:pt x="582" y="174"/>
                  </a:cubicBezTo>
                  <a:cubicBezTo>
                    <a:pt x="582" y="179"/>
                    <a:pt x="581" y="183"/>
                    <a:pt x="579" y="188"/>
                  </a:cubicBezTo>
                  <a:cubicBezTo>
                    <a:pt x="581" y="187"/>
                    <a:pt x="584" y="187"/>
                    <a:pt x="586" y="187"/>
                  </a:cubicBezTo>
                  <a:cubicBezTo>
                    <a:pt x="606" y="187"/>
                    <a:pt x="622" y="199"/>
                    <a:pt x="622" y="213"/>
                  </a:cubicBezTo>
                  <a:cubicBezTo>
                    <a:pt x="622" y="226"/>
                    <a:pt x="609" y="237"/>
                    <a:pt x="592" y="239"/>
                  </a:cubicBezTo>
                  <a:cubicBezTo>
                    <a:pt x="592" y="239"/>
                    <a:pt x="592" y="239"/>
                    <a:pt x="592" y="239"/>
                  </a:cubicBezTo>
                  <a:cubicBezTo>
                    <a:pt x="36" y="239"/>
                    <a:pt x="36" y="239"/>
                    <a:pt x="36" y="239"/>
                  </a:cubicBezTo>
                  <a:cubicBezTo>
                    <a:pt x="16" y="239"/>
                    <a:pt x="0" y="228"/>
                    <a:pt x="0" y="213"/>
                  </a:cubicBezTo>
                  <a:cubicBezTo>
                    <a:pt x="0" y="199"/>
                    <a:pt x="16" y="187"/>
                    <a:pt x="36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0555" y="71904"/>
              <a:ext cx="45873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Chăm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sóc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táo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263453" y="3197098"/>
            <a:ext cx="2061134" cy="713987"/>
            <a:chOff x="9282952" y="3238865"/>
            <a:chExt cx="2061134" cy="713987"/>
          </a:xfrm>
        </p:grpSpPr>
        <p:sp>
          <p:nvSpPr>
            <p:cNvPr id="106" name="Rounded Rectangle 105"/>
            <p:cNvSpPr/>
            <p:nvPr/>
          </p:nvSpPr>
          <p:spPr>
            <a:xfrm>
              <a:off x="9282952" y="3248002"/>
              <a:ext cx="1346036" cy="7048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30:5=</a:t>
              </a: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10628988" y="3238865"/>
              <a:ext cx="715098" cy="70485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0604409" y="3304661"/>
            <a:ext cx="720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44" y="3304661"/>
            <a:ext cx="867826" cy="8678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630307" y="465019"/>
            <a:ext cx="3847106" cy="738521"/>
            <a:chOff x="2421141" y="730782"/>
            <a:chExt cx="5471576" cy="738521"/>
          </a:xfrm>
        </p:grpSpPr>
        <p:sp>
          <p:nvSpPr>
            <p:cNvPr id="109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2421141" y="730782"/>
              <a:ext cx="5471576" cy="738521"/>
            </a:xfrm>
            <a:custGeom>
              <a:avLst/>
              <a:gdLst>
                <a:gd name="connsiteX0" fmla="*/ 0 w 5471576"/>
                <a:gd name="connsiteY0" fmla="*/ 123089 h 738521"/>
                <a:gd name="connsiteX1" fmla="*/ 123089 w 5471576"/>
                <a:gd name="connsiteY1" fmla="*/ 0 h 738521"/>
                <a:gd name="connsiteX2" fmla="*/ 755943 w 5471576"/>
                <a:gd name="connsiteY2" fmla="*/ 0 h 738521"/>
                <a:gd name="connsiteX3" fmla="*/ 1232035 w 5471576"/>
                <a:gd name="connsiteY3" fmla="*/ 0 h 738521"/>
                <a:gd name="connsiteX4" fmla="*/ 1812634 w 5471576"/>
                <a:gd name="connsiteY4" fmla="*/ 0 h 738521"/>
                <a:gd name="connsiteX5" fmla="*/ 2340980 w 5471576"/>
                <a:gd name="connsiteY5" fmla="*/ 0 h 738521"/>
                <a:gd name="connsiteX6" fmla="*/ 2817072 w 5471576"/>
                <a:gd name="connsiteY6" fmla="*/ 0 h 738521"/>
                <a:gd name="connsiteX7" fmla="*/ 3502180 w 5471576"/>
                <a:gd name="connsiteY7" fmla="*/ 0 h 738521"/>
                <a:gd name="connsiteX8" fmla="*/ 3978272 w 5471576"/>
                <a:gd name="connsiteY8" fmla="*/ 0 h 738521"/>
                <a:gd name="connsiteX9" fmla="*/ 4611125 w 5471576"/>
                <a:gd name="connsiteY9" fmla="*/ 0 h 738521"/>
                <a:gd name="connsiteX10" fmla="*/ 5348487 w 5471576"/>
                <a:gd name="connsiteY10" fmla="*/ 0 h 738521"/>
                <a:gd name="connsiteX11" fmla="*/ 5471576 w 5471576"/>
                <a:gd name="connsiteY11" fmla="*/ 123089 h 738521"/>
                <a:gd name="connsiteX12" fmla="*/ 5471576 w 5471576"/>
                <a:gd name="connsiteY12" fmla="*/ 615432 h 738521"/>
                <a:gd name="connsiteX13" fmla="*/ 5348487 w 5471576"/>
                <a:gd name="connsiteY13" fmla="*/ 738521 h 738521"/>
                <a:gd name="connsiteX14" fmla="*/ 4820141 w 5471576"/>
                <a:gd name="connsiteY14" fmla="*/ 738521 h 738521"/>
                <a:gd name="connsiteX15" fmla="*/ 4187287 w 5471576"/>
                <a:gd name="connsiteY15" fmla="*/ 738521 h 738521"/>
                <a:gd name="connsiteX16" fmla="*/ 3763450 w 5471576"/>
                <a:gd name="connsiteY16" fmla="*/ 738521 h 738521"/>
                <a:gd name="connsiteX17" fmla="*/ 3339612 w 5471576"/>
                <a:gd name="connsiteY17" fmla="*/ 738521 h 738521"/>
                <a:gd name="connsiteX18" fmla="*/ 2915774 w 5471576"/>
                <a:gd name="connsiteY18" fmla="*/ 738521 h 738521"/>
                <a:gd name="connsiteX19" fmla="*/ 2439682 w 5471576"/>
                <a:gd name="connsiteY19" fmla="*/ 738521 h 738521"/>
                <a:gd name="connsiteX20" fmla="*/ 1806828 w 5471576"/>
                <a:gd name="connsiteY20" fmla="*/ 738521 h 738521"/>
                <a:gd name="connsiteX21" fmla="*/ 1382991 w 5471576"/>
                <a:gd name="connsiteY21" fmla="*/ 738521 h 738521"/>
                <a:gd name="connsiteX22" fmla="*/ 854645 w 5471576"/>
                <a:gd name="connsiteY22" fmla="*/ 738521 h 738521"/>
                <a:gd name="connsiteX23" fmla="*/ 123089 w 5471576"/>
                <a:gd name="connsiteY23" fmla="*/ 738521 h 738521"/>
                <a:gd name="connsiteX24" fmla="*/ 0 w 5471576"/>
                <a:gd name="connsiteY24" fmla="*/ 615432 h 738521"/>
                <a:gd name="connsiteX25" fmla="*/ 0 w 5471576"/>
                <a:gd name="connsiteY25" fmla="*/ 123089 h 7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71576" h="738521" fill="none" extrusionOk="0">
                  <a:moveTo>
                    <a:pt x="0" y="123089"/>
                  </a:moveTo>
                  <a:cubicBezTo>
                    <a:pt x="-2243" y="56284"/>
                    <a:pt x="61632" y="-9132"/>
                    <a:pt x="123089" y="0"/>
                  </a:cubicBezTo>
                  <a:cubicBezTo>
                    <a:pt x="250090" y="-3222"/>
                    <a:pt x="510920" y="33640"/>
                    <a:pt x="755943" y="0"/>
                  </a:cubicBezTo>
                  <a:cubicBezTo>
                    <a:pt x="1000966" y="-33640"/>
                    <a:pt x="1108439" y="37068"/>
                    <a:pt x="1232035" y="0"/>
                  </a:cubicBezTo>
                  <a:cubicBezTo>
                    <a:pt x="1355631" y="-37068"/>
                    <a:pt x="1671957" y="32110"/>
                    <a:pt x="1812634" y="0"/>
                  </a:cubicBezTo>
                  <a:cubicBezTo>
                    <a:pt x="1953311" y="-32110"/>
                    <a:pt x="2175194" y="24850"/>
                    <a:pt x="2340980" y="0"/>
                  </a:cubicBezTo>
                  <a:cubicBezTo>
                    <a:pt x="2506766" y="-24850"/>
                    <a:pt x="2590697" y="24405"/>
                    <a:pt x="2817072" y="0"/>
                  </a:cubicBezTo>
                  <a:cubicBezTo>
                    <a:pt x="3043447" y="-24405"/>
                    <a:pt x="3340586" y="53598"/>
                    <a:pt x="3502180" y="0"/>
                  </a:cubicBezTo>
                  <a:cubicBezTo>
                    <a:pt x="3663774" y="-53598"/>
                    <a:pt x="3828069" y="1909"/>
                    <a:pt x="3978272" y="0"/>
                  </a:cubicBezTo>
                  <a:cubicBezTo>
                    <a:pt x="4128475" y="-1909"/>
                    <a:pt x="4367941" y="33093"/>
                    <a:pt x="4611125" y="0"/>
                  </a:cubicBezTo>
                  <a:cubicBezTo>
                    <a:pt x="4854309" y="-33093"/>
                    <a:pt x="5050454" y="60788"/>
                    <a:pt x="5348487" y="0"/>
                  </a:cubicBezTo>
                  <a:cubicBezTo>
                    <a:pt x="5423924" y="-8633"/>
                    <a:pt x="5476305" y="59418"/>
                    <a:pt x="5471576" y="123089"/>
                  </a:cubicBezTo>
                  <a:cubicBezTo>
                    <a:pt x="5494540" y="297954"/>
                    <a:pt x="5435807" y="421085"/>
                    <a:pt x="5471576" y="615432"/>
                  </a:cubicBezTo>
                  <a:cubicBezTo>
                    <a:pt x="5458680" y="673359"/>
                    <a:pt x="5417736" y="733464"/>
                    <a:pt x="5348487" y="738521"/>
                  </a:cubicBezTo>
                  <a:cubicBezTo>
                    <a:pt x="5209479" y="793106"/>
                    <a:pt x="4953262" y="678313"/>
                    <a:pt x="4820141" y="738521"/>
                  </a:cubicBezTo>
                  <a:cubicBezTo>
                    <a:pt x="4687020" y="798729"/>
                    <a:pt x="4353529" y="723806"/>
                    <a:pt x="4187287" y="738521"/>
                  </a:cubicBezTo>
                  <a:cubicBezTo>
                    <a:pt x="4021045" y="753236"/>
                    <a:pt x="3936337" y="707612"/>
                    <a:pt x="3763450" y="738521"/>
                  </a:cubicBezTo>
                  <a:cubicBezTo>
                    <a:pt x="3590563" y="769430"/>
                    <a:pt x="3462044" y="724861"/>
                    <a:pt x="3339612" y="738521"/>
                  </a:cubicBezTo>
                  <a:cubicBezTo>
                    <a:pt x="3217180" y="752181"/>
                    <a:pt x="3001030" y="714282"/>
                    <a:pt x="2915774" y="738521"/>
                  </a:cubicBezTo>
                  <a:cubicBezTo>
                    <a:pt x="2830518" y="762760"/>
                    <a:pt x="2574408" y="722510"/>
                    <a:pt x="2439682" y="738521"/>
                  </a:cubicBezTo>
                  <a:cubicBezTo>
                    <a:pt x="2304956" y="754532"/>
                    <a:pt x="2034690" y="732959"/>
                    <a:pt x="1806828" y="738521"/>
                  </a:cubicBezTo>
                  <a:cubicBezTo>
                    <a:pt x="1578966" y="744083"/>
                    <a:pt x="1495780" y="691007"/>
                    <a:pt x="1382991" y="738521"/>
                  </a:cubicBezTo>
                  <a:cubicBezTo>
                    <a:pt x="1270202" y="786035"/>
                    <a:pt x="1078396" y="707978"/>
                    <a:pt x="854645" y="738521"/>
                  </a:cubicBezTo>
                  <a:cubicBezTo>
                    <a:pt x="630894" y="769064"/>
                    <a:pt x="391701" y="684801"/>
                    <a:pt x="123089" y="738521"/>
                  </a:cubicBezTo>
                  <a:cubicBezTo>
                    <a:pt x="62632" y="750938"/>
                    <a:pt x="14179" y="685858"/>
                    <a:pt x="0" y="615432"/>
                  </a:cubicBezTo>
                  <a:cubicBezTo>
                    <a:pt x="-39581" y="484826"/>
                    <a:pt x="50337" y="237963"/>
                    <a:pt x="0" y="123089"/>
                  </a:cubicBezTo>
                  <a:close/>
                </a:path>
                <a:path w="5471576" h="738521" stroke="0" extrusionOk="0">
                  <a:moveTo>
                    <a:pt x="0" y="123089"/>
                  </a:moveTo>
                  <a:cubicBezTo>
                    <a:pt x="-10729" y="51939"/>
                    <a:pt x="62091" y="5315"/>
                    <a:pt x="123089" y="0"/>
                  </a:cubicBezTo>
                  <a:cubicBezTo>
                    <a:pt x="434757" y="-18021"/>
                    <a:pt x="453648" y="22656"/>
                    <a:pt x="755943" y="0"/>
                  </a:cubicBezTo>
                  <a:cubicBezTo>
                    <a:pt x="1058238" y="-22656"/>
                    <a:pt x="1156026" y="22890"/>
                    <a:pt x="1388797" y="0"/>
                  </a:cubicBezTo>
                  <a:cubicBezTo>
                    <a:pt x="1621568" y="-22890"/>
                    <a:pt x="1800124" y="24180"/>
                    <a:pt x="2021650" y="0"/>
                  </a:cubicBezTo>
                  <a:cubicBezTo>
                    <a:pt x="2243176" y="-24180"/>
                    <a:pt x="2389778" y="18026"/>
                    <a:pt x="2706758" y="0"/>
                  </a:cubicBezTo>
                  <a:cubicBezTo>
                    <a:pt x="3023738" y="-18026"/>
                    <a:pt x="3022167" y="27430"/>
                    <a:pt x="3182850" y="0"/>
                  </a:cubicBezTo>
                  <a:cubicBezTo>
                    <a:pt x="3343533" y="-27430"/>
                    <a:pt x="3548079" y="18618"/>
                    <a:pt x="3763450" y="0"/>
                  </a:cubicBezTo>
                  <a:cubicBezTo>
                    <a:pt x="3978821" y="-18618"/>
                    <a:pt x="4106591" y="11612"/>
                    <a:pt x="4291795" y="0"/>
                  </a:cubicBezTo>
                  <a:cubicBezTo>
                    <a:pt x="4476999" y="-11612"/>
                    <a:pt x="4575756" y="29903"/>
                    <a:pt x="4767887" y="0"/>
                  </a:cubicBezTo>
                  <a:cubicBezTo>
                    <a:pt x="4960018" y="-29903"/>
                    <a:pt x="5183820" y="19532"/>
                    <a:pt x="5348487" y="0"/>
                  </a:cubicBezTo>
                  <a:cubicBezTo>
                    <a:pt x="5421374" y="12481"/>
                    <a:pt x="5475810" y="58129"/>
                    <a:pt x="5471576" y="123089"/>
                  </a:cubicBezTo>
                  <a:cubicBezTo>
                    <a:pt x="5494525" y="337790"/>
                    <a:pt x="5439538" y="387041"/>
                    <a:pt x="5471576" y="615432"/>
                  </a:cubicBezTo>
                  <a:cubicBezTo>
                    <a:pt x="5480865" y="672583"/>
                    <a:pt x="5421189" y="739490"/>
                    <a:pt x="5348487" y="738521"/>
                  </a:cubicBezTo>
                  <a:cubicBezTo>
                    <a:pt x="5141401" y="786798"/>
                    <a:pt x="5095727" y="707550"/>
                    <a:pt x="4872395" y="738521"/>
                  </a:cubicBezTo>
                  <a:cubicBezTo>
                    <a:pt x="4649063" y="769492"/>
                    <a:pt x="4435372" y="721220"/>
                    <a:pt x="4187287" y="738521"/>
                  </a:cubicBezTo>
                  <a:cubicBezTo>
                    <a:pt x="3939202" y="755822"/>
                    <a:pt x="3823932" y="684492"/>
                    <a:pt x="3658942" y="738521"/>
                  </a:cubicBezTo>
                  <a:cubicBezTo>
                    <a:pt x="3493953" y="792550"/>
                    <a:pt x="3151530" y="670563"/>
                    <a:pt x="2973834" y="738521"/>
                  </a:cubicBezTo>
                  <a:cubicBezTo>
                    <a:pt x="2796138" y="806479"/>
                    <a:pt x="2617935" y="696626"/>
                    <a:pt x="2445488" y="738521"/>
                  </a:cubicBezTo>
                  <a:cubicBezTo>
                    <a:pt x="2273041" y="780416"/>
                    <a:pt x="1984479" y="726442"/>
                    <a:pt x="1812634" y="738521"/>
                  </a:cubicBezTo>
                  <a:cubicBezTo>
                    <a:pt x="1640789" y="750600"/>
                    <a:pt x="1506426" y="716028"/>
                    <a:pt x="1336543" y="738521"/>
                  </a:cubicBezTo>
                  <a:cubicBezTo>
                    <a:pt x="1166660" y="761014"/>
                    <a:pt x="1061363" y="712897"/>
                    <a:pt x="860451" y="738521"/>
                  </a:cubicBezTo>
                  <a:cubicBezTo>
                    <a:pt x="659539" y="764145"/>
                    <a:pt x="459737" y="726969"/>
                    <a:pt x="123089" y="738521"/>
                  </a:cubicBezTo>
                  <a:cubicBezTo>
                    <a:pt x="73274" y="731690"/>
                    <a:pt x="-3168" y="681891"/>
                    <a:pt x="0" y="615432"/>
                  </a:cubicBezTo>
                  <a:cubicBezTo>
                    <a:pt x="-34546" y="497574"/>
                    <a:pt x="19428" y="253286"/>
                    <a:pt x="0" y="123089"/>
                  </a:cubicBezTo>
                  <a:close/>
                </a:path>
              </a:pathLst>
            </a:custGeom>
            <a:solidFill>
              <a:srgbClr val="B9EDFF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604694" y="792338"/>
              <a:ext cx="5288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1.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Tính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nhẩm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CDDAFC9-8C97-024C-2A23-0698B497FABC}"/>
              </a:ext>
            </a:extLst>
          </p:cNvPr>
          <p:cNvSpPr/>
          <p:nvPr/>
        </p:nvSpPr>
        <p:spPr>
          <a:xfrm>
            <a:off x="-1839819" y="331952"/>
            <a:ext cx="1580972" cy="13758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the Alphabet by Slidesgo">
  <a:themeElements>
    <a:clrScheme name="Simple Light">
      <a:dk1>
        <a:srgbClr val="000000"/>
      </a:dk1>
      <a:lt1>
        <a:srgbClr val="FFFFFF"/>
      </a:lt1>
      <a:dk2>
        <a:srgbClr val="804638"/>
      </a:dk2>
      <a:lt2>
        <a:srgbClr val="EFD89B"/>
      </a:lt2>
      <a:accent1>
        <a:srgbClr val="49CAD1"/>
      </a:accent1>
      <a:accent2>
        <a:srgbClr val="9CED85"/>
      </a:accent2>
      <a:accent3>
        <a:srgbClr val="EFC658"/>
      </a:accent3>
      <a:accent4>
        <a:srgbClr val="EEA384"/>
      </a:accent4>
      <a:accent5>
        <a:srgbClr val="DD8954"/>
      </a:accent5>
      <a:accent6>
        <a:srgbClr val="DE6262"/>
      </a:accent6>
      <a:hlink>
        <a:srgbClr val="DE626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526</Words>
  <Application>Microsoft Office PowerPoint</Application>
  <PresentationFormat>Widescreen</PresentationFormat>
  <Paragraphs>117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等线</vt:lpstr>
      <vt:lpstr>#9Slide02 Noi dung dai</vt:lpstr>
      <vt:lpstr>#9Slide03 HelveBold</vt:lpstr>
      <vt:lpstr>#9Slide07 SFU Machine</vt:lpstr>
      <vt:lpstr>Arial</vt:lpstr>
      <vt:lpstr>Bahnschrift</vt:lpstr>
      <vt:lpstr>Calibri</vt:lpstr>
      <vt:lpstr>Calibri Light</vt:lpstr>
      <vt:lpstr>Cambria</vt:lpstr>
      <vt:lpstr>Coiny</vt:lpstr>
      <vt:lpstr>Itim</vt:lpstr>
      <vt:lpstr>Open Sans</vt:lpstr>
      <vt:lpstr>SVN-Cookies</vt:lpstr>
      <vt:lpstr>Tahoma</vt:lpstr>
      <vt:lpstr>Varela Round</vt:lpstr>
      <vt:lpstr>字魂59号-创粗黑</vt:lpstr>
      <vt:lpstr>1_Office Theme</vt:lpstr>
      <vt:lpstr>Office 主题​​</vt:lpstr>
      <vt:lpstr>Learning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21</cp:revision>
  <dcterms:created xsi:type="dcterms:W3CDTF">2022-06-22T08:31:33Z</dcterms:created>
  <dcterms:modified xsi:type="dcterms:W3CDTF">2022-11-28T15:11:36Z</dcterms:modified>
</cp:coreProperties>
</file>