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57" r:id="rId2"/>
    <p:sldId id="259" r:id="rId3"/>
    <p:sldId id="335" r:id="rId4"/>
    <p:sldId id="339" r:id="rId5"/>
    <p:sldId id="284" r:id="rId6"/>
    <p:sldId id="286" r:id="rId7"/>
    <p:sldId id="264" r:id="rId8"/>
    <p:sldId id="333" r:id="rId9"/>
    <p:sldId id="292" r:id="rId10"/>
    <p:sldId id="336" r:id="rId11"/>
    <p:sldId id="288" r:id="rId12"/>
    <p:sldId id="340" r:id="rId13"/>
    <p:sldId id="337" r:id="rId14"/>
    <p:sldId id="280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6.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6.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6, chia 6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6,</a:t>
          </a:r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6.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1EEBEE56-AF30-4FDD-BCC0-8CD0E5B3297A}" type="presOf" srcId="{3B434331-A5F7-4FBD-9CFB-DFB37875FBC7}" destId="{D0A90BEE-1ACE-48F3-AC07-6A463C69A939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EDAACBF-367B-44FC-A6B3-F95E45DADD19}" type="presOf" srcId="{3DCAE984-8A7A-42B4-8900-4D1577048DC9}" destId="{E021FAB2-2393-4CA1-9617-97093558866F}" srcOrd="0" destOrd="0" presId="urn:microsoft.com/office/officeart/2005/8/layout/vList2"/>
    <dgm:cxn modelId="{E8CBFDBF-79A0-4724-AC6E-57562B2411B2}" type="presOf" srcId="{A0C33275-0BB7-45BA-B78A-F7327C826CFF}" destId="{71D35530-6714-4AC9-9117-AAC5A2B78A8B}" srcOrd="0" destOrd="0" presId="urn:microsoft.com/office/officeart/2005/8/layout/vList2"/>
    <dgm:cxn modelId="{FABD7AF7-EB0C-4439-800B-479A61B3E41D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77929A8B-E45B-4C06-AE0B-E6FD92F82D32}" type="presParOf" srcId="{D0A90BEE-1ACE-48F3-AC07-6A463C69A939}" destId="{85BE0FD6-65AD-46BA-886C-CBE35D75A320}" srcOrd="0" destOrd="0" presId="urn:microsoft.com/office/officeart/2005/8/layout/vList2"/>
    <dgm:cxn modelId="{008FDB0B-1313-4244-A88F-8C6CAEF9FB77}" type="presParOf" srcId="{D0A90BEE-1ACE-48F3-AC07-6A463C69A939}" destId="{A1AF2E58-D873-4F61-A73F-4F2C1F4E770A}" srcOrd="1" destOrd="0" presId="urn:microsoft.com/office/officeart/2005/8/layout/vList2"/>
    <dgm:cxn modelId="{261C6164-18A6-47F7-A21A-5A025C398763}" type="presParOf" srcId="{D0A90BEE-1ACE-48F3-AC07-6A463C69A939}" destId="{E021FAB2-2393-4CA1-9617-97093558866F}" srcOrd="2" destOrd="0" presId="urn:microsoft.com/office/officeart/2005/8/layout/vList2"/>
    <dgm:cxn modelId="{CDA04F41-AE77-4D9D-B7E9-C0974216AA59}" type="presParOf" srcId="{D0A90BEE-1ACE-48F3-AC07-6A463C69A939}" destId="{387AB66B-59C2-4281-9DBD-95F10230AB3B}" srcOrd="3" destOrd="0" presId="urn:microsoft.com/office/officeart/2005/8/layout/vList2"/>
    <dgm:cxn modelId="{C05D54A3-DC87-4E6F-A93C-5F9D721C3AF7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6.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6.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6, chia 6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6,</a:t>
          </a:r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6.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1EEBEE56-AF30-4FDD-BCC0-8CD0E5B3297A}" type="presOf" srcId="{3B434331-A5F7-4FBD-9CFB-DFB37875FBC7}" destId="{D0A90BEE-1ACE-48F3-AC07-6A463C69A939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EDAACBF-367B-44FC-A6B3-F95E45DADD19}" type="presOf" srcId="{3DCAE984-8A7A-42B4-8900-4D1577048DC9}" destId="{E021FAB2-2393-4CA1-9617-97093558866F}" srcOrd="0" destOrd="0" presId="urn:microsoft.com/office/officeart/2005/8/layout/vList2"/>
    <dgm:cxn modelId="{E8CBFDBF-79A0-4724-AC6E-57562B2411B2}" type="presOf" srcId="{A0C33275-0BB7-45BA-B78A-F7327C826CFF}" destId="{71D35530-6714-4AC9-9117-AAC5A2B78A8B}" srcOrd="0" destOrd="0" presId="urn:microsoft.com/office/officeart/2005/8/layout/vList2"/>
    <dgm:cxn modelId="{FABD7AF7-EB0C-4439-800B-479A61B3E41D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77929A8B-E45B-4C06-AE0B-E6FD92F82D32}" type="presParOf" srcId="{D0A90BEE-1ACE-48F3-AC07-6A463C69A939}" destId="{85BE0FD6-65AD-46BA-886C-CBE35D75A320}" srcOrd="0" destOrd="0" presId="urn:microsoft.com/office/officeart/2005/8/layout/vList2"/>
    <dgm:cxn modelId="{008FDB0B-1313-4244-A88F-8C6CAEF9FB77}" type="presParOf" srcId="{D0A90BEE-1ACE-48F3-AC07-6A463C69A939}" destId="{A1AF2E58-D873-4F61-A73F-4F2C1F4E770A}" srcOrd="1" destOrd="0" presId="urn:microsoft.com/office/officeart/2005/8/layout/vList2"/>
    <dgm:cxn modelId="{261C6164-18A6-47F7-A21A-5A025C398763}" type="presParOf" srcId="{D0A90BEE-1ACE-48F3-AC07-6A463C69A939}" destId="{E021FAB2-2393-4CA1-9617-97093558866F}" srcOrd="2" destOrd="0" presId="urn:microsoft.com/office/officeart/2005/8/layout/vList2"/>
    <dgm:cxn modelId="{CDA04F41-AE77-4D9D-B7E9-C0974216AA59}" type="presParOf" srcId="{D0A90BEE-1ACE-48F3-AC07-6A463C69A939}" destId="{387AB66B-59C2-4281-9DBD-95F10230AB3B}" srcOrd="3" destOrd="0" presId="urn:microsoft.com/office/officeart/2005/8/layout/vList2"/>
    <dgm:cxn modelId="{C05D54A3-DC87-4E6F-A93C-5F9D721C3AF7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1243"/>
          <a:ext cx="9221599" cy="1020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6.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51079"/>
        <a:ext cx="9121927" cy="921217"/>
      </dsp:txXfrm>
    </dsp:sp>
    <dsp:sp modelId="{E021FAB2-2393-4CA1-9617-97093558866F}">
      <dsp:nvSpPr>
        <dsp:cNvPr id="0" name=""/>
        <dsp:cNvSpPr/>
      </dsp:nvSpPr>
      <dsp:spPr>
        <a:xfrm>
          <a:off x="0" y="1033129"/>
          <a:ext cx="9221599" cy="1020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6.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1082965"/>
        <a:ext cx="9121927" cy="921217"/>
      </dsp:txXfrm>
    </dsp:sp>
    <dsp:sp modelId="{71D35530-6714-4AC9-9117-AAC5A2B78A8B}">
      <dsp:nvSpPr>
        <dsp:cNvPr id="0" name=""/>
        <dsp:cNvSpPr/>
      </dsp:nvSpPr>
      <dsp:spPr>
        <a:xfrm>
          <a:off x="0" y="2065015"/>
          <a:ext cx="9221599" cy="1020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6, chia 6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6,</a:t>
          </a: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6.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2114851"/>
        <a:ext cx="9121927" cy="921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1243"/>
          <a:ext cx="9221599" cy="1020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6.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51079"/>
        <a:ext cx="9121927" cy="921217"/>
      </dsp:txXfrm>
    </dsp:sp>
    <dsp:sp modelId="{E021FAB2-2393-4CA1-9617-97093558866F}">
      <dsp:nvSpPr>
        <dsp:cNvPr id="0" name=""/>
        <dsp:cNvSpPr/>
      </dsp:nvSpPr>
      <dsp:spPr>
        <a:xfrm>
          <a:off x="0" y="1033129"/>
          <a:ext cx="9221599" cy="1020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6.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1082965"/>
        <a:ext cx="9121927" cy="921217"/>
      </dsp:txXfrm>
    </dsp:sp>
    <dsp:sp modelId="{71D35530-6714-4AC9-9117-AAC5A2B78A8B}">
      <dsp:nvSpPr>
        <dsp:cNvPr id="0" name=""/>
        <dsp:cNvSpPr/>
      </dsp:nvSpPr>
      <dsp:spPr>
        <a:xfrm>
          <a:off x="0" y="2065015"/>
          <a:ext cx="9221599" cy="1020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6, chia 6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6,</a:t>
          </a: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6.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2114851"/>
        <a:ext cx="9121927" cy="921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6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2022/11/28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E12E6C-76D9-0F68-E9D9-303CBA87D378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E3D2B37-7D69-95A4-CF4A-1479F0E791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5401" y="123294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MÔN TOÁN</a:t>
            </a:r>
            <a:br>
              <a:rPr lang="en-US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</a:b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Tuần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4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Lớp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E08E-5D4E-265A-DC87-DF6822D5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F12E-D49B-DE80-04CD-A073E4F5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5035-A642-26E5-6EDA-E3BCA9B1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3" y="2715706"/>
            <a:ext cx="4999153" cy="142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011D2-BFD0-D1CF-5A93-0394E42D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2" y="719623"/>
            <a:ext cx="11573302" cy="541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17D3A0-933B-6BB2-339B-E93F5DD7978B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4799"/>
      </p:ext>
    </p:extLst>
  </p:cSld>
  <p:clrMapOvr>
    <a:masterClrMapping/>
  </p:clrMapOvr>
  <p:transition spd="med" advTm="4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4901843" y="581006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5756910" y="5834108"/>
            <a:ext cx="359056" cy="67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组合 3">
            <a:extLst>
              <a:ext uri="{FF2B5EF4-FFF2-40B4-BE49-F238E27FC236}">
                <a16:creationId xmlns:a16="http://schemas.microsoft.com/office/drawing/2014/main" id="{EE64699C-3C64-4B9B-9FCB-F1B2FF606C84}"/>
              </a:ext>
            </a:extLst>
          </p:cNvPr>
          <p:cNvGrpSpPr/>
          <p:nvPr/>
        </p:nvGrpSpPr>
        <p:grpSpPr>
          <a:xfrm>
            <a:off x="381000" y="370208"/>
            <a:ext cx="1410824" cy="647220"/>
            <a:chOff x="1261482" y="2159480"/>
            <a:chExt cx="2531126" cy="647220"/>
          </a:xfrm>
        </p:grpSpPr>
        <p:pic>
          <p:nvPicPr>
            <p:cNvPr id="77" name="图片 4">
              <a:extLst>
                <a:ext uri="{FF2B5EF4-FFF2-40B4-BE49-F238E27FC236}">
                  <a16:creationId xmlns:a16="http://schemas.microsoft.com/office/drawing/2014/main" id="{A84BFAE0-7363-449C-8BEF-E96E4BABF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78" name="文本框 5">
              <a:extLst>
                <a:ext uri="{FF2B5EF4-FFF2-40B4-BE49-F238E27FC236}">
                  <a16:creationId xmlns:a16="http://schemas.microsoft.com/office/drawing/2014/main" id="{CC5E2CCF-BF35-417B-A650-785345AD7263}"/>
                </a:ext>
              </a:extLst>
            </p:cNvPr>
            <p:cNvSpPr txBox="1"/>
            <p:nvPr/>
          </p:nvSpPr>
          <p:spPr>
            <a:xfrm>
              <a:off x="1261482" y="2190702"/>
              <a:ext cx="2384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5: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FCC6073A-730A-4872-BADF-964E9C7DC3F8}"/>
              </a:ext>
            </a:extLst>
          </p:cNvPr>
          <p:cNvSpPr/>
          <p:nvPr/>
        </p:nvSpPr>
        <p:spPr>
          <a:xfrm>
            <a:off x="1786334" y="232598"/>
            <a:ext cx="997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  thanh gỗ dài 60 cm được cưa thành 6 đoạn bằng nhau. Hỏi mỗi đoạn gỗ đó dài bao nhiêu xăng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mét?</a:t>
            </a:r>
            <a:endParaRPr kumimoji="0" lang="en-US" sz="3200" b="1" i="0" u="none" strike="noStrike" kern="0" cap="none" spc="0" normalizeH="0" baseline="0" noProof="0" dirty="0">
              <a:ln w="3175">
                <a:solidFill>
                  <a:srgbClr val="FFC000"/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A74A1A4-DFDE-35B8-67CF-404B94D7CFF9}"/>
              </a:ext>
            </a:extLst>
          </p:cNvPr>
          <p:cNvSpPr txBox="1">
            <a:spLocks/>
          </p:cNvSpPr>
          <p:nvPr/>
        </p:nvSpPr>
        <p:spPr>
          <a:xfrm>
            <a:off x="885825" y="3755353"/>
            <a:ext cx="10515600" cy="27031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: 6 = 10 (cm)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 cm</a:t>
            </a:r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56F3B097-A941-62B9-41AF-1732E7E41CAC}"/>
              </a:ext>
            </a:extLst>
          </p:cNvPr>
          <p:cNvSpPr/>
          <p:nvPr/>
        </p:nvSpPr>
        <p:spPr>
          <a:xfrm>
            <a:off x="1912689" y="1790037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CC835DB-46D3-97EF-B2D5-23381E3C3131}"/>
              </a:ext>
            </a:extLst>
          </p:cNvPr>
          <p:cNvSpPr/>
          <p:nvPr/>
        </p:nvSpPr>
        <p:spPr>
          <a:xfrm rot="5400000">
            <a:off x="5823375" y="-1715294"/>
            <a:ext cx="265360" cy="758336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42B40-19CB-3E44-58D0-5DDA9B3D349E}"/>
              </a:ext>
            </a:extLst>
          </p:cNvPr>
          <p:cNvSpPr txBox="1"/>
          <p:nvPr/>
        </p:nvSpPr>
        <p:spPr>
          <a:xfrm>
            <a:off x="5483468" y="1349352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60cm</a:t>
            </a:r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E485971B-24AB-D6C6-396A-653F94E96CF6}"/>
              </a:ext>
            </a:extLst>
          </p:cNvPr>
          <p:cNvSpPr/>
          <p:nvPr/>
        </p:nvSpPr>
        <p:spPr>
          <a:xfrm>
            <a:off x="3207173" y="17873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B3C00496-F479-C97B-4AC0-A7A22C89FB63}"/>
              </a:ext>
            </a:extLst>
          </p:cNvPr>
          <p:cNvSpPr/>
          <p:nvPr/>
        </p:nvSpPr>
        <p:spPr>
          <a:xfrm>
            <a:off x="4465390" y="1781810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73108B7A-DA24-5903-F976-156F5A7C7607}"/>
              </a:ext>
            </a:extLst>
          </p:cNvPr>
          <p:cNvSpPr/>
          <p:nvPr/>
        </p:nvSpPr>
        <p:spPr>
          <a:xfrm>
            <a:off x="5730384" y="1776815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6B3ACCEB-71E3-6E9A-AA0D-A5E9369262E3}"/>
              </a:ext>
            </a:extLst>
          </p:cNvPr>
          <p:cNvSpPr/>
          <p:nvPr/>
        </p:nvSpPr>
        <p:spPr>
          <a:xfrm>
            <a:off x="7026517" y="1770954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7ECBD384-723E-A8A0-8178-19C9C7D092D1}"/>
              </a:ext>
            </a:extLst>
          </p:cNvPr>
          <p:cNvSpPr/>
          <p:nvPr/>
        </p:nvSpPr>
        <p:spPr>
          <a:xfrm>
            <a:off x="8320361" y="1765093"/>
            <a:ext cx="1767256" cy="1711569"/>
          </a:xfrm>
          <a:prstGeom prst="mathMinus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432F2B-60CC-B473-3FA0-F986D87BDF25}"/>
              </a:ext>
            </a:extLst>
          </p:cNvPr>
          <p:cNvCxnSpPr>
            <a:cxnSpLocks/>
          </p:cNvCxnSpPr>
          <p:nvPr/>
        </p:nvCxnSpPr>
        <p:spPr>
          <a:xfrm>
            <a:off x="4901843" y="7143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85F6F4-18E3-D2BC-633F-0A39CCF6D3A8}"/>
              </a:ext>
            </a:extLst>
          </p:cNvPr>
          <p:cNvCxnSpPr>
            <a:cxnSpLocks/>
          </p:cNvCxnSpPr>
          <p:nvPr/>
        </p:nvCxnSpPr>
        <p:spPr>
          <a:xfrm>
            <a:off x="9563100" y="714375"/>
            <a:ext cx="2028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BD87B3-CE14-0CDA-9C58-A1CB79FE6E5F}"/>
              </a:ext>
            </a:extLst>
          </p:cNvPr>
          <p:cNvCxnSpPr>
            <a:cxnSpLocks/>
          </p:cNvCxnSpPr>
          <p:nvPr/>
        </p:nvCxnSpPr>
        <p:spPr>
          <a:xfrm>
            <a:off x="1786334" y="1181100"/>
            <a:ext cx="11378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C81E4-9BFE-55B6-311E-4AFB66E074B7}"/>
              </a:ext>
            </a:extLst>
          </p:cNvPr>
          <p:cNvCxnSpPr>
            <a:cxnSpLocks/>
          </p:cNvCxnSpPr>
          <p:nvPr/>
        </p:nvCxnSpPr>
        <p:spPr>
          <a:xfrm>
            <a:off x="3799988" y="1209675"/>
            <a:ext cx="133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90AF9C-13F9-8CFF-D0B8-84EE419E0C01}"/>
              </a:ext>
            </a:extLst>
          </p:cNvPr>
          <p:cNvCxnSpPr>
            <a:cxnSpLocks/>
          </p:cNvCxnSpPr>
          <p:nvPr/>
        </p:nvCxnSpPr>
        <p:spPr>
          <a:xfrm>
            <a:off x="8793773" y="1209675"/>
            <a:ext cx="17599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74CD96E-AF63-3DB6-4419-3F1CD7A7E9DC}"/>
              </a:ext>
            </a:extLst>
          </p:cNvPr>
          <p:cNvSpPr/>
          <p:nvPr/>
        </p:nvSpPr>
        <p:spPr>
          <a:xfrm rot="16200000">
            <a:off x="2716937" y="2434237"/>
            <a:ext cx="265361" cy="123779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6C4F9A-7813-19DB-3CF2-84972A5176BC}"/>
              </a:ext>
            </a:extLst>
          </p:cNvPr>
          <p:cNvSpPr txBox="1"/>
          <p:nvPr/>
        </p:nvSpPr>
        <p:spPr>
          <a:xfrm>
            <a:off x="2329700" y="3065209"/>
            <a:ext cx="135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?cm</a:t>
            </a:r>
          </a:p>
        </p:txBody>
      </p:sp>
    </p:spTree>
    <p:extLst>
      <p:ext uri="{BB962C8B-B14F-4D97-AF65-F5344CB8AC3E}">
        <p14:creationId xmlns:p14="http://schemas.microsoft.com/office/powerpoint/2010/main" val="3525994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BFF7DF-EA9A-1D51-0203-484CB64EF53D}"/>
              </a:ext>
            </a:extLst>
          </p:cNvPr>
          <p:cNvSpPr/>
          <p:nvPr/>
        </p:nvSpPr>
        <p:spPr>
          <a:xfrm>
            <a:off x="1048624" y="666144"/>
            <a:ext cx="10536573" cy="13639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Nếu cưa thành 10 đoạn bằng nhau thì mỗi đoạn gỗ dài bao nhiêu cm?</a:t>
            </a:r>
            <a:r>
              <a:rPr lang="nl-NL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C98579-03E6-BEF0-D46A-38524ADDC8F5}"/>
              </a:ext>
            </a:extLst>
          </p:cNvPr>
          <p:cNvSpPr/>
          <p:nvPr/>
        </p:nvSpPr>
        <p:spPr>
          <a:xfrm>
            <a:off x="4311941" y="2927758"/>
            <a:ext cx="3951215" cy="98990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 : 10 = 6 ( cm ) </a:t>
            </a:r>
          </a:p>
        </p:txBody>
      </p:sp>
    </p:spTree>
    <p:extLst>
      <p:ext uri="{BB962C8B-B14F-4D97-AF65-F5344CB8AC3E}">
        <p14:creationId xmlns:p14="http://schemas.microsoft.com/office/powerpoint/2010/main" val="426026262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69C0285-CA0B-BE7F-E188-D69DB3DFFBFD}"/>
              </a:ext>
            </a:extLst>
          </p:cNvPr>
          <p:cNvSpPr txBox="1">
            <a:spLocks/>
          </p:cNvSpPr>
          <p:nvPr/>
        </p:nvSpPr>
        <p:spPr>
          <a:xfrm>
            <a:off x="1083577" y="759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46E32D-5426-D95A-9AB2-42CE3C117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70093"/>
              </p:ext>
            </p:extLst>
          </p:nvPr>
        </p:nvGraphicFramePr>
        <p:xfrm>
          <a:off x="1650533" y="1560352"/>
          <a:ext cx="9221599" cy="30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22776CD-504B-791A-4C69-CCAD868BA44F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0844"/>
      </p:ext>
    </p:extLst>
  </p:cSld>
  <p:clrMapOvr>
    <a:masterClrMapping/>
  </p:clrMapOvr>
  <p:transition spd="med" advTm="4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17578" y="3998380"/>
            <a:ext cx="4340225" cy="27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33062F-DAC3-AB8C-172E-1FD962B78054}"/>
              </a:ext>
            </a:extLst>
          </p:cNvPr>
          <p:cNvSpPr txBox="1">
            <a:spLocks/>
          </p:cNvSpPr>
          <p:nvPr/>
        </p:nvSpPr>
        <p:spPr>
          <a:xfrm>
            <a:off x="1172522" y="833936"/>
            <a:ext cx="10515600" cy="851297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  </a:t>
            </a:r>
            <a:endParaRPr lang="vi-VN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26D1-D1A5-D2C0-921D-50CF1570A7B0}"/>
              </a:ext>
            </a:extLst>
          </p:cNvPr>
          <p:cNvSpPr txBox="1"/>
          <p:nvPr/>
        </p:nvSpPr>
        <p:spPr>
          <a:xfrm>
            <a:off x="1955505" y="1995626"/>
            <a:ext cx="9944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baseline="0" dirty="0" err="1">
                <a:solidFill>
                  <a:srgbClr val="002060"/>
                </a:solidFill>
                <a:latin typeface="Calibri" panose="020F0502020204030204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6,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chia 6 </a:t>
            </a:r>
          </a:p>
          <a:p>
            <a:pPr marL="685800" lvl="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7,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chia 7.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3A3C-1570-C834-CC21-173B0286A6EC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2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31DDB3-4F77-6F00-EAA5-458DB02DE5C9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7177" y="1295855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599" y="2368768"/>
            <a:ext cx="89033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9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Bảng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nhân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6,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bảng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chia 6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75D48-EA73-ED78-01F1-46808A7529FF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48148E-6 L -4.16667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C54A1B-C195-7054-4170-DD69AFD5B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911" y="751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F9AC29-D0B1-3C03-F689-F64122698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58033"/>
              </p:ext>
            </p:extLst>
          </p:nvPr>
        </p:nvGraphicFramePr>
        <p:xfrm>
          <a:off x="1650533" y="1560352"/>
          <a:ext cx="9221599" cy="30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27259E-B1F3-4BB9-378B-C5F1E30A2B72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1604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C76D5-A80B-1CEE-6031-FC303F40198D}"/>
              </a:ext>
            </a:extLst>
          </p:cNvPr>
          <p:cNvSpPr txBox="1">
            <a:spLocks/>
          </p:cNvSpPr>
          <p:nvPr/>
        </p:nvSpPr>
        <p:spPr>
          <a:xfrm>
            <a:off x="838200" y="2028031"/>
            <a:ext cx="10515600" cy="1021556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  </a:t>
            </a:r>
            <a:endParaRPr lang="vi-VN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1D441-CCFD-0513-8887-AF8893636B10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1000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2766431" y="-166214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662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4072269" y="182264"/>
            <a:ext cx="908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/>
              </a:rPr>
              <a:t>thiếu</a:t>
            </a: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BEE9D9AB-550A-4FBF-BD59-FF61C056EC40}"/>
              </a:ext>
            </a:extLst>
          </p:cNvPr>
          <p:cNvSpPr/>
          <p:nvPr/>
        </p:nvSpPr>
        <p:spPr>
          <a:xfrm>
            <a:off x="10790" y="1551968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05DC2552-F199-4213-AD71-60573FCFAC6E}"/>
              </a:ext>
            </a:extLst>
          </p:cNvPr>
          <p:cNvSpPr/>
          <p:nvPr/>
        </p:nvSpPr>
        <p:spPr>
          <a:xfrm>
            <a:off x="1162942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B8A9D145-8469-42CA-90AD-779BCF293BBE}"/>
              </a:ext>
            </a:extLst>
          </p:cNvPr>
          <p:cNvSpPr/>
          <p:nvPr/>
        </p:nvSpPr>
        <p:spPr>
          <a:xfrm>
            <a:off x="2409040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0CA3C4AB-248A-475B-896F-7D974C77BBB3}"/>
              </a:ext>
            </a:extLst>
          </p:cNvPr>
          <p:cNvSpPr/>
          <p:nvPr/>
        </p:nvSpPr>
        <p:spPr>
          <a:xfrm>
            <a:off x="3655138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4EEDA259-8188-4CFB-96E9-EE658F40E75F}"/>
              </a:ext>
            </a:extLst>
          </p:cNvPr>
          <p:cNvSpPr/>
          <p:nvPr/>
        </p:nvSpPr>
        <p:spPr>
          <a:xfrm>
            <a:off x="4901236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4C0EE729-1BA7-4711-8098-11A02C968752}"/>
              </a:ext>
            </a:extLst>
          </p:cNvPr>
          <p:cNvSpPr/>
          <p:nvPr/>
        </p:nvSpPr>
        <p:spPr>
          <a:xfrm>
            <a:off x="6147334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35" name="Flowchart: Decision 34">
            <a:extLst>
              <a:ext uri="{FF2B5EF4-FFF2-40B4-BE49-F238E27FC236}">
                <a16:creationId xmlns:a16="http://schemas.microsoft.com/office/drawing/2014/main" id="{6FDB776E-D0A4-4D14-8D1C-5F1C63C97A91}"/>
              </a:ext>
            </a:extLst>
          </p:cNvPr>
          <p:cNvSpPr/>
          <p:nvPr/>
        </p:nvSpPr>
        <p:spPr>
          <a:xfrm>
            <a:off x="7413011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88CE1F01-CBC1-4B3E-B148-328684756018}"/>
              </a:ext>
            </a:extLst>
          </p:cNvPr>
          <p:cNvSpPr/>
          <p:nvPr/>
        </p:nvSpPr>
        <p:spPr>
          <a:xfrm>
            <a:off x="8643134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35C5476-20DE-4B74-BBDD-1736558C2E00}"/>
              </a:ext>
            </a:extLst>
          </p:cNvPr>
          <p:cNvSpPr/>
          <p:nvPr/>
        </p:nvSpPr>
        <p:spPr>
          <a:xfrm>
            <a:off x="9873257" y="1551968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92B1B057-8232-45E4-800C-51FE8748F92A}"/>
              </a:ext>
            </a:extLst>
          </p:cNvPr>
          <p:cNvSpPr/>
          <p:nvPr/>
        </p:nvSpPr>
        <p:spPr>
          <a:xfrm>
            <a:off x="11103380" y="1551968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75C3F8DB-BAA7-4892-9BF7-C99AFC44C1CE}"/>
              </a:ext>
            </a:extLst>
          </p:cNvPr>
          <p:cNvSpPr/>
          <p:nvPr/>
        </p:nvSpPr>
        <p:spPr>
          <a:xfrm rot="5400000">
            <a:off x="1074440" y="2102320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37B3A945-849F-4268-8194-BCA68DF3BEC9}"/>
              </a:ext>
            </a:extLst>
          </p:cNvPr>
          <p:cNvSpPr/>
          <p:nvPr/>
        </p:nvSpPr>
        <p:spPr>
          <a:xfrm rot="16200000">
            <a:off x="2429418" y="73182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F78B17-2E61-476E-B003-662FF671650B}"/>
              </a:ext>
            </a:extLst>
          </p:cNvPr>
          <p:cNvSpPr txBox="1"/>
          <p:nvPr/>
        </p:nvSpPr>
        <p:spPr>
          <a:xfrm>
            <a:off x="2558581" y="76846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84A1700-0134-436E-BCFC-4162EAA358E1}"/>
              </a:ext>
            </a:extLst>
          </p:cNvPr>
          <p:cNvSpPr/>
          <p:nvPr/>
        </p:nvSpPr>
        <p:spPr>
          <a:xfrm>
            <a:off x="3883359" y="1813770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C88662-17D4-47BC-B30A-E391CBAE1AA5}"/>
              </a:ext>
            </a:extLst>
          </p:cNvPr>
          <p:cNvSpPr/>
          <p:nvPr/>
        </p:nvSpPr>
        <p:spPr>
          <a:xfrm>
            <a:off x="5125242" y="1826656"/>
            <a:ext cx="766135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AB4B5F3-AC64-432C-8B62-B7D8D01016E1}"/>
              </a:ext>
            </a:extLst>
          </p:cNvPr>
          <p:cNvSpPr/>
          <p:nvPr/>
        </p:nvSpPr>
        <p:spPr>
          <a:xfrm>
            <a:off x="7719734" y="1860247"/>
            <a:ext cx="662273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85ED66-7FE9-4583-972D-A664F10EC35C}"/>
              </a:ext>
            </a:extLst>
          </p:cNvPr>
          <p:cNvSpPr txBox="1"/>
          <p:nvPr/>
        </p:nvSpPr>
        <p:spPr>
          <a:xfrm>
            <a:off x="1243255" y="282498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A3DCB0-DF42-4DC2-9447-BD37DE3C7F30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6DE601-08E7-4B39-A368-48A917FCB805}"/>
              </a:ext>
            </a:extLst>
          </p:cNvPr>
          <p:cNvSpPr txBox="1"/>
          <p:nvPr/>
        </p:nvSpPr>
        <p:spPr>
          <a:xfrm>
            <a:off x="151171" y="4028846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71AD61-0517-4A6C-AF63-8FCB74385E3B}"/>
              </a:ext>
            </a:extLst>
          </p:cNvPr>
          <p:cNvSpPr/>
          <p:nvPr/>
        </p:nvSpPr>
        <p:spPr>
          <a:xfrm>
            <a:off x="649031" y="3928752"/>
            <a:ext cx="1028635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CA55653-3AD2-4255-8FF1-83A8D50D71FD}"/>
              </a:ext>
            </a:extLst>
          </p:cNvPr>
          <p:cNvSpPr/>
          <p:nvPr/>
        </p:nvSpPr>
        <p:spPr>
          <a:xfrm>
            <a:off x="1802412" y="3948885"/>
            <a:ext cx="1035757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241256C-5586-4BEC-AB25-6F4E1A4B5A18}"/>
              </a:ext>
            </a:extLst>
          </p:cNvPr>
          <p:cNvSpPr/>
          <p:nvPr/>
        </p:nvSpPr>
        <p:spPr>
          <a:xfrm>
            <a:off x="2955607" y="3936009"/>
            <a:ext cx="1057664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E2E23EE-CE97-4F46-97F0-5AB44A7ECB65}"/>
              </a:ext>
            </a:extLst>
          </p:cNvPr>
          <p:cNvSpPr/>
          <p:nvPr/>
        </p:nvSpPr>
        <p:spPr>
          <a:xfrm>
            <a:off x="4148648" y="3955343"/>
            <a:ext cx="1120842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96F06-DEE7-49B1-8150-7A38684EA3B4}"/>
              </a:ext>
            </a:extLst>
          </p:cNvPr>
          <p:cNvSpPr/>
          <p:nvPr/>
        </p:nvSpPr>
        <p:spPr>
          <a:xfrm>
            <a:off x="5404867" y="3928752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0E3C9C-7C65-4455-A704-0B0411531003}"/>
              </a:ext>
            </a:extLst>
          </p:cNvPr>
          <p:cNvSpPr/>
          <p:nvPr/>
        </p:nvSpPr>
        <p:spPr>
          <a:xfrm>
            <a:off x="6563403" y="3894330"/>
            <a:ext cx="1013668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EAE200-DEDC-41F9-A13C-715047FA7B9B}"/>
              </a:ext>
            </a:extLst>
          </p:cNvPr>
          <p:cNvSpPr/>
          <p:nvPr/>
        </p:nvSpPr>
        <p:spPr>
          <a:xfrm>
            <a:off x="7632978" y="3906192"/>
            <a:ext cx="1082688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208CB7-D2F7-4AAC-B929-E65C2D0D928B}"/>
              </a:ext>
            </a:extLst>
          </p:cNvPr>
          <p:cNvSpPr/>
          <p:nvPr/>
        </p:nvSpPr>
        <p:spPr>
          <a:xfrm>
            <a:off x="8749702" y="3906192"/>
            <a:ext cx="1037534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30A169-1219-4954-B9B5-E09FBFA775A8}"/>
              </a:ext>
            </a:extLst>
          </p:cNvPr>
          <p:cNvSpPr/>
          <p:nvPr/>
        </p:nvSpPr>
        <p:spPr>
          <a:xfrm>
            <a:off x="11067678" y="3868429"/>
            <a:ext cx="914400" cy="884583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B0F58A9-EC17-479B-8B9C-579C5DD6B578}"/>
              </a:ext>
            </a:extLst>
          </p:cNvPr>
          <p:cNvSpPr/>
          <p:nvPr/>
        </p:nvSpPr>
        <p:spPr>
          <a:xfrm>
            <a:off x="9909103" y="3876952"/>
            <a:ext cx="1076674" cy="884583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79094FE4-8CE7-4EC2-B3BB-1B15FDDBD1A1}"/>
              </a:ext>
            </a:extLst>
          </p:cNvPr>
          <p:cNvSpPr/>
          <p:nvPr/>
        </p:nvSpPr>
        <p:spPr>
          <a:xfrm rot="5400000">
            <a:off x="1422429" y="4208756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172B076-DD27-4C2D-AC5D-D861A7A32886}"/>
              </a:ext>
            </a:extLst>
          </p:cNvPr>
          <p:cNvSpPr/>
          <p:nvPr/>
        </p:nvSpPr>
        <p:spPr>
          <a:xfrm rot="5400000">
            <a:off x="2984114" y="4343108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125A16-AC3C-4CA0-BFE9-004268CF1729}"/>
              </a:ext>
            </a:extLst>
          </p:cNvPr>
          <p:cNvSpPr/>
          <p:nvPr/>
        </p:nvSpPr>
        <p:spPr>
          <a:xfrm>
            <a:off x="4159634" y="4036239"/>
            <a:ext cx="1017550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6F3B87-2217-47F5-B0C0-D115BC0911F8}"/>
              </a:ext>
            </a:extLst>
          </p:cNvPr>
          <p:cNvSpPr/>
          <p:nvPr/>
        </p:nvSpPr>
        <p:spPr>
          <a:xfrm>
            <a:off x="5423042" y="4031654"/>
            <a:ext cx="1022828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BFFF2DB-7074-4160-B63E-0BDB21817EAA}"/>
              </a:ext>
            </a:extLst>
          </p:cNvPr>
          <p:cNvSpPr/>
          <p:nvPr/>
        </p:nvSpPr>
        <p:spPr>
          <a:xfrm>
            <a:off x="7652919" y="3982503"/>
            <a:ext cx="988229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0D0CDC9-06CA-4935-AAE1-02C6BE309660}"/>
              </a:ext>
            </a:extLst>
          </p:cNvPr>
          <p:cNvSpPr/>
          <p:nvPr/>
        </p:nvSpPr>
        <p:spPr>
          <a:xfrm>
            <a:off x="9970094" y="3963891"/>
            <a:ext cx="986789" cy="73196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C95E78-17D1-4625-A89A-7DB9F00790B2}"/>
              </a:ext>
            </a:extLst>
          </p:cNvPr>
          <p:cNvSpPr txBox="1"/>
          <p:nvPr/>
        </p:nvSpPr>
        <p:spPr>
          <a:xfrm>
            <a:off x="1004798" y="52181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CB799C-6602-4B56-BC13-D61709929162}"/>
              </a:ext>
            </a:extLst>
          </p:cNvPr>
          <p:cNvSpPr txBox="1"/>
          <p:nvPr/>
        </p:nvSpPr>
        <p:spPr>
          <a:xfrm>
            <a:off x="2711979" y="51755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B112E0-F21D-4F8E-8E5F-EE2ACAFF3742}"/>
              </a:ext>
            </a:extLst>
          </p:cNvPr>
          <p:cNvSpPr/>
          <p:nvPr/>
        </p:nvSpPr>
        <p:spPr>
          <a:xfrm>
            <a:off x="10194015" y="1873177"/>
            <a:ext cx="662273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CCE1A5-E29F-F4B6-87CA-347730620577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9027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394" y="123444"/>
            <a:ext cx="1317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29B24-4686-46A7-80A0-FF4C6C9B3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723900"/>
            <a:ext cx="3246119" cy="4057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BE5C2-E44E-481E-8C00-33C277A49C41}"/>
              </a:ext>
            </a:extLst>
          </p:cNvPr>
          <p:cNvCxnSpPr/>
          <p:nvPr/>
        </p:nvCxnSpPr>
        <p:spPr>
          <a:xfrm>
            <a:off x="2743200" y="318135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CEE4C-A1BA-4DB2-9C36-F35E875C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8" y="2326263"/>
            <a:ext cx="1672851" cy="151079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0CDAFF-5EAE-4AE7-B00E-95A81C8AF2B0}"/>
              </a:ext>
            </a:extLst>
          </p:cNvPr>
          <p:cNvCxnSpPr/>
          <p:nvPr/>
        </p:nvCxnSpPr>
        <p:spPr>
          <a:xfrm>
            <a:off x="5448300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6D7418E-EE7B-4958-ABD2-1CACAC77B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2" y="2326263"/>
            <a:ext cx="1672851" cy="151079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C75827-A465-4F93-BD75-963D94F6F7F8}"/>
              </a:ext>
            </a:extLst>
          </p:cNvPr>
          <p:cNvCxnSpPr/>
          <p:nvPr/>
        </p:nvCxnSpPr>
        <p:spPr>
          <a:xfrm>
            <a:off x="8260473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31654B9-73D8-4D48-9CC9-C592B1CC9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5" y="2326262"/>
            <a:ext cx="1672851" cy="1510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39E271-4582-46D7-8C4A-7E4EF095284B}"/>
              </a:ext>
            </a:extLst>
          </p:cNvPr>
          <p:cNvSpPr txBox="1"/>
          <p:nvPr/>
        </p:nvSpPr>
        <p:spPr>
          <a:xfrm>
            <a:off x="2819400" y="242887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1462FD-CE60-40EF-A1F4-85B5FC78FB37}"/>
              </a:ext>
            </a:extLst>
          </p:cNvPr>
          <p:cNvSpPr txBox="1"/>
          <p:nvPr/>
        </p:nvSpPr>
        <p:spPr>
          <a:xfrm>
            <a:off x="5614887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504A55-091E-4F95-B716-C993EA9EA0D9}"/>
              </a:ext>
            </a:extLst>
          </p:cNvPr>
          <p:cNvSpPr txBox="1"/>
          <p:nvPr/>
        </p:nvSpPr>
        <p:spPr>
          <a:xfrm>
            <a:off x="8367415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3ED24-F7B7-4F30-8375-13EE0D52E0DA}"/>
              </a:ext>
            </a:extLst>
          </p:cNvPr>
          <p:cNvSpPr txBox="1"/>
          <p:nvPr/>
        </p:nvSpPr>
        <p:spPr>
          <a:xfrm>
            <a:off x="4475565" y="2789270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B4A893-48E5-48AB-BB65-873E4D334890}"/>
              </a:ext>
            </a:extLst>
          </p:cNvPr>
          <p:cNvSpPr txBox="1"/>
          <p:nvPr/>
        </p:nvSpPr>
        <p:spPr>
          <a:xfrm>
            <a:off x="7240903" y="2754243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F4227C-CB74-4F54-9B8B-580CEFBD5714}"/>
              </a:ext>
            </a:extLst>
          </p:cNvPr>
          <p:cNvSpPr txBox="1"/>
          <p:nvPr/>
        </p:nvSpPr>
        <p:spPr>
          <a:xfrm>
            <a:off x="10022662" y="282091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838D7-DEF8-4FED-B87D-D1B19AE9CA67}"/>
              </a:ext>
            </a:extLst>
          </p:cNvPr>
          <p:cNvSpPr txBox="1"/>
          <p:nvPr/>
        </p:nvSpPr>
        <p:spPr>
          <a:xfrm>
            <a:off x="2027643" y="2447375"/>
            <a:ext cx="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4">
            <a:extLst>
              <a:ext uri="{FF2B5EF4-FFF2-40B4-BE49-F238E27FC236}">
                <a16:creationId xmlns:a16="http://schemas.microsoft.com/office/drawing/2014/main" id="{0BAE177B-172C-4BEF-BE6A-B6E5C39823DD}"/>
              </a:ext>
            </a:extLst>
          </p:cNvPr>
          <p:cNvSpPr/>
          <p:nvPr/>
        </p:nvSpPr>
        <p:spPr>
          <a:xfrm>
            <a:off x="2251504" y="4482908"/>
            <a:ext cx="5531995" cy="1334757"/>
          </a:xfrm>
          <a:prstGeom prst="wedgeRoundRectCallout">
            <a:avLst>
              <a:gd name="adj1" fmla="val -57636"/>
              <a:gd name="adj2" fmla="val 12253"/>
              <a:gd name="adj3" fmla="val 16667"/>
            </a:avLst>
          </a:prstGeom>
          <a:ln w="57150">
            <a:solidFill>
              <a:srgbClr val="F23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25B7B-06EC-419D-B6BA-6C7F3C7CD6AF}"/>
              </a:ext>
            </a:extLst>
          </p:cNvPr>
          <p:cNvSpPr/>
          <p:nvPr/>
        </p:nvSpPr>
        <p:spPr>
          <a:xfrm>
            <a:off x="4262403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6A27AA-F8C9-4CFF-A5C5-09DCD20988C8}"/>
              </a:ext>
            </a:extLst>
          </p:cNvPr>
          <p:cNvSpPr/>
          <p:nvPr/>
        </p:nvSpPr>
        <p:spPr>
          <a:xfrm>
            <a:off x="6986292" y="2703021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3EC527-7459-4485-B5A0-8E4068ABFA0C}"/>
              </a:ext>
            </a:extLst>
          </p:cNvPr>
          <p:cNvSpPr/>
          <p:nvPr/>
        </p:nvSpPr>
        <p:spPr>
          <a:xfrm>
            <a:off x="9798465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8BA25-6AE6-5189-1350-C2004D7E2580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1.25E-6 0.00093 C 0.00195 -0.00972 0.00364 -0.02338 0.00599 -0.02893 C 0.01445 -0.05069 0.0319 -0.08194 0.0319 -0.08125 C 0.03476 -0.0949 0.03724 -0.11088 0.04036 -0.1206 C 0.04883 -0.15046 0.05143 -0.14467 0.06094 -0.15439 C 0.08424 -0.17939 0.07005 -0.16967 0.08607 -0.17847 C 0.10833 -0.20995 0.09049 -0.18819 0.14023 -0.18819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7269 L 0.18438 -0.07199 C 0.19896 -0.09769 0.18268 -0.07269 0.20339 -0.09259 C 0.20625 -0.09583 0.20899 -0.10162 0.21185 -0.1044 C 0.21393 -0.10695 0.21615 -0.10695 0.21823 -0.10833 C 0.24245 -0.12986 0.20209 -0.09769 0.23594 -0.13588 C 0.24375 -0.14514 0.2599 -0.15556 0.2599 -0.15486 C 0.26133 -0.15833 0.26263 -0.16227 0.2642 -0.16343 C 0.27005 -0.17083 0.27591 -0.17269 0.2819 -0.17523 L 0.4 -0.16736 " pathEditMode="relative" rAng="0" ptsTypes="AAAAAAAA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75 -0.09213 L 0.44375 -0.09144 C 0.47448 -0.16065 0.43594 -0.07639 0.46133 -0.12847 C 0.46589 -0.1382 0.47591 -0.1632 0.48099 -0.16852 C 0.48412 -0.17222 0.4875 -0.17222 0.49089 -0.17222 L 0.61407 -0.1794 " pathEditMode="relative" rAng="0" ptsTypes="AAAA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45" grpId="0"/>
      <p:bldP spid="46" grpId="0"/>
      <p:bldP spid="16" grpId="0"/>
      <p:bldP spid="48" grpId="0"/>
      <p:bldP spid="49" grpId="0"/>
      <p:bldP spid="19" grpId="0"/>
      <p:bldP spid="75" grpId="0" animBg="1"/>
      <p:bldP spid="20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63316"/>
              </p:ext>
            </p:extLst>
          </p:nvPr>
        </p:nvGraphicFramePr>
        <p:xfrm>
          <a:off x="1407531" y="1340279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367011" y="4137848"/>
            <a:ext cx="6033594" cy="11097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547CD-D9C9-CFEE-D61D-1E5057FFF0BA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74541"/>
              </p:ext>
            </p:extLst>
          </p:nvPr>
        </p:nvGraphicFramePr>
        <p:xfrm>
          <a:off x="1169174" y="1340279"/>
          <a:ext cx="9965551" cy="2156883"/>
        </p:xfrm>
        <a:graphic>
          <a:graphicData uri="http://schemas.openxmlformats.org/drawingml/2006/table">
            <a:tbl>
              <a:tblPr firstRow="1" bandRow="1"/>
              <a:tblGrid>
                <a:gridCol w="235922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119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666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2955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39317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690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2699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6815E-0577-7602-1AD4-49F911AD81A3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6" y="413573"/>
            <a:ext cx="103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23CE-991D-4BA8-9798-5D99FDC91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199" y="1470622"/>
            <a:ext cx="1497849" cy="22051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C71F3F-25D9-4667-9CE3-81BC03577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500" y="1501845"/>
            <a:ext cx="1497849" cy="2205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37B0CE-12D2-48CE-AD87-4DCBF8DFC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501845"/>
            <a:ext cx="1497849" cy="22051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B41354-EB35-487F-A6DF-0D57E1FB5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72" y="1501845"/>
            <a:ext cx="1497849" cy="2205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7FC3-CFB4-4233-BDEC-E75CD299926E}"/>
              </a:ext>
            </a:extLst>
          </p:cNvPr>
          <p:cNvGrpSpPr/>
          <p:nvPr/>
        </p:nvGrpSpPr>
        <p:grpSpPr>
          <a:xfrm>
            <a:off x="1704975" y="3914775"/>
            <a:ext cx="8972550" cy="584775"/>
            <a:chOff x="1704975" y="3914775"/>
            <a:chExt cx="8972550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B5D3A-8466-468C-8BD6-98E54D115D36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75B7BA-B409-48FC-8BCE-E563F5A90F7A}"/>
                </a:ext>
              </a:extLst>
            </p:cNvPr>
            <p:cNvSpPr/>
            <p:nvPr/>
          </p:nvSpPr>
          <p:spPr>
            <a:xfrm>
              <a:off x="4396063" y="3945998"/>
              <a:ext cx="63567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95DEEC-3B2F-4A34-9421-D553D2587F27}"/>
              </a:ext>
            </a:extLst>
          </p:cNvPr>
          <p:cNvGrpSpPr/>
          <p:nvPr/>
        </p:nvGrpSpPr>
        <p:grpSpPr>
          <a:xfrm>
            <a:off x="1655536" y="4835542"/>
            <a:ext cx="8972550" cy="584775"/>
            <a:chOff x="1704975" y="3914775"/>
            <a:chExt cx="8972550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D737B7-EE67-445A-9C45-2DBBB892D8AA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x        =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B85C2F5-47DB-431A-9749-62C1545DCCDF}"/>
                </a:ext>
              </a:extLst>
            </p:cNvPr>
            <p:cNvSpPr/>
            <p:nvPr/>
          </p:nvSpPr>
          <p:spPr>
            <a:xfrm>
              <a:off x="71174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458412A-4874-4AC5-9157-A338E6F8C183}"/>
                </a:ext>
              </a:extLst>
            </p:cNvPr>
            <p:cNvSpPr/>
            <p:nvPr/>
          </p:nvSpPr>
          <p:spPr>
            <a:xfrm>
              <a:off x="82223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7F57AB-11BF-431B-8B04-CF1A16C247F5}"/>
                </a:ext>
              </a:extLst>
            </p:cNvPr>
            <p:cNvSpPr/>
            <p:nvPr/>
          </p:nvSpPr>
          <p:spPr>
            <a:xfrm>
              <a:off x="9372571" y="3954500"/>
              <a:ext cx="80194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1793FC-C815-46F0-8BDA-496817345B92}"/>
              </a:ext>
            </a:extLst>
          </p:cNvPr>
          <p:cNvSpPr/>
          <p:nvPr/>
        </p:nvSpPr>
        <p:spPr>
          <a:xfrm rot="10800000" flipH="1" flipV="1">
            <a:off x="4489704" y="4037316"/>
            <a:ext cx="429768" cy="3260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75A79CE-39D6-420A-8405-CD2460842833}"/>
              </a:ext>
            </a:extLst>
          </p:cNvPr>
          <p:cNvSpPr/>
          <p:nvPr/>
        </p:nvSpPr>
        <p:spPr>
          <a:xfrm>
            <a:off x="7158614" y="4952607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CDC4A41-198C-4F5E-A985-C17EB943E09C}"/>
              </a:ext>
            </a:extLst>
          </p:cNvPr>
          <p:cNvSpPr/>
          <p:nvPr/>
        </p:nvSpPr>
        <p:spPr>
          <a:xfrm>
            <a:off x="8204872" y="4932052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821645-967A-4F76-B153-234502BA0942}"/>
              </a:ext>
            </a:extLst>
          </p:cNvPr>
          <p:cNvSpPr/>
          <p:nvPr/>
        </p:nvSpPr>
        <p:spPr>
          <a:xfrm>
            <a:off x="9375659" y="4939915"/>
            <a:ext cx="696888" cy="376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0773E2-8239-96DE-0889-A629E3CAA8B4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3" grpId="0" animBg="1"/>
      <p:bldP spid="56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521</Words>
  <Application>Microsoft Office PowerPoint</Application>
  <PresentationFormat>Widescreen</PresentationFormat>
  <Paragraphs>152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Arial</vt:lpstr>
      <vt:lpstr>Bahnschrift</vt:lpstr>
      <vt:lpstr>Berlin Sans FB Demi</vt:lpstr>
      <vt:lpstr>Calibri</vt:lpstr>
      <vt:lpstr>Tahoma</vt:lpstr>
      <vt:lpstr>字魂107号-萌趣欢乐体</vt:lpstr>
      <vt:lpstr>字魂27号-布丁体</vt:lpstr>
      <vt:lpstr>杨任东竹石体-Semibold</vt:lpstr>
      <vt:lpstr>Office 主题​​</vt:lpstr>
      <vt:lpstr>CHÀO MỪNG CÁC CON ĐẾN VỚI TIẾT HỌC  MÔN TOÁN Tuần 4 – Lớp 3 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21</cp:revision>
  <dcterms:created xsi:type="dcterms:W3CDTF">2022-06-22T10:46:23Z</dcterms:created>
  <dcterms:modified xsi:type="dcterms:W3CDTF">2022-11-28T15:12:26Z</dcterms:modified>
</cp:coreProperties>
</file>