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8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7657"/>
    <a:srgbClr val="6CD0F5"/>
    <a:srgbClr val="3D871F"/>
    <a:srgbClr val="F28865"/>
    <a:srgbClr val="F39157"/>
    <a:srgbClr val="F18E8F"/>
    <a:srgbClr val="96E1EA"/>
    <a:srgbClr val="EF5F5F"/>
    <a:srgbClr val="F0C9BF"/>
    <a:srgbClr val="9CE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E1878D-0C9E-7447-B2D7-93635C8A967B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7" name="Google Shape;9;p2">
              <a:extLst>
                <a:ext uri="{FF2B5EF4-FFF2-40B4-BE49-F238E27FC236}">
                  <a16:creationId xmlns:a16="http://schemas.microsoft.com/office/drawing/2014/main" id="{BB42B104-1F7B-47E3-B464-B31E6CA11F66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8" name="Google Shape;10;p2">
              <a:extLst>
                <a:ext uri="{FF2B5EF4-FFF2-40B4-BE49-F238E27FC236}">
                  <a16:creationId xmlns:a16="http://schemas.microsoft.com/office/drawing/2014/main" id="{216A2C20-46DA-4F84-A60C-9343BBF49682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75756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994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5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5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33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9"/>
            <a:ext cx="2249716" cy="400594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1" y="-4"/>
            <a:ext cx="930059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7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5" y="5250810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1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73" r:id="rId3"/>
    <p:sldLayoutId id="2147483654" r:id="rId4"/>
    <p:sldLayoutId id="2147483657" r:id="rId5"/>
    <p:sldLayoutId id="2147483655" r:id="rId6"/>
    <p:sldLayoutId id="2147483658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2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3.png"/><Relationship Id="rId18" Type="http://schemas.microsoft.com/office/2007/relationships/hdphoto" Target="../media/hdphoto11.wdp"/><Relationship Id="rId26" Type="http://schemas.openxmlformats.org/officeDocument/2006/relationships/image" Target="../media/image19.png"/><Relationship Id="rId3" Type="http://schemas.openxmlformats.org/officeDocument/2006/relationships/image" Target="../media/image7.png"/><Relationship Id="rId21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microsoft.com/office/2007/relationships/hdphoto" Target="../media/hdphoto8.wdp"/><Relationship Id="rId17" Type="http://schemas.openxmlformats.org/officeDocument/2006/relationships/image" Target="../media/image15.png"/><Relationship Id="rId25" Type="http://schemas.microsoft.com/office/2007/relationships/hdphoto" Target="../media/hdphoto15.wdp"/><Relationship Id="rId2" Type="http://schemas.openxmlformats.org/officeDocument/2006/relationships/image" Target="../media/image6.jpeg"/><Relationship Id="rId16" Type="http://schemas.microsoft.com/office/2007/relationships/hdphoto" Target="../media/hdphoto10.wdp"/><Relationship Id="rId20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24" Type="http://schemas.microsoft.com/office/2007/relationships/hdphoto" Target="../media/hdphoto14.wdp"/><Relationship Id="rId5" Type="http://schemas.microsoft.com/office/2007/relationships/hdphoto" Target="../media/hdphoto5.wdp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10" Type="http://schemas.microsoft.com/office/2007/relationships/hdphoto" Target="../media/hdphoto7.wdp"/><Relationship Id="rId19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microsoft.com/office/2007/relationships/hdphoto" Target="../media/hdphoto9.wdp"/><Relationship Id="rId22" Type="http://schemas.microsoft.com/office/2007/relationships/hdphoto" Target="../media/hdphoto13.wdp"/><Relationship Id="rId27" Type="http://schemas.microsoft.com/office/2007/relationships/hdphoto" Target="../media/hdphoto16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7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0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10173CE-EACD-41AC-B446-21651BB8B0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72" b="289"/>
          <a:stretch/>
        </p:blipFill>
        <p:spPr>
          <a:xfrm>
            <a:off x="6568601" y="2380726"/>
            <a:ext cx="5237219" cy="3492000"/>
          </a:xfrm>
          <a:prstGeom prst="roundRect">
            <a:avLst/>
          </a:prstGeom>
        </p:spPr>
      </p:pic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568527" y="4585290"/>
            <a:ext cx="54825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400" dirty="0">
                <a:latin typeface="UTM Cooper Black" panose="02040603050506020204" pitchFamily="18" charset="0"/>
              </a:rPr>
              <a:t>CÁC THẾ HỆ </a:t>
            </a:r>
          </a:p>
          <a:p>
            <a:pPr algn="ctr"/>
            <a:r>
              <a:rPr lang="en-VN" sz="4400" dirty="0">
                <a:latin typeface="UTM Cooper Black" panose="02040603050506020204" pitchFamily="18" charset="0"/>
              </a:rPr>
              <a:t>TRONG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9704" y="2444206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</a:rPr>
              <a:t>BÀI1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281;p26">
            <a:extLst>
              <a:ext uri="{FF2B5EF4-FFF2-40B4-BE49-F238E27FC236}">
                <a16:creationId xmlns:a16="http://schemas.microsoft.com/office/drawing/2014/main" id="{594DABED-F289-A849-887B-CD27132298A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151" name="Google Shape;282;p26">
              <a:extLst>
                <a:ext uri="{FF2B5EF4-FFF2-40B4-BE49-F238E27FC236}">
                  <a16:creationId xmlns:a16="http://schemas.microsoft.com/office/drawing/2014/main" id="{7D615911-F054-4B4D-B24C-43D6053C0013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83;p26">
              <a:extLst>
                <a:ext uri="{FF2B5EF4-FFF2-40B4-BE49-F238E27FC236}">
                  <a16:creationId xmlns:a16="http://schemas.microsoft.com/office/drawing/2014/main" id="{AD84C3A3-AE0D-F94A-A471-C476FA924382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84;p26">
              <a:extLst>
                <a:ext uri="{FF2B5EF4-FFF2-40B4-BE49-F238E27FC236}">
                  <a16:creationId xmlns:a16="http://schemas.microsoft.com/office/drawing/2014/main" id="{71765822-3D5E-1B4B-834B-37C3F76B5C8F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85;p26">
              <a:extLst>
                <a:ext uri="{FF2B5EF4-FFF2-40B4-BE49-F238E27FC236}">
                  <a16:creationId xmlns:a16="http://schemas.microsoft.com/office/drawing/2014/main" id="{8B232758-10C6-5843-BA64-2ED8C24092B8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86;p26">
              <a:extLst>
                <a:ext uri="{FF2B5EF4-FFF2-40B4-BE49-F238E27FC236}">
                  <a16:creationId xmlns:a16="http://schemas.microsoft.com/office/drawing/2014/main" id="{AD646887-FCFE-7046-B6B9-DDE283C77686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87;p26">
              <a:extLst>
                <a:ext uri="{FF2B5EF4-FFF2-40B4-BE49-F238E27FC236}">
                  <a16:creationId xmlns:a16="http://schemas.microsoft.com/office/drawing/2014/main" id="{077C6975-932D-A247-8334-B18E46198A8A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88;p26">
              <a:extLst>
                <a:ext uri="{FF2B5EF4-FFF2-40B4-BE49-F238E27FC236}">
                  <a16:creationId xmlns:a16="http://schemas.microsoft.com/office/drawing/2014/main" id="{FFB6C5B8-A507-6543-BA21-F80A34BA5D0E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89;p26">
              <a:extLst>
                <a:ext uri="{FF2B5EF4-FFF2-40B4-BE49-F238E27FC236}">
                  <a16:creationId xmlns:a16="http://schemas.microsoft.com/office/drawing/2014/main" id="{AE9F4035-EF7D-1C44-AC72-9EECA11021F9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3909FF-46C4-BE4D-8D6D-61A8C66F2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197577" y="174367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F3A705-FC3F-5748-947D-C4EAD8236516}"/>
              </a:ext>
            </a:extLst>
          </p:cNvPr>
          <p:cNvSpPr txBox="1"/>
          <p:nvPr/>
        </p:nvSpPr>
        <p:spPr>
          <a:xfrm>
            <a:off x="5364390" y="422812"/>
            <a:ext cx="6491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đã làm gì để thể hiện sự quan tâm, chăm sóc người thân?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B30DBB-2A7B-E94E-8F7A-0FB740780350}"/>
              </a:ext>
            </a:extLst>
          </p:cNvPr>
          <p:cNvGrpSpPr/>
          <p:nvPr/>
        </p:nvGrpSpPr>
        <p:grpSpPr>
          <a:xfrm>
            <a:off x="1502924" y="1459594"/>
            <a:ext cx="7162284" cy="5398406"/>
            <a:chOff x="1563540" y="1172625"/>
            <a:chExt cx="7162284" cy="51711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03DE4D-F789-4440-8924-D6971137DE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906" b="96457" l="4688" r="99306">
                          <a14:foregroundMark x1="4861" y1="10236" x2="36458" y2="24803"/>
                          <a14:foregroundMark x1="36458" y1="24409" x2="36458" y2="15157"/>
                          <a14:foregroundMark x1="36458" y1="15157" x2="26215" y2="13976"/>
                          <a14:foregroundMark x1="26215" y1="13976" x2="18056" y2="21850"/>
                          <a14:foregroundMark x1="18056" y1="23031" x2="5556" y2="20276"/>
                          <a14:foregroundMark x1="5556" y1="19882" x2="34549" y2="13583"/>
                          <a14:foregroundMark x1="34549" y1="13583" x2="36806" y2="13583"/>
                          <a14:foregroundMark x1="36806" y1="13189" x2="38368" y2="20669"/>
                          <a14:foregroundMark x1="38368" y1="20669" x2="39063" y2="21850"/>
                          <a14:foregroundMark x1="39063" y1="21457" x2="39410" y2="12598"/>
                          <a14:foregroundMark x1="39410" y1="12598" x2="35069" y2="6693"/>
                          <a14:foregroundMark x1="35069" y1="6693" x2="33160" y2="6496"/>
                          <a14:foregroundMark x1="32813" y1="6890" x2="27604" y2="12205"/>
                          <a14:foregroundMark x1="27604" y1="12205" x2="21354" y2="13189"/>
                          <a14:foregroundMark x1="14410" y1="11417" x2="43229" y2="11811"/>
                          <a14:foregroundMark x1="27257" y1="37205" x2="27257" y2="37205"/>
                          <a14:foregroundMark x1="27257" y1="37205" x2="40104" y2="34449"/>
                          <a14:foregroundMark x1="40104" y1="34449" x2="46528" y2="34449"/>
                          <a14:foregroundMark x1="13368" y1="25591" x2="31597" y2="26181"/>
                          <a14:foregroundMark x1="31597" y1="26181" x2="31771" y2="26772"/>
                          <a14:foregroundMark x1="30729" y1="33858" x2="29167" y2="43110"/>
                          <a14:foregroundMark x1="29167" y1="43110" x2="25521" y2="46850"/>
                          <a14:foregroundMark x1="25868" y1="33465" x2="86806" y2="60039"/>
                          <a14:foregroundMark x1="86806" y1="60039" x2="94271" y2="68898"/>
                          <a14:foregroundMark x1="94271" y1="68504" x2="90104" y2="76378"/>
                          <a14:foregroundMark x1="90104" y1="76378" x2="66146" y2="89764"/>
                          <a14:foregroundMark x1="66146" y1="89764" x2="47049" y2="93898"/>
                          <a14:foregroundMark x1="47049" y1="93898" x2="46528" y2="93898"/>
                          <a14:foregroundMark x1="33160" y1="96457" x2="19618" y2="96457"/>
                          <a14:foregroundMark x1="19618" y1="96457" x2="13889" y2="90748"/>
                          <a14:foregroundMark x1="13889" y1="90748" x2="12674" y2="88583"/>
                          <a14:foregroundMark x1="12674" y1="88189" x2="28472" y2="79134"/>
                          <a14:foregroundMark x1="28472" y1="79134" x2="34722" y2="80118"/>
                          <a14:foregroundMark x1="34722" y1="79724" x2="34722" y2="93898"/>
                          <a14:foregroundMark x1="85764" y1="95669" x2="93229" y2="96063"/>
                          <a14:foregroundMark x1="93229" y1="96063" x2="88542" y2="87205"/>
                          <a14:foregroundMark x1="88542" y1="87205" x2="89410" y2="34646"/>
                          <a14:foregroundMark x1="89410" y1="34646" x2="91667" y2="28937"/>
                          <a14:foregroundMark x1="88021" y1="45276" x2="95313" y2="78150"/>
                          <a14:foregroundMark x1="95313" y1="68898" x2="96875" y2="42717"/>
                          <a14:foregroundMark x1="96875" y1="42717" x2="94618" y2="40157"/>
                          <a14:foregroundMark x1="87674" y1="42323" x2="82639" y2="49803"/>
                          <a14:foregroundMark x1="82639" y1="49803" x2="84722" y2="71063"/>
                          <a14:foregroundMark x1="90104" y1="83071" x2="95313" y2="92717"/>
                          <a14:foregroundMark x1="95313" y1="92323" x2="78125" y2="92717"/>
                          <a14:foregroundMark x1="78819" y1="92323" x2="85417" y2="92126"/>
                          <a14:foregroundMark x1="85417" y1="92126" x2="89410" y2="85630"/>
                          <a14:foregroundMark x1="89410" y1="85630" x2="96875" y2="85630"/>
                          <a14:foregroundMark x1="96875" y1="85630" x2="99306" y2="93110"/>
                          <a14:foregroundMark x1="99306" y1="93110" x2="97917" y2="95669"/>
                          <a14:foregroundMark x1="32118" y1="19685" x2="32118" y2="19685"/>
                          <a14:foregroundMark x1="12674" y1="11024" x2="12674" y2="11024"/>
                          <a14:foregroundMark x1="12674" y1="11024" x2="19444" y2="10630"/>
                          <a14:foregroundMark x1="19444" y1="10630" x2="28819" y2="11024"/>
                          <a14:foregroundMark x1="27604" y1="7283" x2="27604" y2="7283"/>
                          <a14:foregroundMark x1="29514" y1="7283" x2="36806" y2="7677"/>
                          <a14:foregroundMark x1="7813" y1="8858" x2="12674" y2="88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6"/>
            <a:stretch/>
          </p:blipFill>
          <p:spPr>
            <a:xfrm>
              <a:off x="3800354" y="1172625"/>
              <a:ext cx="4925470" cy="5171184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2C9DBEB-BFBF-324D-9F64-FFA38E2374BD}"/>
                </a:ext>
              </a:extLst>
            </p:cNvPr>
            <p:cNvGrpSpPr/>
            <p:nvPr/>
          </p:nvGrpSpPr>
          <p:grpSpPr>
            <a:xfrm>
              <a:off x="1563540" y="1172625"/>
              <a:ext cx="4169285" cy="1795630"/>
              <a:chOff x="1563540" y="1172625"/>
              <a:chExt cx="4169285" cy="1795630"/>
            </a:xfrm>
          </p:grpSpPr>
          <p:sp>
            <p:nvSpPr>
              <p:cNvPr id="13" name="Google Shape;253;p25">
                <a:extLst>
                  <a:ext uri="{FF2B5EF4-FFF2-40B4-BE49-F238E27FC236}">
                    <a16:creationId xmlns:a16="http://schemas.microsoft.com/office/drawing/2014/main" id="{550A376A-574B-8540-8F6F-C8301B3C3CC5}"/>
                  </a:ext>
                </a:extLst>
              </p:cNvPr>
              <p:cNvSpPr/>
              <p:nvPr/>
            </p:nvSpPr>
            <p:spPr>
              <a:xfrm>
                <a:off x="1658131" y="1182638"/>
                <a:ext cx="4074694" cy="1785617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8" extrusionOk="0">
                    <a:moveTo>
                      <a:pt x="5120" y="1"/>
                    </a:moveTo>
                    <a:cubicBezTo>
                      <a:pt x="4466" y="1"/>
                      <a:pt x="3787" y="1"/>
                      <a:pt x="3132" y="108"/>
                    </a:cubicBezTo>
                    <a:cubicBezTo>
                      <a:pt x="3076" y="123"/>
                      <a:pt x="3018" y="128"/>
                      <a:pt x="2958" y="128"/>
                    </a:cubicBezTo>
                    <a:cubicBezTo>
                      <a:pt x="2879" y="128"/>
                      <a:pt x="2797" y="120"/>
                      <a:pt x="2715" y="120"/>
                    </a:cubicBezTo>
                    <a:cubicBezTo>
                      <a:pt x="2665" y="120"/>
                      <a:pt x="2613" y="119"/>
                      <a:pt x="2560" y="119"/>
                    </a:cubicBezTo>
                    <a:cubicBezTo>
                      <a:pt x="2401" y="119"/>
                      <a:pt x="2236" y="126"/>
                      <a:pt x="2084" y="180"/>
                    </a:cubicBezTo>
                    <a:cubicBezTo>
                      <a:pt x="2025" y="203"/>
                      <a:pt x="1942" y="203"/>
                      <a:pt x="1882" y="203"/>
                    </a:cubicBezTo>
                    <a:cubicBezTo>
                      <a:pt x="1501" y="203"/>
                      <a:pt x="1168" y="358"/>
                      <a:pt x="846" y="537"/>
                    </a:cubicBezTo>
                    <a:cubicBezTo>
                      <a:pt x="679" y="632"/>
                      <a:pt x="608" y="823"/>
                      <a:pt x="501" y="989"/>
                    </a:cubicBezTo>
                    <a:cubicBezTo>
                      <a:pt x="394" y="1168"/>
                      <a:pt x="322" y="1358"/>
                      <a:pt x="239" y="1537"/>
                    </a:cubicBezTo>
                    <a:cubicBezTo>
                      <a:pt x="215" y="1573"/>
                      <a:pt x="191" y="1608"/>
                      <a:pt x="191" y="1644"/>
                    </a:cubicBezTo>
                    <a:cubicBezTo>
                      <a:pt x="215" y="1989"/>
                      <a:pt x="37" y="2287"/>
                      <a:pt x="48" y="2620"/>
                    </a:cubicBezTo>
                    <a:cubicBezTo>
                      <a:pt x="84" y="2966"/>
                      <a:pt x="84" y="3311"/>
                      <a:pt x="13" y="3656"/>
                    </a:cubicBezTo>
                    <a:cubicBezTo>
                      <a:pt x="1" y="4025"/>
                      <a:pt x="72" y="4382"/>
                      <a:pt x="156" y="4740"/>
                    </a:cubicBezTo>
                    <a:cubicBezTo>
                      <a:pt x="263" y="5121"/>
                      <a:pt x="501" y="5383"/>
                      <a:pt x="894" y="5514"/>
                    </a:cubicBezTo>
                    <a:cubicBezTo>
                      <a:pt x="1168" y="5597"/>
                      <a:pt x="1441" y="5704"/>
                      <a:pt x="1739" y="5704"/>
                    </a:cubicBezTo>
                    <a:cubicBezTo>
                      <a:pt x="2067" y="5811"/>
                      <a:pt x="2397" y="5835"/>
                      <a:pt x="2727" y="5835"/>
                    </a:cubicBezTo>
                    <a:cubicBezTo>
                      <a:pt x="2992" y="5835"/>
                      <a:pt x="3256" y="5820"/>
                      <a:pt x="3519" y="5820"/>
                    </a:cubicBezTo>
                    <a:cubicBezTo>
                      <a:pt x="3584" y="5820"/>
                      <a:pt x="3650" y="5821"/>
                      <a:pt x="3716" y="5823"/>
                    </a:cubicBezTo>
                    <a:lnTo>
                      <a:pt x="4180" y="5823"/>
                    </a:lnTo>
                    <a:cubicBezTo>
                      <a:pt x="4370" y="5835"/>
                      <a:pt x="4525" y="5918"/>
                      <a:pt x="4620" y="6073"/>
                    </a:cubicBezTo>
                    <a:cubicBezTo>
                      <a:pt x="4680" y="6157"/>
                      <a:pt x="4739" y="6240"/>
                      <a:pt x="4787" y="6335"/>
                    </a:cubicBezTo>
                    <a:cubicBezTo>
                      <a:pt x="4859" y="6466"/>
                      <a:pt x="4966" y="6537"/>
                      <a:pt x="5097" y="6597"/>
                    </a:cubicBezTo>
                    <a:cubicBezTo>
                      <a:pt x="5359" y="6692"/>
                      <a:pt x="5561" y="6847"/>
                      <a:pt x="5775" y="7014"/>
                    </a:cubicBezTo>
                    <a:cubicBezTo>
                      <a:pt x="5918" y="7133"/>
                      <a:pt x="6085" y="7228"/>
                      <a:pt x="6323" y="7347"/>
                    </a:cubicBezTo>
                    <a:cubicBezTo>
                      <a:pt x="6275" y="7204"/>
                      <a:pt x="6275" y="7169"/>
                      <a:pt x="6252" y="7121"/>
                    </a:cubicBezTo>
                    <a:cubicBezTo>
                      <a:pt x="6085" y="6835"/>
                      <a:pt x="6049" y="6490"/>
                      <a:pt x="5966" y="6180"/>
                    </a:cubicBezTo>
                    <a:cubicBezTo>
                      <a:pt x="5954" y="6121"/>
                      <a:pt x="5954" y="6049"/>
                      <a:pt x="5954" y="5990"/>
                    </a:cubicBezTo>
                    <a:cubicBezTo>
                      <a:pt x="5954" y="5776"/>
                      <a:pt x="6037" y="5680"/>
                      <a:pt x="6252" y="5656"/>
                    </a:cubicBezTo>
                    <a:cubicBezTo>
                      <a:pt x="6307" y="5656"/>
                      <a:pt x="6368" y="5651"/>
                      <a:pt x="6427" y="5651"/>
                    </a:cubicBezTo>
                    <a:cubicBezTo>
                      <a:pt x="6457" y="5651"/>
                      <a:pt x="6486" y="5652"/>
                      <a:pt x="6514" y="5656"/>
                    </a:cubicBezTo>
                    <a:cubicBezTo>
                      <a:pt x="6573" y="5666"/>
                      <a:pt x="6631" y="5671"/>
                      <a:pt x="6688" y="5671"/>
                    </a:cubicBezTo>
                    <a:cubicBezTo>
                      <a:pt x="6908" y="5671"/>
                      <a:pt x="7118" y="5608"/>
                      <a:pt x="7335" y="5561"/>
                    </a:cubicBezTo>
                    <a:cubicBezTo>
                      <a:pt x="7395" y="5561"/>
                      <a:pt x="7454" y="5514"/>
                      <a:pt x="7502" y="5466"/>
                    </a:cubicBezTo>
                    <a:cubicBezTo>
                      <a:pt x="7561" y="5406"/>
                      <a:pt x="7597" y="5323"/>
                      <a:pt x="7645" y="5240"/>
                    </a:cubicBezTo>
                    <a:cubicBezTo>
                      <a:pt x="7823" y="4883"/>
                      <a:pt x="7978" y="4525"/>
                      <a:pt x="8014" y="4132"/>
                    </a:cubicBezTo>
                    <a:cubicBezTo>
                      <a:pt x="8061" y="3775"/>
                      <a:pt x="8097" y="3406"/>
                      <a:pt x="8109" y="3061"/>
                    </a:cubicBezTo>
                    <a:cubicBezTo>
                      <a:pt x="8121" y="2608"/>
                      <a:pt x="8109" y="2168"/>
                      <a:pt x="8121" y="1715"/>
                    </a:cubicBezTo>
                    <a:cubicBezTo>
                      <a:pt x="8133" y="1394"/>
                      <a:pt x="7990" y="1108"/>
                      <a:pt x="7835" y="823"/>
                    </a:cubicBezTo>
                    <a:cubicBezTo>
                      <a:pt x="7823" y="799"/>
                      <a:pt x="7811" y="775"/>
                      <a:pt x="7799" y="763"/>
                    </a:cubicBezTo>
                    <a:cubicBezTo>
                      <a:pt x="7442" y="513"/>
                      <a:pt x="7097" y="203"/>
                      <a:pt x="6633" y="144"/>
                    </a:cubicBezTo>
                    <a:cubicBezTo>
                      <a:pt x="6466" y="120"/>
                      <a:pt x="6311" y="120"/>
                      <a:pt x="6144" y="120"/>
                    </a:cubicBezTo>
                    <a:cubicBezTo>
                      <a:pt x="5906" y="120"/>
                      <a:pt x="5680" y="120"/>
                      <a:pt x="5454" y="49"/>
                    </a:cubicBezTo>
                    <a:cubicBezTo>
                      <a:pt x="5359" y="1"/>
                      <a:pt x="5240" y="1"/>
                      <a:pt x="5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54;p25">
                <a:extLst>
                  <a:ext uri="{FF2B5EF4-FFF2-40B4-BE49-F238E27FC236}">
                    <a16:creationId xmlns:a16="http://schemas.microsoft.com/office/drawing/2014/main" id="{86E77DBA-1452-7B48-B7FA-325BA6D211BC}"/>
                  </a:ext>
                </a:extLst>
              </p:cNvPr>
              <p:cNvSpPr/>
              <p:nvPr/>
            </p:nvSpPr>
            <p:spPr>
              <a:xfrm>
                <a:off x="1563540" y="1172625"/>
                <a:ext cx="4059618" cy="1771332"/>
              </a:xfrm>
              <a:custGeom>
                <a:avLst/>
                <a:gdLst>
                  <a:gd name="connsiteX0" fmla="*/ 3427 w 9963"/>
                  <a:gd name="connsiteY0" fmla="*/ 8293 h 9920"/>
                  <a:gd name="connsiteX1" fmla="*/ 2497 w 9963"/>
                  <a:gd name="connsiteY1" fmla="*/ 8182 h 9920"/>
                  <a:gd name="connsiteX2" fmla="*/ 2344 w 9963"/>
                  <a:gd name="connsiteY2" fmla="*/ 8168 h 9920"/>
                  <a:gd name="connsiteX3" fmla="*/ 1554 w 9963"/>
                  <a:gd name="connsiteY3" fmla="*/ 7948 h 9920"/>
                  <a:gd name="connsiteX4" fmla="*/ 1376 w 9963"/>
                  <a:gd name="connsiteY4" fmla="*/ 7851 h 9920"/>
                  <a:gd name="connsiteX5" fmla="*/ 446 w 9963"/>
                  <a:gd name="connsiteY5" fmla="*/ 7146 h 9920"/>
                  <a:gd name="connsiteX6" fmla="*/ 127 w 9963"/>
                  <a:gd name="connsiteY6" fmla="*/ 6360 h 9920"/>
                  <a:gd name="connsiteX7" fmla="*/ 77 w 9963"/>
                  <a:gd name="connsiteY7" fmla="*/ 6098 h 9920"/>
                  <a:gd name="connsiteX8" fmla="*/ 0 w 9963"/>
                  <a:gd name="connsiteY8" fmla="*/ 5572 h 9920"/>
                  <a:gd name="connsiteX9" fmla="*/ 13 w 9963"/>
                  <a:gd name="connsiteY9" fmla="*/ 3749 h 9920"/>
                  <a:gd name="connsiteX10" fmla="*/ 127 w 9963"/>
                  <a:gd name="connsiteY10" fmla="*/ 2879 h 9920"/>
                  <a:gd name="connsiteX11" fmla="*/ 153 w 9963"/>
                  <a:gd name="connsiteY11" fmla="*/ 2658 h 9920"/>
                  <a:gd name="connsiteX12" fmla="*/ 191 w 9963"/>
                  <a:gd name="connsiteY12" fmla="*/ 2396 h 9920"/>
                  <a:gd name="connsiteX13" fmla="*/ 765 w 9963"/>
                  <a:gd name="connsiteY13" fmla="*/ 1194 h 9920"/>
                  <a:gd name="connsiteX14" fmla="*/ 1453 w 9963"/>
                  <a:gd name="connsiteY14" fmla="*/ 601 h 9920"/>
                  <a:gd name="connsiteX15" fmla="*/ 2599 w 9963"/>
                  <a:gd name="connsiteY15" fmla="*/ 311 h 9920"/>
                  <a:gd name="connsiteX16" fmla="*/ 2726 w 9963"/>
                  <a:gd name="connsiteY16" fmla="*/ 297 h 9920"/>
                  <a:gd name="connsiteX17" fmla="*/ 3325 w 9963"/>
                  <a:gd name="connsiteY17" fmla="*/ 186 h 9920"/>
                  <a:gd name="connsiteX18" fmla="*/ 3643 w 9963"/>
                  <a:gd name="connsiteY18" fmla="*/ 159 h 9920"/>
                  <a:gd name="connsiteX19" fmla="*/ 6382 w 9963"/>
                  <a:gd name="connsiteY19" fmla="*/ 7 h 9920"/>
                  <a:gd name="connsiteX20" fmla="*/ 6509 w 9963"/>
                  <a:gd name="connsiteY20" fmla="*/ 21 h 9920"/>
                  <a:gd name="connsiteX21" fmla="*/ 7451 w 9963"/>
                  <a:gd name="connsiteY21" fmla="*/ 117 h 9920"/>
                  <a:gd name="connsiteX22" fmla="*/ 8790 w 9963"/>
                  <a:gd name="connsiteY22" fmla="*/ 587 h 9920"/>
                  <a:gd name="connsiteX23" fmla="*/ 9375 w 9963"/>
                  <a:gd name="connsiteY23" fmla="*/ 1070 h 9920"/>
                  <a:gd name="connsiteX24" fmla="*/ 9515 w 9963"/>
                  <a:gd name="connsiteY24" fmla="*/ 1222 h 9920"/>
                  <a:gd name="connsiteX25" fmla="*/ 9961 w 9963"/>
                  <a:gd name="connsiteY25" fmla="*/ 2672 h 9920"/>
                  <a:gd name="connsiteX26" fmla="*/ 9961 w 9963"/>
                  <a:gd name="connsiteY26" fmla="*/ 3888 h 9920"/>
                  <a:gd name="connsiteX27" fmla="*/ 9873 w 9963"/>
                  <a:gd name="connsiteY27" fmla="*/ 5668 h 9920"/>
                  <a:gd name="connsiteX28" fmla="*/ 9312 w 9963"/>
                  <a:gd name="connsiteY28" fmla="*/ 7326 h 9920"/>
                  <a:gd name="connsiteX29" fmla="*/ 8471 w 9963"/>
                  <a:gd name="connsiteY29" fmla="*/ 7851 h 9920"/>
                  <a:gd name="connsiteX30" fmla="*/ 7694 w 9963"/>
                  <a:gd name="connsiteY30" fmla="*/ 7948 h 9920"/>
                  <a:gd name="connsiteX31" fmla="*/ 7694 w 9963"/>
                  <a:gd name="connsiteY31" fmla="*/ 8168 h 9920"/>
                  <a:gd name="connsiteX32" fmla="*/ 7757 w 9963"/>
                  <a:gd name="connsiteY32" fmla="*/ 8376 h 9920"/>
                  <a:gd name="connsiteX33" fmla="*/ 8229 w 9963"/>
                  <a:gd name="connsiteY33" fmla="*/ 9301 h 9920"/>
                  <a:gd name="connsiteX34" fmla="*/ 8204 w 9963"/>
                  <a:gd name="connsiteY34" fmla="*/ 9743 h 9920"/>
                  <a:gd name="connsiteX35" fmla="*/ 7885 w 9963"/>
                  <a:gd name="connsiteY35" fmla="*/ 9909 h 9920"/>
                  <a:gd name="connsiteX36" fmla="*/ 6994 w 9963"/>
                  <a:gd name="connsiteY36" fmla="*/ 9688 h 9920"/>
                  <a:gd name="connsiteX37" fmla="*/ 6114 w 9963"/>
                  <a:gd name="connsiteY37" fmla="*/ 9094 h 9920"/>
                  <a:gd name="connsiteX38" fmla="*/ 5286 w 9963"/>
                  <a:gd name="connsiteY38" fmla="*/ 8293 h 9920"/>
                  <a:gd name="connsiteX39" fmla="*/ 3427 w 9963"/>
                  <a:gd name="connsiteY39" fmla="*/ 8293 h 9920"/>
                  <a:gd name="connsiteX40" fmla="*/ 7337 w 9963"/>
                  <a:gd name="connsiteY40" fmla="*/ 8998 h 9920"/>
                  <a:gd name="connsiteX41" fmla="*/ 7044 w 9963"/>
                  <a:gd name="connsiteY41" fmla="*/ 7906 h 9920"/>
                  <a:gd name="connsiteX42" fmla="*/ 7019 w 9963"/>
                  <a:gd name="connsiteY42" fmla="*/ 7686 h 9920"/>
                  <a:gd name="connsiteX43" fmla="*/ 7337 w 9963"/>
                  <a:gd name="connsiteY43" fmla="*/ 7298 h 9920"/>
                  <a:gd name="connsiteX44" fmla="*/ 7630 w 9963"/>
                  <a:gd name="connsiteY44" fmla="*/ 7298 h 9920"/>
                  <a:gd name="connsiteX45" fmla="*/ 8510 w 9963"/>
                  <a:gd name="connsiteY45" fmla="*/ 7188 h 9920"/>
                  <a:gd name="connsiteX46" fmla="*/ 8674 w 9963"/>
                  <a:gd name="connsiteY46" fmla="*/ 7078 h 9920"/>
                  <a:gd name="connsiteX47" fmla="*/ 8840 w 9963"/>
                  <a:gd name="connsiteY47" fmla="*/ 6816 h 9920"/>
                  <a:gd name="connsiteX48" fmla="*/ 9235 w 9963"/>
                  <a:gd name="connsiteY48" fmla="*/ 5530 h 9920"/>
                  <a:gd name="connsiteX49" fmla="*/ 9338 w 9963"/>
                  <a:gd name="connsiteY49" fmla="*/ 4288 h 9920"/>
                  <a:gd name="connsiteX50" fmla="*/ 9349 w 9963"/>
                  <a:gd name="connsiteY50" fmla="*/ 2727 h 9920"/>
                  <a:gd name="connsiteX51" fmla="*/ 9044 w 9963"/>
                  <a:gd name="connsiteY51" fmla="*/ 1691 h 9920"/>
                  <a:gd name="connsiteX52" fmla="*/ 8993 w 9963"/>
                  <a:gd name="connsiteY52" fmla="*/ 1622 h 9920"/>
                  <a:gd name="connsiteX53" fmla="*/ 7757 w 9963"/>
                  <a:gd name="connsiteY53" fmla="*/ 904 h 9920"/>
                  <a:gd name="connsiteX54" fmla="*/ 7222 w 9963"/>
                  <a:gd name="connsiteY54" fmla="*/ 877 h 9920"/>
                  <a:gd name="connsiteX55" fmla="*/ 6496 w 9963"/>
                  <a:gd name="connsiteY55" fmla="*/ 794 h 9920"/>
                  <a:gd name="connsiteX56" fmla="*/ 6127 w 9963"/>
                  <a:gd name="connsiteY56" fmla="*/ 739 h 9920"/>
                  <a:gd name="connsiteX57" fmla="*/ 4013 w 9963"/>
                  <a:gd name="connsiteY57" fmla="*/ 863 h 9920"/>
                  <a:gd name="connsiteX58" fmla="*/ 3567 w 9963"/>
                  <a:gd name="connsiteY58" fmla="*/ 877 h 9920"/>
                  <a:gd name="connsiteX59" fmla="*/ 2879 w 9963"/>
                  <a:gd name="connsiteY59" fmla="*/ 945 h 9920"/>
                  <a:gd name="connsiteX60" fmla="*/ 2676 w 9963"/>
                  <a:gd name="connsiteY60" fmla="*/ 973 h 9920"/>
                  <a:gd name="connsiteX61" fmla="*/ 1554 w 9963"/>
                  <a:gd name="connsiteY61" fmla="*/ 1374 h 9920"/>
                  <a:gd name="connsiteX62" fmla="*/ 1197 w 9963"/>
                  <a:gd name="connsiteY62" fmla="*/ 1885 h 9920"/>
                  <a:gd name="connsiteX63" fmla="*/ 905 w 9963"/>
                  <a:gd name="connsiteY63" fmla="*/ 2520 h 9920"/>
                  <a:gd name="connsiteX64" fmla="*/ 854 w 9963"/>
                  <a:gd name="connsiteY64" fmla="*/ 2644 h 9920"/>
                  <a:gd name="connsiteX65" fmla="*/ 531 w 9963"/>
                  <a:gd name="connsiteY65" fmla="*/ 3832 h 9920"/>
                  <a:gd name="connsiteX66" fmla="*/ 713 w 9963"/>
                  <a:gd name="connsiteY66" fmla="*/ 4978 h 9920"/>
                  <a:gd name="connsiteX67" fmla="*/ 879 w 9963"/>
                  <a:gd name="connsiteY67" fmla="*/ 6236 h 9920"/>
                  <a:gd name="connsiteX68" fmla="*/ 1656 w 9963"/>
                  <a:gd name="connsiteY68" fmla="*/ 7132 h 9920"/>
                  <a:gd name="connsiteX69" fmla="*/ 2560 w 9963"/>
                  <a:gd name="connsiteY69" fmla="*/ 7354 h 9920"/>
                  <a:gd name="connsiteX70" fmla="*/ 4675 w 9963"/>
                  <a:gd name="connsiteY70" fmla="*/ 7492 h 9920"/>
                  <a:gd name="connsiteX71" fmla="*/ 5172 w 9963"/>
                  <a:gd name="connsiteY71" fmla="*/ 7492 h 9920"/>
                  <a:gd name="connsiteX72" fmla="*/ 5656 w 9963"/>
                  <a:gd name="connsiteY72" fmla="*/ 7782 h 9920"/>
                  <a:gd name="connsiteX73" fmla="*/ 5821 w 9963"/>
                  <a:gd name="connsiteY73" fmla="*/ 8086 h 9920"/>
                  <a:gd name="connsiteX74" fmla="*/ 6165 w 9963"/>
                  <a:gd name="connsiteY74" fmla="*/ 8390 h 9920"/>
                  <a:gd name="connsiteX75" fmla="*/ 6879 w 9963"/>
                  <a:gd name="connsiteY75" fmla="*/ 8873 h 9920"/>
                  <a:gd name="connsiteX76" fmla="*/ 7464 w 9963"/>
                  <a:gd name="connsiteY76" fmla="*/ 9260 h 9920"/>
                  <a:gd name="connsiteX77" fmla="*/ 7337 w 9963"/>
                  <a:gd name="connsiteY77" fmla="*/ 8998 h 992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533 w 10000"/>
                  <a:gd name="connsiteY65" fmla="*/ 3863 h 10000"/>
                  <a:gd name="connsiteX66" fmla="*/ 386 w 10000"/>
                  <a:gd name="connsiteY66" fmla="*/ 5144 h 10000"/>
                  <a:gd name="connsiteX67" fmla="*/ 882 w 10000"/>
                  <a:gd name="connsiteY67" fmla="*/ 6286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882 w 10000"/>
                  <a:gd name="connsiteY67" fmla="*/ 6286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857 w 10000"/>
                  <a:gd name="connsiteY64" fmla="*/ 2665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08 w 10000"/>
                  <a:gd name="connsiteY63" fmla="*/ 2540 h 10000"/>
                  <a:gd name="connsiteX64" fmla="*/ 729 w 10000"/>
                  <a:gd name="connsiteY64" fmla="*/ 253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201 w 10000"/>
                  <a:gd name="connsiteY62" fmla="*/ 1900 h 10000"/>
                  <a:gd name="connsiteX63" fmla="*/ 926 w 10000"/>
                  <a:gd name="connsiteY63" fmla="*/ 2162 h 10000"/>
                  <a:gd name="connsiteX64" fmla="*/ 729 w 10000"/>
                  <a:gd name="connsiteY64" fmla="*/ 253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926 w 10000"/>
                  <a:gd name="connsiteY63" fmla="*/ 2162 h 10000"/>
                  <a:gd name="connsiteX64" fmla="*/ 729 w 10000"/>
                  <a:gd name="connsiteY64" fmla="*/ 253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926 w 10000"/>
                  <a:gd name="connsiteY63" fmla="*/ 2162 h 10000"/>
                  <a:gd name="connsiteX64" fmla="*/ 583 w 10000"/>
                  <a:gd name="connsiteY64" fmla="*/ 274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71 w 10000"/>
                  <a:gd name="connsiteY63" fmla="*/ 2330 h 10000"/>
                  <a:gd name="connsiteX64" fmla="*/ 583 w 10000"/>
                  <a:gd name="connsiteY64" fmla="*/ 274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71 w 10000"/>
                  <a:gd name="connsiteY63" fmla="*/ 2330 h 10000"/>
                  <a:gd name="connsiteX64" fmla="*/ 510 w 10000"/>
                  <a:gd name="connsiteY64" fmla="*/ 295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87 w 10000"/>
                  <a:gd name="connsiteY65" fmla="*/ 3821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384 w 10000"/>
                  <a:gd name="connsiteY50" fmla="*/ 2749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373 w 10000"/>
                  <a:gd name="connsiteY49" fmla="*/ 4323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269 w 10000"/>
                  <a:gd name="connsiteY48" fmla="*/ 5575 h 10000"/>
                  <a:gd name="connsiteX49" fmla="*/ 9519 w 10000"/>
                  <a:gd name="connsiteY49" fmla="*/ 4407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452 w 10000"/>
                  <a:gd name="connsiteY48" fmla="*/ 5785 h 10000"/>
                  <a:gd name="connsiteX49" fmla="*/ 9519 w 10000"/>
                  <a:gd name="connsiteY49" fmla="*/ 4407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452 w 10000"/>
                  <a:gd name="connsiteY48" fmla="*/ 5785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47 w 10000"/>
                  <a:gd name="connsiteY49" fmla="*/ 4449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26 w 10000"/>
                  <a:gd name="connsiteY52" fmla="*/ 1635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512 w 10000"/>
                  <a:gd name="connsiteY50" fmla="*/ 2791 h 10000"/>
                  <a:gd name="connsiteX51" fmla="*/ 9078 w 10000"/>
                  <a:gd name="connsiteY51" fmla="*/ 1705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512 w 10000"/>
                  <a:gd name="connsiteY50" fmla="*/ 2791 h 10000"/>
                  <a:gd name="connsiteX51" fmla="*/ 9279 w 10000"/>
                  <a:gd name="connsiteY51" fmla="*/ 1747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665 w 10000"/>
                  <a:gd name="connsiteY49" fmla="*/ 4281 h 10000"/>
                  <a:gd name="connsiteX50" fmla="*/ 9640 w 10000"/>
                  <a:gd name="connsiteY50" fmla="*/ 2833 h 10000"/>
                  <a:gd name="connsiteX51" fmla="*/ 9279 w 10000"/>
                  <a:gd name="connsiteY51" fmla="*/ 1747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  <a:gd name="connsiteX0" fmla="*/ 3440 w 10000"/>
                  <a:gd name="connsiteY0" fmla="*/ 8360 h 10000"/>
                  <a:gd name="connsiteX1" fmla="*/ 2506 w 10000"/>
                  <a:gd name="connsiteY1" fmla="*/ 8248 h 10000"/>
                  <a:gd name="connsiteX2" fmla="*/ 2353 w 10000"/>
                  <a:gd name="connsiteY2" fmla="*/ 8234 h 10000"/>
                  <a:gd name="connsiteX3" fmla="*/ 1560 w 10000"/>
                  <a:gd name="connsiteY3" fmla="*/ 8012 h 10000"/>
                  <a:gd name="connsiteX4" fmla="*/ 1381 w 10000"/>
                  <a:gd name="connsiteY4" fmla="*/ 7914 h 10000"/>
                  <a:gd name="connsiteX5" fmla="*/ 448 w 10000"/>
                  <a:gd name="connsiteY5" fmla="*/ 7204 h 10000"/>
                  <a:gd name="connsiteX6" fmla="*/ 127 w 10000"/>
                  <a:gd name="connsiteY6" fmla="*/ 6411 h 10000"/>
                  <a:gd name="connsiteX7" fmla="*/ 77 w 10000"/>
                  <a:gd name="connsiteY7" fmla="*/ 6147 h 10000"/>
                  <a:gd name="connsiteX8" fmla="*/ 0 w 10000"/>
                  <a:gd name="connsiteY8" fmla="*/ 5617 h 10000"/>
                  <a:gd name="connsiteX9" fmla="*/ 13 w 10000"/>
                  <a:gd name="connsiteY9" fmla="*/ 3779 h 10000"/>
                  <a:gd name="connsiteX10" fmla="*/ 127 w 10000"/>
                  <a:gd name="connsiteY10" fmla="*/ 2902 h 10000"/>
                  <a:gd name="connsiteX11" fmla="*/ 154 w 10000"/>
                  <a:gd name="connsiteY11" fmla="*/ 2679 h 10000"/>
                  <a:gd name="connsiteX12" fmla="*/ 192 w 10000"/>
                  <a:gd name="connsiteY12" fmla="*/ 2415 h 10000"/>
                  <a:gd name="connsiteX13" fmla="*/ 768 w 10000"/>
                  <a:gd name="connsiteY13" fmla="*/ 1204 h 10000"/>
                  <a:gd name="connsiteX14" fmla="*/ 1458 w 10000"/>
                  <a:gd name="connsiteY14" fmla="*/ 606 h 10000"/>
                  <a:gd name="connsiteX15" fmla="*/ 2609 w 10000"/>
                  <a:gd name="connsiteY15" fmla="*/ 314 h 10000"/>
                  <a:gd name="connsiteX16" fmla="*/ 2736 w 10000"/>
                  <a:gd name="connsiteY16" fmla="*/ 299 h 10000"/>
                  <a:gd name="connsiteX17" fmla="*/ 3337 w 10000"/>
                  <a:gd name="connsiteY17" fmla="*/ 188 h 10000"/>
                  <a:gd name="connsiteX18" fmla="*/ 3657 w 10000"/>
                  <a:gd name="connsiteY18" fmla="*/ 160 h 10000"/>
                  <a:gd name="connsiteX19" fmla="*/ 6406 w 10000"/>
                  <a:gd name="connsiteY19" fmla="*/ 7 h 10000"/>
                  <a:gd name="connsiteX20" fmla="*/ 6533 w 10000"/>
                  <a:gd name="connsiteY20" fmla="*/ 21 h 10000"/>
                  <a:gd name="connsiteX21" fmla="*/ 7479 w 10000"/>
                  <a:gd name="connsiteY21" fmla="*/ 118 h 10000"/>
                  <a:gd name="connsiteX22" fmla="*/ 8823 w 10000"/>
                  <a:gd name="connsiteY22" fmla="*/ 592 h 10000"/>
                  <a:gd name="connsiteX23" fmla="*/ 9410 w 10000"/>
                  <a:gd name="connsiteY23" fmla="*/ 1079 h 10000"/>
                  <a:gd name="connsiteX24" fmla="*/ 9550 w 10000"/>
                  <a:gd name="connsiteY24" fmla="*/ 1232 h 10000"/>
                  <a:gd name="connsiteX25" fmla="*/ 9998 w 10000"/>
                  <a:gd name="connsiteY25" fmla="*/ 2694 h 10000"/>
                  <a:gd name="connsiteX26" fmla="*/ 9998 w 10000"/>
                  <a:gd name="connsiteY26" fmla="*/ 3919 h 10000"/>
                  <a:gd name="connsiteX27" fmla="*/ 9910 w 10000"/>
                  <a:gd name="connsiteY27" fmla="*/ 5714 h 10000"/>
                  <a:gd name="connsiteX28" fmla="*/ 9347 w 10000"/>
                  <a:gd name="connsiteY28" fmla="*/ 7385 h 10000"/>
                  <a:gd name="connsiteX29" fmla="*/ 8502 w 10000"/>
                  <a:gd name="connsiteY29" fmla="*/ 7914 h 10000"/>
                  <a:gd name="connsiteX30" fmla="*/ 7723 w 10000"/>
                  <a:gd name="connsiteY30" fmla="*/ 8012 h 10000"/>
                  <a:gd name="connsiteX31" fmla="*/ 7723 w 10000"/>
                  <a:gd name="connsiteY31" fmla="*/ 8234 h 10000"/>
                  <a:gd name="connsiteX32" fmla="*/ 7786 w 10000"/>
                  <a:gd name="connsiteY32" fmla="*/ 8444 h 10000"/>
                  <a:gd name="connsiteX33" fmla="*/ 8260 w 10000"/>
                  <a:gd name="connsiteY33" fmla="*/ 9376 h 10000"/>
                  <a:gd name="connsiteX34" fmla="*/ 8234 w 10000"/>
                  <a:gd name="connsiteY34" fmla="*/ 9822 h 10000"/>
                  <a:gd name="connsiteX35" fmla="*/ 7914 w 10000"/>
                  <a:gd name="connsiteY35" fmla="*/ 9989 h 10000"/>
                  <a:gd name="connsiteX36" fmla="*/ 7020 w 10000"/>
                  <a:gd name="connsiteY36" fmla="*/ 9766 h 10000"/>
                  <a:gd name="connsiteX37" fmla="*/ 6137 w 10000"/>
                  <a:gd name="connsiteY37" fmla="*/ 9167 h 10000"/>
                  <a:gd name="connsiteX38" fmla="*/ 5306 w 10000"/>
                  <a:gd name="connsiteY38" fmla="*/ 8360 h 10000"/>
                  <a:gd name="connsiteX39" fmla="*/ 3440 w 10000"/>
                  <a:gd name="connsiteY39" fmla="*/ 8360 h 10000"/>
                  <a:gd name="connsiteX40" fmla="*/ 7364 w 10000"/>
                  <a:gd name="connsiteY40" fmla="*/ 9071 h 10000"/>
                  <a:gd name="connsiteX41" fmla="*/ 7070 w 10000"/>
                  <a:gd name="connsiteY41" fmla="*/ 7970 h 10000"/>
                  <a:gd name="connsiteX42" fmla="*/ 7045 w 10000"/>
                  <a:gd name="connsiteY42" fmla="*/ 7748 h 10000"/>
                  <a:gd name="connsiteX43" fmla="*/ 7364 w 10000"/>
                  <a:gd name="connsiteY43" fmla="*/ 7357 h 10000"/>
                  <a:gd name="connsiteX44" fmla="*/ 7658 w 10000"/>
                  <a:gd name="connsiteY44" fmla="*/ 7357 h 10000"/>
                  <a:gd name="connsiteX45" fmla="*/ 8542 w 10000"/>
                  <a:gd name="connsiteY45" fmla="*/ 7246 h 10000"/>
                  <a:gd name="connsiteX46" fmla="*/ 8706 w 10000"/>
                  <a:gd name="connsiteY46" fmla="*/ 7135 h 10000"/>
                  <a:gd name="connsiteX47" fmla="*/ 8873 w 10000"/>
                  <a:gd name="connsiteY47" fmla="*/ 6871 h 10000"/>
                  <a:gd name="connsiteX48" fmla="*/ 9544 w 10000"/>
                  <a:gd name="connsiteY48" fmla="*/ 5911 h 10000"/>
                  <a:gd name="connsiteX49" fmla="*/ 9738 w 10000"/>
                  <a:gd name="connsiteY49" fmla="*/ 4365 h 10000"/>
                  <a:gd name="connsiteX50" fmla="*/ 9640 w 10000"/>
                  <a:gd name="connsiteY50" fmla="*/ 2833 h 10000"/>
                  <a:gd name="connsiteX51" fmla="*/ 9279 w 10000"/>
                  <a:gd name="connsiteY51" fmla="*/ 1747 h 10000"/>
                  <a:gd name="connsiteX52" fmla="*/ 9008 w 10000"/>
                  <a:gd name="connsiteY52" fmla="*/ 1467 h 10000"/>
                  <a:gd name="connsiteX53" fmla="*/ 7786 w 10000"/>
                  <a:gd name="connsiteY53" fmla="*/ 911 h 10000"/>
                  <a:gd name="connsiteX54" fmla="*/ 7249 w 10000"/>
                  <a:gd name="connsiteY54" fmla="*/ 884 h 10000"/>
                  <a:gd name="connsiteX55" fmla="*/ 6520 w 10000"/>
                  <a:gd name="connsiteY55" fmla="*/ 800 h 10000"/>
                  <a:gd name="connsiteX56" fmla="*/ 6150 w 10000"/>
                  <a:gd name="connsiteY56" fmla="*/ 745 h 10000"/>
                  <a:gd name="connsiteX57" fmla="*/ 4028 w 10000"/>
                  <a:gd name="connsiteY57" fmla="*/ 870 h 10000"/>
                  <a:gd name="connsiteX58" fmla="*/ 3580 w 10000"/>
                  <a:gd name="connsiteY58" fmla="*/ 884 h 10000"/>
                  <a:gd name="connsiteX59" fmla="*/ 2890 w 10000"/>
                  <a:gd name="connsiteY59" fmla="*/ 953 h 10000"/>
                  <a:gd name="connsiteX60" fmla="*/ 2686 w 10000"/>
                  <a:gd name="connsiteY60" fmla="*/ 981 h 10000"/>
                  <a:gd name="connsiteX61" fmla="*/ 1560 w 10000"/>
                  <a:gd name="connsiteY61" fmla="*/ 1385 h 10000"/>
                  <a:gd name="connsiteX62" fmla="*/ 1183 w 10000"/>
                  <a:gd name="connsiteY62" fmla="*/ 1690 h 10000"/>
                  <a:gd name="connsiteX63" fmla="*/ 816 w 10000"/>
                  <a:gd name="connsiteY63" fmla="*/ 2246 h 10000"/>
                  <a:gd name="connsiteX64" fmla="*/ 510 w 10000"/>
                  <a:gd name="connsiteY64" fmla="*/ 2959 h 10000"/>
                  <a:gd name="connsiteX65" fmla="*/ 350 w 10000"/>
                  <a:gd name="connsiteY65" fmla="*/ 3863 h 10000"/>
                  <a:gd name="connsiteX66" fmla="*/ 386 w 10000"/>
                  <a:gd name="connsiteY66" fmla="*/ 5144 h 10000"/>
                  <a:gd name="connsiteX67" fmla="*/ 699 w 10000"/>
                  <a:gd name="connsiteY67" fmla="*/ 6412 h 10000"/>
                  <a:gd name="connsiteX68" fmla="*/ 1662 w 10000"/>
                  <a:gd name="connsiteY68" fmla="*/ 7190 h 10000"/>
                  <a:gd name="connsiteX69" fmla="*/ 2570 w 10000"/>
                  <a:gd name="connsiteY69" fmla="*/ 7413 h 10000"/>
                  <a:gd name="connsiteX70" fmla="*/ 4692 w 10000"/>
                  <a:gd name="connsiteY70" fmla="*/ 7552 h 10000"/>
                  <a:gd name="connsiteX71" fmla="*/ 5191 w 10000"/>
                  <a:gd name="connsiteY71" fmla="*/ 7552 h 10000"/>
                  <a:gd name="connsiteX72" fmla="*/ 5677 w 10000"/>
                  <a:gd name="connsiteY72" fmla="*/ 7845 h 10000"/>
                  <a:gd name="connsiteX73" fmla="*/ 5843 w 10000"/>
                  <a:gd name="connsiteY73" fmla="*/ 8151 h 10000"/>
                  <a:gd name="connsiteX74" fmla="*/ 6188 w 10000"/>
                  <a:gd name="connsiteY74" fmla="*/ 8458 h 10000"/>
                  <a:gd name="connsiteX75" fmla="*/ 6905 w 10000"/>
                  <a:gd name="connsiteY75" fmla="*/ 8945 h 10000"/>
                  <a:gd name="connsiteX76" fmla="*/ 7492 w 10000"/>
                  <a:gd name="connsiteY76" fmla="*/ 9335 h 10000"/>
                  <a:gd name="connsiteX77" fmla="*/ 7364 w 10000"/>
                  <a:gd name="connsiteY77" fmla="*/ 907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0000" h="10000" extrusionOk="0">
                    <a:moveTo>
                      <a:pt x="3440" y="8360"/>
                    </a:moveTo>
                    <a:cubicBezTo>
                      <a:pt x="3120" y="8360"/>
                      <a:pt x="2800" y="8387"/>
                      <a:pt x="2506" y="8248"/>
                    </a:cubicBezTo>
                    <a:cubicBezTo>
                      <a:pt x="2455" y="8234"/>
                      <a:pt x="2404" y="8234"/>
                      <a:pt x="2353" y="8234"/>
                    </a:cubicBezTo>
                    <a:cubicBezTo>
                      <a:pt x="2059" y="8248"/>
                      <a:pt x="1816" y="8109"/>
                      <a:pt x="1560" y="8012"/>
                    </a:cubicBezTo>
                    <a:cubicBezTo>
                      <a:pt x="1496" y="7984"/>
                      <a:pt x="1432" y="7942"/>
                      <a:pt x="1381" y="7914"/>
                    </a:cubicBezTo>
                    <a:cubicBezTo>
                      <a:pt x="985" y="7802"/>
                      <a:pt x="704" y="7538"/>
                      <a:pt x="448" y="7204"/>
                    </a:cubicBezTo>
                    <a:cubicBezTo>
                      <a:pt x="268" y="6982"/>
                      <a:pt x="127" y="6718"/>
                      <a:pt x="127" y="6411"/>
                    </a:cubicBezTo>
                    <a:cubicBezTo>
                      <a:pt x="127" y="6313"/>
                      <a:pt x="114" y="6216"/>
                      <a:pt x="77" y="6147"/>
                    </a:cubicBezTo>
                    <a:cubicBezTo>
                      <a:pt x="0" y="5966"/>
                      <a:pt x="0" y="5798"/>
                      <a:pt x="0" y="5617"/>
                    </a:cubicBezTo>
                    <a:cubicBezTo>
                      <a:pt x="0" y="5018"/>
                      <a:pt x="0" y="4405"/>
                      <a:pt x="13" y="3779"/>
                    </a:cubicBezTo>
                    <a:cubicBezTo>
                      <a:pt x="13" y="3487"/>
                      <a:pt x="-13" y="3180"/>
                      <a:pt x="127" y="2902"/>
                    </a:cubicBezTo>
                    <a:cubicBezTo>
                      <a:pt x="154" y="2861"/>
                      <a:pt x="141" y="2763"/>
                      <a:pt x="154" y="2679"/>
                    </a:cubicBezTo>
                    <a:cubicBezTo>
                      <a:pt x="180" y="2596"/>
                      <a:pt x="154" y="2485"/>
                      <a:pt x="192" y="2415"/>
                    </a:cubicBezTo>
                    <a:cubicBezTo>
                      <a:pt x="396" y="2025"/>
                      <a:pt x="448" y="1538"/>
                      <a:pt x="768" y="1204"/>
                    </a:cubicBezTo>
                    <a:cubicBezTo>
                      <a:pt x="895" y="870"/>
                      <a:pt x="1176" y="717"/>
                      <a:pt x="1458" y="606"/>
                    </a:cubicBezTo>
                    <a:cubicBezTo>
                      <a:pt x="1816" y="467"/>
                      <a:pt x="2186" y="257"/>
                      <a:pt x="2609" y="314"/>
                    </a:cubicBezTo>
                    <a:cubicBezTo>
                      <a:pt x="2634" y="314"/>
                      <a:pt x="2686" y="314"/>
                      <a:pt x="2736" y="299"/>
                    </a:cubicBezTo>
                    <a:cubicBezTo>
                      <a:pt x="2928" y="174"/>
                      <a:pt x="3133" y="215"/>
                      <a:pt x="3337" y="188"/>
                    </a:cubicBezTo>
                    <a:cubicBezTo>
                      <a:pt x="3452" y="188"/>
                      <a:pt x="3567" y="188"/>
                      <a:pt x="3657" y="160"/>
                    </a:cubicBezTo>
                    <a:cubicBezTo>
                      <a:pt x="4565" y="-49"/>
                      <a:pt x="5485" y="7"/>
                      <a:pt x="6406" y="7"/>
                    </a:cubicBezTo>
                    <a:cubicBezTo>
                      <a:pt x="6457" y="7"/>
                      <a:pt x="6483" y="7"/>
                      <a:pt x="6533" y="21"/>
                    </a:cubicBezTo>
                    <a:cubicBezTo>
                      <a:pt x="6840" y="160"/>
                      <a:pt x="7160" y="118"/>
                      <a:pt x="7479" y="118"/>
                    </a:cubicBezTo>
                    <a:cubicBezTo>
                      <a:pt x="7979" y="146"/>
                      <a:pt x="8426" y="285"/>
                      <a:pt x="8823" y="592"/>
                    </a:cubicBezTo>
                    <a:cubicBezTo>
                      <a:pt x="9013" y="745"/>
                      <a:pt x="9219" y="925"/>
                      <a:pt x="9410" y="1079"/>
                    </a:cubicBezTo>
                    <a:cubicBezTo>
                      <a:pt x="9461" y="1134"/>
                      <a:pt x="9525" y="1191"/>
                      <a:pt x="9550" y="1232"/>
                    </a:cubicBezTo>
                    <a:cubicBezTo>
                      <a:pt x="9793" y="1692"/>
                      <a:pt x="10024" y="2137"/>
                      <a:pt x="9998" y="2694"/>
                    </a:cubicBezTo>
                    <a:cubicBezTo>
                      <a:pt x="9985" y="3097"/>
                      <a:pt x="9998" y="3501"/>
                      <a:pt x="9998" y="3919"/>
                    </a:cubicBezTo>
                    <a:cubicBezTo>
                      <a:pt x="9998" y="4504"/>
                      <a:pt x="9998" y="5116"/>
                      <a:pt x="9910" y="5714"/>
                    </a:cubicBezTo>
                    <a:cubicBezTo>
                      <a:pt x="9806" y="6298"/>
                      <a:pt x="9641" y="6871"/>
                      <a:pt x="9347" y="7385"/>
                    </a:cubicBezTo>
                    <a:cubicBezTo>
                      <a:pt x="9154" y="7706"/>
                      <a:pt x="8899" y="7914"/>
                      <a:pt x="8502" y="7914"/>
                    </a:cubicBezTo>
                    <a:cubicBezTo>
                      <a:pt x="8247" y="7901"/>
                      <a:pt x="7992" y="7970"/>
                      <a:pt x="7723" y="8012"/>
                    </a:cubicBezTo>
                    <a:lnTo>
                      <a:pt x="7723" y="8234"/>
                    </a:lnTo>
                    <a:cubicBezTo>
                      <a:pt x="7736" y="8304"/>
                      <a:pt x="7748" y="8373"/>
                      <a:pt x="7786" y="8444"/>
                    </a:cubicBezTo>
                    <a:cubicBezTo>
                      <a:pt x="7888" y="8778"/>
                      <a:pt x="8042" y="9098"/>
                      <a:pt x="8260" y="9376"/>
                    </a:cubicBezTo>
                    <a:cubicBezTo>
                      <a:pt x="8388" y="9543"/>
                      <a:pt x="8362" y="9682"/>
                      <a:pt x="8234" y="9822"/>
                    </a:cubicBezTo>
                    <a:cubicBezTo>
                      <a:pt x="8132" y="9919"/>
                      <a:pt x="8042" y="9975"/>
                      <a:pt x="7914" y="9989"/>
                    </a:cubicBezTo>
                    <a:cubicBezTo>
                      <a:pt x="7595" y="10030"/>
                      <a:pt x="7288" y="9961"/>
                      <a:pt x="7020" y="9766"/>
                    </a:cubicBezTo>
                    <a:cubicBezTo>
                      <a:pt x="6725" y="9557"/>
                      <a:pt x="6444" y="9376"/>
                      <a:pt x="6137" y="9167"/>
                    </a:cubicBezTo>
                    <a:cubicBezTo>
                      <a:pt x="5818" y="8945"/>
                      <a:pt x="5472" y="8778"/>
                      <a:pt x="5306" y="8360"/>
                    </a:cubicBezTo>
                    <a:lnTo>
                      <a:pt x="3440" y="8360"/>
                    </a:lnTo>
                    <a:close/>
                    <a:moveTo>
                      <a:pt x="7364" y="9071"/>
                    </a:moveTo>
                    <a:cubicBezTo>
                      <a:pt x="7199" y="8722"/>
                      <a:pt x="7160" y="8347"/>
                      <a:pt x="7070" y="7970"/>
                    </a:cubicBezTo>
                    <a:cubicBezTo>
                      <a:pt x="7045" y="7901"/>
                      <a:pt x="7045" y="7817"/>
                      <a:pt x="7045" y="7748"/>
                    </a:cubicBezTo>
                    <a:cubicBezTo>
                      <a:pt x="7045" y="7496"/>
                      <a:pt x="7147" y="7385"/>
                      <a:pt x="7364" y="7357"/>
                    </a:cubicBezTo>
                    <a:cubicBezTo>
                      <a:pt x="7468" y="7343"/>
                      <a:pt x="7556" y="7343"/>
                      <a:pt x="7658" y="7357"/>
                    </a:cubicBezTo>
                    <a:cubicBezTo>
                      <a:pt x="7965" y="7413"/>
                      <a:pt x="8247" y="7317"/>
                      <a:pt x="8542" y="7246"/>
                    </a:cubicBezTo>
                    <a:cubicBezTo>
                      <a:pt x="8605" y="7218"/>
                      <a:pt x="8669" y="7190"/>
                      <a:pt x="8706" y="7135"/>
                    </a:cubicBezTo>
                    <a:cubicBezTo>
                      <a:pt x="8770" y="7065"/>
                      <a:pt x="8823" y="6968"/>
                      <a:pt x="8873" y="6871"/>
                    </a:cubicBezTo>
                    <a:cubicBezTo>
                      <a:pt x="9066" y="6452"/>
                      <a:pt x="9494" y="6356"/>
                      <a:pt x="9544" y="5911"/>
                    </a:cubicBezTo>
                    <a:cubicBezTo>
                      <a:pt x="9687" y="5535"/>
                      <a:pt x="9712" y="4782"/>
                      <a:pt x="9738" y="4365"/>
                    </a:cubicBezTo>
                    <a:cubicBezTo>
                      <a:pt x="9749" y="3835"/>
                      <a:pt x="9757" y="3404"/>
                      <a:pt x="9640" y="2833"/>
                    </a:cubicBezTo>
                    <a:cubicBezTo>
                      <a:pt x="9653" y="2430"/>
                      <a:pt x="9445" y="2081"/>
                      <a:pt x="9279" y="1747"/>
                    </a:cubicBezTo>
                    <a:cubicBezTo>
                      <a:pt x="9267" y="1734"/>
                      <a:pt x="9034" y="1481"/>
                      <a:pt x="9008" y="1467"/>
                    </a:cubicBezTo>
                    <a:cubicBezTo>
                      <a:pt x="8625" y="1176"/>
                      <a:pt x="8286" y="981"/>
                      <a:pt x="7786" y="911"/>
                    </a:cubicBezTo>
                    <a:cubicBezTo>
                      <a:pt x="7608" y="884"/>
                      <a:pt x="7428" y="884"/>
                      <a:pt x="7249" y="884"/>
                    </a:cubicBezTo>
                    <a:cubicBezTo>
                      <a:pt x="6994" y="884"/>
                      <a:pt x="6764" y="884"/>
                      <a:pt x="6520" y="800"/>
                    </a:cubicBezTo>
                    <a:cubicBezTo>
                      <a:pt x="6406" y="772"/>
                      <a:pt x="6277" y="745"/>
                      <a:pt x="6150" y="745"/>
                    </a:cubicBezTo>
                    <a:cubicBezTo>
                      <a:pt x="5433" y="731"/>
                      <a:pt x="4732" y="731"/>
                      <a:pt x="4028" y="870"/>
                    </a:cubicBezTo>
                    <a:cubicBezTo>
                      <a:pt x="3887" y="911"/>
                      <a:pt x="3721" y="884"/>
                      <a:pt x="3580" y="884"/>
                    </a:cubicBezTo>
                    <a:cubicBezTo>
                      <a:pt x="3337" y="884"/>
                      <a:pt x="3120" y="870"/>
                      <a:pt x="2890" y="953"/>
                    </a:cubicBezTo>
                    <a:cubicBezTo>
                      <a:pt x="2826" y="981"/>
                      <a:pt x="2762" y="981"/>
                      <a:pt x="2686" y="981"/>
                    </a:cubicBezTo>
                    <a:cubicBezTo>
                      <a:pt x="2263" y="981"/>
                      <a:pt x="1918" y="1148"/>
                      <a:pt x="1560" y="1385"/>
                    </a:cubicBezTo>
                    <a:cubicBezTo>
                      <a:pt x="1394" y="1483"/>
                      <a:pt x="1287" y="1495"/>
                      <a:pt x="1183" y="1690"/>
                    </a:cubicBezTo>
                    <a:cubicBezTo>
                      <a:pt x="1069" y="1899"/>
                      <a:pt x="919" y="2038"/>
                      <a:pt x="816" y="2246"/>
                    </a:cubicBezTo>
                    <a:cubicBezTo>
                      <a:pt x="803" y="2289"/>
                      <a:pt x="510" y="2918"/>
                      <a:pt x="510" y="2959"/>
                    </a:cubicBezTo>
                    <a:cubicBezTo>
                      <a:pt x="535" y="3335"/>
                      <a:pt x="325" y="3460"/>
                      <a:pt x="350" y="3863"/>
                    </a:cubicBezTo>
                    <a:cubicBezTo>
                      <a:pt x="363" y="4254"/>
                      <a:pt x="297" y="4783"/>
                      <a:pt x="386" y="5144"/>
                    </a:cubicBezTo>
                    <a:cubicBezTo>
                      <a:pt x="361" y="5576"/>
                      <a:pt x="598" y="5993"/>
                      <a:pt x="699" y="6412"/>
                    </a:cubicBezTo>
                    <a:cubicBezTo>
                      <a:pt x="789" y="6844"/>
                      <a:pt x="1350" y="7023"/>
                      <a:pt x="1662" y="7190"/>
                    </a:cubicBezTo>
                    <a:cubicBezTo>
                      <a:pt x="1974" y="7357"/>
                      <a:pt x="2250" y="7427"/>
                      <a:pt x="2570" y="7413"/>
                    </a:cubicBezTo>
                    <a:cubicBezTo>
                      <a:pt x="3273" y="7649"/>
                      <a:pt x="3977" y="7524"/>
                      <a:pt x="4692" y="7552"/>
                    </a:cubicBezTo>
                    <a:lnTo>
                      <a:pt x="5191" y="7552"/>
                    </a:lnTo>
                    <a:cubicBezTo>
                      <a:pt x="5396" y="7552"/>
                      <a:pt x="5563" y="7663"/>
                      <a:pt x="5677" y="7845"/>
                    </a:cubicBezTo>
                    <a:cubicBezTo>
                      <a:pt x="5740" y="7956"/>
                      <a:pt x="5779" y="8054"/>
                      <a:pt x="5843" y="8151"/>
                    </a:cubicBezTo>
                    <a:cubicBezTo>
                      <a:pt x="5933" y="8304"/>
                      <a:pt x="6034" y="8387"/>
                      <a:pt x="6188" y="8458"/>
                    </a:cubicBezTo>
                    <a:cubicBezTo>
                      <a:pt x="6457" y="8569"/>
                      <a:pt x="6674" y="8750"/>
                      <a:pt x="6905" y="8945"/>
                    </a:cubicBezTo>
                    <a:cubicBezTo>
                      <a:pt x="7058" y="9084"/>
                      <a:pt x="7237" y="9196"/>
                      <a:pt x="7492" y="9335"/>
                    </a:cubicBezTo>
                    <a:cubicBezTo>
                      <a:pt x="7415" y="9181"/>
                      <a:pt x="7402" y="9125"/>
                      <a:pt x="7364" y="907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262BC2-3548-1541-89D6-41C6F792DE63}"/>
                  </a:ext>
                </a:extLst>
              </p:cNvPr>
              <p:cNvSpPr txBox="1"/>
              <p:nvPr/>
            </p:nvSpPr>
            <p:spPr>
              <a:xfrm>
                <a:off x="1965949" y="1556556"/>
                <a:ext cx="34590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Lớn lên cháu làm bác sĩ để chữa bệnh cho bà.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F852B04-FC21-0745-88F9-5AACB4781165}"/>
              </a:ext>
            </a:extLst>
          </p:cNvPr>
          <p:cNvSpPr txBox="1"/>
          <p:nvPr/>
        </p:nvSpPr>
        <p:spPr>
          <a:xfrm>
            <a:off x="5364391" y="379970"/>
            <a:ext cx="60497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thích việc làm nào nhất? Vì sao?</a:t>
            </a:r>
          </a:p>
        </p:txBody>
      </p:sp>
    </p:spTree>
    <p:extLst>
      <p:ext uri="{BB962C8B-B14F-4D97-AF65-F5344CB8AC3E}">
        <p14:creationId xmlns:p14="http://schemas.microsoft.com/office/powerpoint/2010/main" val="344712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B4CF624-FF95-DF41-A419-8A860A14115E}"/>
              </a:ext>
            </a:extLst>
          </p:cNvPr>
          <p:cNvGrpSpPr/>
          <p:nvPr/>
        </p:nvGrpSpPr>
        <p:grpSpPr>
          <a:xfrm>
            <a:off x="407576" y="1147175"/>
            <a:ext cx="10983021" cy="4385310"/>
            <a:chOff x="407576" y="1147175"/>
            <a:chExt cx="10983021" cy="4385310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2EA3EBC8-4319-5045-8AE2-578DD374F412}"/>
                </a:ext>
              </a:extLst>
            </p:cNvPr>
            <p:cNvSpPr/>
            <p:nvPr/>
          </p:nvSpPr>
          <p:spPr>
            <a:xfrm>
              <a:off x="1066800" y="1147175"/>
              <a:ext cx="10058400" cy="4206970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A6196C58-B2CA-164E-B694-D38E9CCE68C2}"/>
                </a:ext>
              </a:extLst>
            </p:cNvPr>
            <p:cNvSpPr/>
            <p:nvPr/>
          </p:nvSpPr>
          <p:spPr>
            <a:xfrm>
              <a:off x="1332197" y="1325515"/>
              <a:ext cx="10058400" cy="420697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755C2AC-293B-7948-A1A3-D64A78453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5FF"/>
                </a:clrFrom>
                <a:clrTo>
                  <a:srgbClr val="FEF5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2453" l="0" r="98990">
                          <a14:foregroundMark x1="42424" y1="93396" x2="42424" y2="93396"/>
                          <a14:foregroundMark x1="58586" y1="93396" x2="58586" y2="93396"/>
                          <a14:foregroundMark x1="88889" y1="66038" x2="88889" y2="66038"/>
                          <a14:foregroundMark x1="92929" y1="54717" x2="92929" y2="54717"/>
                          <a14:foregroundMark x1="91919" y1="65094" x2="91919" y2="65094"/>
                          <a14:foregroundMark x1="93939" y1="31132" x2="93939" y2="31132"/>
                          <a14:foregroundMark x1="59596" y1="14151" x2="59596" y2="14151"/>
                          <a14:foregroundMark x1="60606" y1="11321" x2="60606" y2="11321"/>
                          <a14:foregroundMark x1="66667" y1="11321" x2="66667" y2="17925"/>
                          <a14:foregroundMark x1="26263" y1="48113" x2="0" y2="47170"/>
                          <a14:foregroundMark x1="0" y1="47170" x2="0" y2="47170"/>
                          <a14:foregroundMark x1="29293" y1="35849" x2="6061" y2="23585"/>
                          <a14:foregroundMark x1="6061" y1="23585" x2="0" y2="17925"/>
                          <a14:foregroundMark x1="30303" y1="30189" x2="30303" y2="3774"/>
                          <a14:foregroundMark x1="30303" y1="3774" x2="27273" y2="943"/>
                          <a14:foregroundMark x1="12121" y1="62264" x2="6061" y2="63208"/>
                          <a14:foregroundMark x1="18182" y1="76415" x2="17172" y2="80189"/>
                          <a14:foregroundMark x1="85859" y1="65094" x2="98990" y2="66981"/>
                          <a14:foregroundMark x1="83838" y1="77358" x2="92929" y2="80189"/>
                          <a14:foregroundMark x1="92929" y1="54717" x2="97980" y2="52830"/>
                          <a14:foregroundMark x1="88889" y1="47170" x2="97980" y2="48113"/>
                          <a14:foregroundMark x1="89899" y1="41509" x2="95960" y2="42453"/>
                          <a14:foregroundMark x1="13131" y1="29245" x2="29293" y2="30189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7576" y="1859562"/>
              <a:ext cx="2079051" cy="2226055"/>
            </a:xfrm>
            <a:prstGeom prst="roundRect">
              <a:avLst>
                <a:gd name="adj" fmla="val 35715"/>
              </a:avLst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736F4B6-DF8F-674D-B307-066BABB1277A}"/>
              </a:ext>
            </a:extLst>
          </p:cNvPr>
          <p:cNvSpPr txBox="1"/>
          <p:nvPr/>
        </p:nvSpPr>
        <p:spPr>
          <a:xfrm>
            <a:off x="2571100" y="2159169"/>
            <a:ext cx="8032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gia đình thường có các thế hệ cùng chung sống.</a:t>
            </a:r>
          </a:p>
          <a:p>
            <a:r>
              <a:rPr lang="en-VN" sz="36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người luôn yêu thương, chăm sóc và chia sẻ công việc nhà với nhau.</a:t>
            </a:r>
          </a:p>
        </p:txBody>
      </p:sp>
    </p:spTree>
    <p:extLst>
      <p:ext uri="{BB962C8B-B14F-4D97-AF65-F5344CB8AC3E}">
        <p14:creationId xmlns:p14="http://schemas.microsoft.com/office/powerpoint/2010/main" val="5917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B55007C9-C888-A94F-92E7-81C04F99C19E}"/>
              </a:ext>
            </a:extLst>
          </p:cNvPr>
          <p:cNvSpPr/>
          <p:nvPr/>
        </p:nvSpPr>
        <p:spPr>
          <a:xfrm flipH="1">
            <a:off x="4100017" y="2710730"/>
            <a:ext cx="201713" cy="198523"/>
          </a:xfrm>
          <a:prstGeom prst="ellipse">
            <a:avLst/>
          </a:prstGeom>
          <a:solidFill>
            <a:srgbClr val="92D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5EEB81-B0F6-7D45-818D-B7B3269728AB}"/>
              </a:ext>
            </a:extLst>
          </p:cNvPr>
          <p:cNvSpPr/>
          <p:nvPr/>
        </p:nvSpPr>
        <p:spPr>
          <a:xfrm>
            <a:off x="8624805" y="678807"/>
            <a:ext cx="2074985" cy="2042160"/>
          </a:xfrm>
          <a:prstGeom prst="ellipse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577AA-4AB8-324A-B690-1FE49D70A6BF}"/>
              </a:ext>
            </a:extLst>
          </p:cNvPr>
          <p:cNvSpPr/>
          <p:nvPr/>
        </p:nvSpPr>
        <p:spPr>
          <a:xfrm>
            <a:off x="0" y="2798401"/>
            <a:ext cx="6885708" cy="1960069"/>
          </a:xfrm>
          <a:prstGeom prst="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với các bạn về thành viên trong gia đình em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4593DF-6D13-CE4F-8113-DADFC3C208D6}"/>
              </a:ext>
            </a:extLst>
          </p:cNvPr>
          <p:cNvGrpSpPr/>
          <p:nvPr/>
        </p:nvGrpSpPr>
        <p:grpSpPr>
          <a:xfrm>
            <a:off x="6774064" y="2160918"/>
            <a:ext cx="5230859" cy="2957635"/>
            <a:chOff x="4909782" y="2391507"/>
            <a:chExt cx="4007589" cy="226597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7369905-9F92-5945-A0E6-06BD8ADF5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782" y="2391507"/>
              <a:ext cx="4007589" cy="2265973"/>
            </a:xfrm>
            <a:prstGeom prst="roundRect">
              <a:avLst/>
            </a:prstGeom>
          </p:spPr>
        </p:pic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5078117-DA3F-194D-B881-A884A13D1201}"/>
                </a:ext>
              </a:extLst>
            </p:cNvPr>
            <p:cNvSpPr/>
            <p:nvPr/>
          </p:nvSpPr>
          <p:spPr>
            <a:xfrm>
              <a:off x="4909782" y="2391507"/>
              <a:ext cx="4007589" cy="2265973"/>
            </a:xfrm>
            <a:prstGeom prst="roundRect">
              <a:avLst/>
            </a:prstGeom>
            <a:noFill/>
            <a:ln w="57150">
              <a:solidFill>
                <a:srgbClr val="F39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81F11C10-2E8A-0943-9C42-9C32CCF6313A}"/>
              </a:ext>
            </a:extLst>
          </p:cNvPr>
          <p:cNvSpPr/>
          <p:nvPr/>
        </p:nvSpPr>
        <p:spPr>
          <a:xfrm>
            <a:off x="6504120" y="-1172851"/>
            <a:ext cx="3037986" cy="2989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928752-3B15-6E43-B533-FC45F2148B7A}"/>
              </a:ext>
            </a:extLst>
          </p:cNvPr>
          <p:cNvSpPr/>
          <p:nvPr/>
        </p:nvSpPr>
        <p:spPr>
          <a:xfrm>
            <a:off x="813350" y="5521570"/>
            <a:ext cx="3037986" cy="2989927"/>
          </a:xfrm>
          <a:prstGeom prst="ellipse">
            <a:avLst/>
          </a:prstGeom>
          <a:solidFill>
            <a:srgbClr val="F2D6C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BBB215-E29F-584D-85C4-05BA748D743C}"/>
              </a:ext>
            </a:extLst>
          </p:cNvPr>
          <p:cNvSpPr/>
          <p:nvPr/>
        </p:nvSpPr>
        <p:spPr>
          <a:xfrm>
            <a:off x="3601787" y="6050203"/>
            <a:ext cx="1198170" cy="1179215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193B149-8C95-4446-8B5B-79E447C81C4D}"/>
              </a:ext>
            </a:extLst>
          </p:cNvPr>
          <p:cNvSpPr/>
          <p:nvPr/>
        </p:nvSpPr>
        <p:spPr>
          <a:xfrm flipH="1">
            <a:off x="5504349" y="6507694"/>
            <a:ext cx="268478" cy="264232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4D644A-915F-5E4C-BAF7-8B42F5BCE176}"/>
              </a:ext>
            </a:extLst>
          </p:cNvPr>
          <p:cNvSpPr/>
          <p:nvPr/>
        </p:nvSpPr>
        <p:spPr>
          <a:xfrm flipH="1">
            <a:off x="9297808" y="620899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A68DDC-C034-934D-A26E-4F2D6320A63F}"/>
              </a:ext>
            </a:extLst>
          </p:cNvPr>
          <p:cNvSpPr/>
          <p:nvPr/>
        </p:nvSpPr>
        <p:spPr>
          <a:xfrm flipH="1">
            <a:off x="6205916" y="199770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6B638A-136A-0A48-8F11-CB450094F9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8" r="2914"/>
          <a:stretch/>
        </p:blipFill>
        <p:spPr>
          <a:xfrm>
            <a:off x="6156350" y="1352173"/>
            <a:ext cx="5633868" cy="4352752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7E555A-322F-E34E-8A6F-7149ABE82C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741" y="1484414"/>
            <a:ext cx="572879" cy="7533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4C5EF3-E023-FF42-AF8D-36EB68A45B04}"/>
              </a:ext>
            </a:extLst>
          </p:cNvPr>
          <p:cNvSpPr/>
          <p:nvPr/>
        </p:nvSpPr>
        <p:spPr>
          <a:xfrm>
            <a:off x="1478620" y="1670350"/>
            <a:ext cx="538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nêu các thành viên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F4ACE0-909B-0846-8F93-7966F3FEB94B}"/>
              </a:ext>
            </a:extLst>
          </p:cNvPr>
          <p:cNvSpPr/>
          <p:nvPr/>
        </p:nvSpPr>
        <p:spPr>
          <a:xfrm>
            <a:off x="203979" y="2237789"/>
            <a:ext cx="5922158" cy="169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gia đình Hoa. Từ người nhiều tuổi đến ít tuổi.</a:t>
            </a:r>
            <a:endParaRPr lang="en-VN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F3019E-3E9E-CB49-B858-810F1AED7184}"/>
              </a:ext>
            </a:extLst>
          </p:cNvPr>
          <p:cNvSpPr/>
          <p:nvPr/>
        </p:nvSpPr>
        <p:spPr>
          <a:xfrm>
            <a:off x="794889" y="4412304"/>
            <a:ext cx="5323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nghỉ, gia đình Hoa làm gì?</a:t>
            </a:r>
            <a:endParaRPr lang="en-VN" sz="2000" dirty="0"/>
          </a:p>
        </p:txBody>
      </p:sp>
      <p:pic>
        <p:nvPicPr>
          <p:cNvPr id="1026" name="Picture 2" descr="Question Icon Design, Question Icons, Questionmark Icon, Ask Icon PNG and  Vector with Transparent Background for Free Download | Question icon, Question  mark icon, Question mark image">
            <a:extLst>
              <a:ext uri="{FF2B5EF4-FFF2-40B4-BE49-F238E27FC236}">
                <a16:creationId xmlns:a16="http://schemas.microsoft.com/office/drawing/2014/main" id="{3AC2D83D-BFBD-0D44-B251-FD38EC508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3" y="4268669"/>
            <a:ext cx="810491" cy="81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5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54BF2604-845E-C944-9A5F-C904874C207A}"/>
              </a:ext>
            </a:extLst>
          </p:cNvPr>
          <p:cNvGrpSpPr/>
          <p:nvPr/>
        </p:nvGrpSpPr>
        <p:grpSpPr>
          <a:xfrm>
            <a:off x="165133" y="2864933"/>
            <a:ext cx="5744158" cy="3874694"/>
            <a:chOff x="165133" y="3000397"/>
            <a:chExt cx="5744158" cy="3874694"/>
          </a:xfrm>
        </p:grpSpPr>
        <p:pic>
          <p:nvPicPr>
            <p:cNvPr id="1030" name="Picture 6" descr="Quote - Frame For Quotes Png Transparent PNG - 681x516 - Free Download on  NicePNG">
              <a:extLst>
                <a:ext uri="{FF2B5EF4-FFF2-40B4-BE49-F238E27FC236}">
                  <a16:creationId xmlns:a16="http://schemas.microsoft.com/office/drawing/2014/main" id="{05CF6DB6-CB9B-954F-8221-9D7440590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32" y="3000397"/>
              <a:ext cx="5727059" cy="2647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hinking PNG, Person Thinking, Emoji Thinking, Boy, Cartoon images Free  Download - Free Transparent PNG Logos">
              <a:extLst>
                <a:ext uri="{FF2B5EF4-FFF2-40B4-BE49-F238E27FC236}">
                  <a16:creationId xmlns:a16="http://schemas.microsoft.com/office/drawing/2014/main" id="{2A9BFD8F-38EB-8B4D-9E1E-926B4EF8D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33" y="5230473"/>
              <a:ext cx="1644618" cy="164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7014EEB-33FD-F046-A3E3-FDCF6245718B}"/>
              </a:ext>
            </a:extLst>
          </p:cNvPr>
          <p:cNvGrpSpPr/>
          <p:nvPr/>
        </p:nvGrpSpPr>
        <p:grpSpPr>
          <a:xfrm>
            <a:off x="5359586" y="0"/>
            <a:ext cx="6650182" cy="6581002"/>
            <a:chOff x="1294410" y="-9844"/>
            <a:chExt cx="6650182" cy="6581002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9B9202C8-CAF3-F840-8959-CD9BDBE2FD5A}"/>
                </a:ext>
              </a:extLst>
            </p:cNvPr>
            <p:cNvSpPr/>
            <p:nvPr/>
          </p:nvSpPr>
          <p:spPr>
            <a:xfrm>
              <a:off x="1903509" y="1535825"/>
              <a:ext cx="5403272" cy="503533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1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63500">
                <a:schemeClr val="accent6">
                  <a:lumMod val="20000"/>
                  <a:lumOff val="80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050" name="Picture 2" descr="Download Free png Vector Hand Painted Pink Banners, Vector, Hand Painted,  Pink ... - DLPNG.com">
              <a:extLst>
                <a:ext uri="{FF2B5EF4-FFF2-40B4-BE49-F238E27FC236}">
                  <a16:creationId xmlns:a16="http://schemas.microsoft.com/office/drawing/2014/main" id="{0E45501D-7021-3348-A309-4F5001032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692" r="98308">
                          <a14:foregroundMark x1="9385" y1="61000" x2="9385" y2="61000"/>
                          <a14:foregroundMark x1="9385" y1="61000" x2="4615" y2="66750"/>
                          <a14:foregroundMark x1="4615" y1="66750" x2="4615" y2="66750"/>
                          <a14:foregroundMark x1="90308" y1="64000" x2="91077" y2="52750"/>
                          <a14:foregroundMark x1="98308" y1="54500" x2="95846" y2="54750"/>
                          <a14:foregroundMark x1="1692" y1="53750" x2="1692" y2="53750"/>
                        </a14:backgroundRemoval>
                      </a14:imgEffect>
                      <a14:imgEffect>
                        <a14:brightnessContrast brigh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410" y="-9844"/>
              <a:ext cx="6650182" cy="3000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B7D10B-A958-6340-9C42-E4EE0C752823}"/>
                </a:ext>
              </a:extLst>
            </p:cNvPr>
            <p:cNvSpPr/>
            <p:nvPr/>
          </p:nvSpPr>
          <p:spPr>
            <a:xfrm>
              <a:off x="2210030" y="1270657"/>
              <a:ext cx="4938916" cy="629991"/>
            </a:xfrm>
            <a:prstGeom prst="rect">
              <a:avLst/>
            </a:prstGeom>
          </p:spPr>
          <p:txBody>
            <a:bodyPr wrap="none">
              <a:prstTxWarp prst="textArchUp">
                <a:avLst>
                  <a:gd name="adj" fmla="val 10691478"/>
                </a:avLst>
              </a:prstTxWarp>
              <a:spAutoFit/>
            </a:bodyPr>
            <a:lstStyle/>
            <a:p>
              <a:r>
                <a:rPr lang="en-VN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 ĐỒ CÁC THẾ HỆ TRONG GIA ĐÌNH HOA</a:t>
              </a:r>
              <a:endParaRPr lang="en-V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6" name="Picture 8" descr="Download Free png Pretty flowers png 1 » PNG Image - DLPNG.com">
              <a:extLst>
                <a:ext uri="{FF2B5EF4-FFF2-40B4-BE49-F238E27FC236}">
                  <a16:creationId xmlns:a16="http://schemas.microsoft.com/office/drawing/2014/main" id="{4355BAEB-DED7-FF4A-8424-7C7E49088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1605">
              <a:off x="1634078" y="1235032"/>
              <a:ext cx="1033153" cy="103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Download Free png Pretty flowers png 1 » PNG Image - DLPNG.com">
              <a:extLst>
                <a:ext uri="{FF2B5EF4-FFF2-40B4-BE49-F238E27FC236}">
                  <a16:creationId xmlns:a16="http://schemas.microsoft.com/office/drawing/2014/main" id="{6C9AF01A-D38E-A940-8276-5CED040B8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28395" flipH="1">
              <a:off x="6543059" y="1235034"/>
              <a:ext cx="1033153" cy="103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7DE450-E4A6-C240-B42D-4C1EFE4F7AED}"/>
              </a:ext>
            </a:extLst>
          </p:cNvPr>
          <p:cNvGrpSpPr/>
          <p:nvPr/>
        </p:nvGrpSpPr>
        <p:grpSpPr>
          <a:xfrm>
            <a:off x="7928213" y="1794457"/>
            <a:ext cx="1109322" cy="1259273"/>
            <a:chOff x="936172" y="2373086"/>
            <a:chExt cx="1702130" cy="193221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782B40-66A6-1342-A605-E389F432403A}"/>
                </a:ext>
              </a:extLst>
            </p:cNvPr>
            <p:cNvSpPr/>
            <p:nvPr/>
          </p:nvSpPr>
          <p:spPr>
            <a:xfrm>
              <a:off x="936172" y="2373086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EC0884A-3FF2-0242-87D8-106C546959C9}"/>
                </a:ext>
              </a:extLst>
            </p:cNvPr>
            <p:cNvSpPr/>
            <p:nvPr/>
          </p:nvSpPr>
          <p:spPr>
            <a:xfrm>
              <a:off x="1117144" y="25540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E9E3540-3006-B04A-B562-95C784E6651C}"/>
                </a:ext>
              </a:extLst>
            </p:cNvPr>
            <p:cNvSpPr/>
            <p:nvPr/>
          </p:nvSpPr>
          <p:spPr>
            <a:xfrm>
              <a:off x="1054151" y="2491065"/>
              <a:ext cx="1478047" cy="147804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8DCF21D-88A4-A940-AB4C-8361209529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290" b="69565" l="23256" r="75969">
                          <a14:foregroundMark x1="40310" y1="32609" x2="58915" y2="26087"/>
                          <a14:foregroundMark x1="27907" y1="69565" x2="58140" y2="67391"/>
                          <a14:foregroundMark x1="58140" y1="67391" x2="67442" y2="69565"/>
                        </a14:backgroundRemoval>
                      </a14:imgEffect>
                      <a14:imgEffect>
                        <a14:sharpenSoften amount="58000"/>
                      </a14:imgEffect>
                      <a14:imgEffect>
                        <a14:brightnessContrast bright="2000" contras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77" t="14595" r="16898" b="25438"/>
            <a:stretch/>
          </p:blipFill>
          <p:spPr>
            <a:xfrm>
              <a:off x="1148640" y="2609962"/>
              <a:ext cx="1352061" cy="1307732"/>
            </a:xfrm>
            <a:prstGeom prst="ellipse">
              <a:avLst/>
            </a:prstGeom>
          </p:spPr>
        </p:pic>
        <p:sp>
          <p:nvSpPr>
            <p:cNvPr id="9" name="Curved Up Ribbon 8">
              <a:extLst>
                <a:ext uri="{FF2B5EF4-FFF2-40B4-BE49-F238E27FC236}">
                  <a16:creationId xmlns:a16="http://schemas.microsoft.com/office/drawing/2014/main" id="{20E7DA7C-03F5-8047-B842-AEE2398EFFA3}"/>
                </a:ext>
              </a:extLst>
            </p:cNvPr>
            <p:cNvSpPr/>
            <p:nvPr/>
          </p:nvSpPr>
          <p:spPr>
            <a:xfrm>
              <a:off x="965222" y="3800598"/>
              <a:ext cx="1644029" cy="504702"/>
            </a:xfrm>
            <a:prstGeom prst="ellipseRibbon2">
              <a:avLst>
                <a:gd name="adj1" fmla="val 41470"/>
                <a:gd name="adj2" fmla="val 100000"/>
                <a:gd name="adj3" fmla="val 25441"/>
              </a:avLst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F62DE1-442A-B84B-9C79-3B798254402A}"/>
                </a:ext>
              </a:extLst>
            </p:cNvPr>
            <p:cNvSpPr txBox="1"/>
            <p:nvPr/>
          </p:nvSpPr>
          <p:spPr>
            <a:xfrm>
              <a:off x="1288768" y="3687813"/>
              <a:ext cx="1007820" cy="566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Ông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728A48E-6263-734A-95FB-B8084E56C819}"/>
              </a:ext>
            </a:extLst>
          </p:cNvPr>
          <p:cNvGrpSpPr/>
          <p:nvPr/>
        </p:nvGrpSpPr>
        <p:grpSpPr>
          <a:xfrm>
            <a:off x="9896690" y="1831431"/>
            <a:ext cx="1109322" cy="1259274"/>
            <a:chOff x="1054151" y="4374238"/>
            <a:chExt cx="1702130" cy="193221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EACE0AF-F995-964D-A79A-AA712E225E6E}"/>
                </a:ext>
              </a:extLst>
            </p:cNvPr>
            <p:cNvSpPr/>
            <p:nvPr/>
          </p:nvSpPr>
          <p:spPr>
            <a:xfrm>
              <a:off x="1054151" y="4374238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4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DEF2A78-4117-9B49-86B9-B2C1C349DFF9}"/>
                </a:ext>
              </a:extLst>
            </p:cNvPr>
            <p:cNvSpPr/>
            <p:nvPr/>
          </p:nvSpPr>
          <p:spPr>
            <a:xfrm>
              <a:off x="1235123" y="4555210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4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D96124E-60C9-6B46-99EB-3775E2B4C0CA}"/>
                </a:ext>
              </a:extLst>
            </p:cNvPr>
            <p:cNvSpPr/>
            <p:nvPr/>
          </p:nvSpPr>
          <p:spPr>
            <a:xfrm>
              <a:off x="1172130" y="4492218"/>
              <a:ext cx="1478047" cy="1478046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40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D0C9692-774B-9540-A9EC-53B0D8EC47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34000"/>
                      </a14:imgEffect>
                      <a14:imgEffect>
                        <a14:brightnessContrast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9" t="10023" r="14986" b="20324"/>
            <a:stretch/>
          </p:blipFill>
          <p:spPr>
            <a:xfrm>
              <a:off x="1250422" y="4722470"/>
              <a:ext cx="1288864" cy="1247793"/>
            </a:xfrm>
            <a:prstGeom prst="ellipse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0BF6E87-6FE6-0440-85E3-C4C58AA96725}"/>
                </a:ext>
              </a:extLst>
            </p:cNvPr>
            <p:cNvGrpSpPr/>
            <p:nvPr/>
          </p:nvGrpSpPr>
          <p:grpSpPr>
            <a:xfrm>
              <a:off x="1083201" y="5674142"/>
              <a:ext cx="1644029" cy="632310"/>
              <a:chOff x="1083201" y="5674142"/>
              <a:chExt cx="1644029" cy="632310"/>
            </a:xfrm>
          </p:grpSpPr>
          <p:sp>
            <p:nvSpPr>
              <p:cNvPr id="26" name="Curved Up Ribbon 25">
                <a:extLst>
                  <a:ext uri="{FF2B5EF4-FFF2-40B4-BE49-F238E27FC236}">
                    <a16:creationId xmlns:a16="http://schemas.microsoft.com/office/drawing/2014/main" id="{67F665D8-37EE-934E-B6CE-87C35C15A5A4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4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1265817-5F32-F84D-BBD3-597EF94E383E}"/>
                  </a:ext>
                </a:extLst>
              </p:cNvPr>
              <p:cNvSpPr txBox="1"/>
              <p:nvPr/>
            </p:nvSpPr>
            <p:spPr>
              <a:xfrm>
                <a:off x="1406748" y="5674142"/>
                <a:ext cx="1007820" cy="584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Bà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0C00EB-1E9A-F447-95D4-2EF6B89DD4A6}"/>
              </a:ext>
            </a:extLst>
          </p:cNvPr>
          <p:cNvGrpSpPr/>
          <p:nvPr/>
        </p:nvGrpSpPr>
        <p:grpSpPr>
          <a:xfrm>
            <a:off x="6548415" y="3409124"/>
            <a:ext cx="1074687" cy="1219957"/>
            <a:chOff x="4831912" y="1879486"/>
            <a:chExt cx="1702130" cy="193221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DBC8766-5711-EB4B-AF8E-289316422D39}"/>
                </a:ext>
              </a:extLst>
            </p:cNvPr>
            <p:cNvSpPr/>
            <p:nvPr/>
          </p:nvSpPr>
          <p:spPr>
            <a:xfrm>
              <a:off x="4831912" y="1879486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E300FAE-4089-9F4C-AAE9-EE59147470D5}"/>
                </a:ext>
              </a:extLst>
            </p:cNvPr>
            <p:cNvSpPr/>
            <p:nvPr/>
          </p:nvSpPr>
          <p:spPr>
            <a:xfrm>
              <a:off x="5012884" y="20604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5CB680E-1BFA-6A4F-A1E4-A0184B777E88}"/>
                </a:ext>
              </a:extLst>
            </p:cNvPr>
            <p:cNvSpPr/>
            <p:nvPr/>
          </p:nvSpPr>
          <p:spPr>
            <a:xfrm>
              <a:off x="4939002" y="1975687"/>
              <a:ext cx="1478047" cy="155905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A3A102A-1D9D-9C48-9889-ACC50E7B10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61000"/>
                      </a14:imgEffect>
                      <a14:imgEffect>
                        <a14:brightnessContrast bright="7000"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5" t="13668" r="15003" b="21631"/>
            <a:stretch/>
          </p:blipFill>
          <p:spPr>
            <a:xfrm>
              <a:off x="5048795" y="2124075"/>
              <a:ext cx="1283760" cy="1290378"/>
            </a:xfrm>
            <a:prstGeom prst="ellipse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FA70CD7-9484-9144-859B-C377CABB6CC1}"/>
                </a:ext>
              </a:extLst>
            </p:cNvPr>
            <p:cNvGrpSpPr/>
            <p:nvPr/>
          </p:nvGrpSpPr>
          <p:grpSpPr>
            <a:xfrm>
              <a:off x="4860962" y="3202222"/>
              <a:ext cx="1644029" cy="609478"/>
              <a:chOff x="1083201" y="5696974"/>
              <a:chExt cx="1644029" cy="609478"/>
            </a:xfrm>
          </p:grpSpPr>
          <p:sp>
            <p:nvSpPr>
              <p:cNvPr id="38" name="Curved Up Ribbon 37">
                <a:extLst>
                  <a:ext uri="{FF2B5EF4-FFF2-40B4-BE49-F238E27FC236}">
                    <a16:creationId xmlns:a16="http://schemas.microsoft.com/office/drawing/2014/main" id="{30F0D65D-ED05-BC47-9CF2-04F4F9FBFA7D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6A5B56C-4DC7-D74C-9B7C-F5530327295E}"/>
                  </a:ext>
                </a:extLst>
              </p:cNvPr>
              <p:cNvSpPr txBox="1"/>
              <p:nvPr/>
            </p:nvSpPr>
            <p:spPr>
              <a:xfrm>
                <a:off x="1406748" y="5696974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1600" dirty="0"/>
                  <a:t>Mẹ</a:t>
                </a: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14E01E7-D99E-D54F-A79A-515EF87E806D}"/>
              </a:ext>
            </a:extLst>
          </p:cNvPr>
          <p:cNvGrpSpPr/>
          <p:nvPr/>
        </p:nvGrpSpPr>
        <p:grpSpPr>
          <a:xfrm>
            <a:off x="7094454" y="5155461"/>
            <a:ext cx="1074687" cy="1219957"/>
            <a:chOff x="9864239" y="2373086"/>
            <a:chExt cx="1702130" cy="1932214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3D79741-23B8-7C47-AF1F-5FADC9627596}"/>
                </a:ext>
              </a:extLst>
            </p:cNvPr>
            <p:cNvSpPr/>
            <p:nvPr/>
          </p:nvSpPr>
          <p:spPr>
            <a:xfrm>
              <a:off x="9864239" y="2373086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4BB6E98-BB3E-B848-8602-9D687CE9AB8C}"/>
                </a:ext>
              </a:extLst>
            </p:cNvPr>
            <p:cNvSpPr/>
            <p:nvPr/>
          </p:nvSpPr>
          <p:spPr>
            <a:xfrm>
              <a:off x="10036159" y="25540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FB474C7-9D3D-B242-9583-37AEA963346A}"/>
                </a:ext>
              </a:extLst>
            </p:cNvPr>
            <p:cNvSpPr/>
            <p:nvPr/>
          </p:nvSpPr>
          <p:spPr>
            <a:xfrm>
              <a:off x="9973166" y="2469285"/>
              <a:ext cx="1478047" cy="157334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9705A85-9357-DC40-BB50-4C5F1DD4E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5000" b="74167" l="21600" r="80800">
                          <a14:foregroundMark x1="21600" y1="32500" x2="21600" y2="32500"/>
                          <a14:foregroundMark x1="50400" y1="15000" x2="50400" y2="15000"/>
                          <a14:foregroundMark x1="66400" y1="15000" x2="66400" y2="15000"/>
                          <a14:foregroundMark x1="35200" y1="70833" x2="35200" y2="70833"/>
                          <a14:foregroundMark x1="29600" y1="71667" x2="55200" y2="72500"/>
                          <a14:foregroundMark x1="55200" y1="72500" x2="69600" y2="71667"/>
                          <a14:foregroundMark x1="69600" y1="71667" x2="64800" y2="65833"/>
                          <a14:foregroundMark x1="27200" y1="65833" x2="27200" y2="65833"/>
                        </a14:backgroundRemoval>
                      </a14:imgEffect>
                      <a14:imgEffect>
                        <a14:sharpenSoften amount="59000"/>
                      </a14:imgEffect>
                      <a14:imgEffect>
                        <a14:brightnessContrast contrast="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9" t="8092" r="11626" b="18123"/>
            <a:stretch/>
          </p:blipFill>
          <p:spPr>
            <a:xfrm>
              <a:off x="10058013" y="2651192"/>
              <a:ext cx="1344701" cy="1340902"/>
            </a:xfrm>
            <a:prstGeom prst="ellipse">
              <a:avLst/>
            </a:prstGeom>
          </p:spPr>
        </p:pic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87658D9-F79F-0A40-9AE2-693E9FE43039}"/>
                </a:ext>
              </a:extLst>
            </p:cNvPr>
            <p:cNvGrpSpPr/>
            <p:nvPr/>
          </p:nvGrpSpPr>
          <p:grpSpPr>
            <a:xfrm>
              <a:off x="9884237" y="3682296"/>
              <a:ext cx="1644029" cy="623004"/>
              <a:chOff x="1083201" y="5683448"/>
              <a:chExt cx="1644029" cy="623004"/>
            </a:xfrm>
          </p:grpSpPr>
          <p:sp>
            <p:nvSpPr>
              <p:cNvPr id="70" name="Curved Up Ribbon 69">
                <a:extLst>
                  <a:ext uri="{FF2B5EF4-FFF2-40B4-BE49-F238E27FC236}">
                    <a16:creationId xmlns:a16="http://schemas.microsoft.com/office/drawing/2014/main" id="{C970D2DD-4EF7-CF48-8415-CB85E86C5C78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93AA620-5284-A147-890F-5A24BE4DA638}"/>
                  </a:ext>
                </a:extLst>
              </p:cNvPr>
              <p:cNvSpPr txBox="1"/>
              <p:nvPr/>
            </p:nvSpPr>
            <p:spPr>
              <a:xfrm>
                <a:off x="1406748" y="5683448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1600" dirty="0"/>
                  <a:t>Hoa</a:t>
                </a:r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8F25ED4-3E2D-0D44-A3BE-FB30EB9A27C5}"/>
              </a:ext>
            </a:extLst>
          </p:cNvPr>
          <p:cNvGrpSpPr/>
          <p:nvPr/>
        </p:nvGrpSpPr>
        <p:grpSpPr>
          <a:xfrm>
            <a:off x="8598062" y="5151483"/>
            <a:ext cx="1144249" cy="1272772"/>
            <a:chOff x="9136125" y="4275932"/>
            <a:chExt cx="1812305" cy="2015865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4259F1C-95A9-2F42-B332-0D2683F808F5}"/>
                </a:ext>
              </a:extLst>
            </p:cNvPr>
            <p:cNvSpPr/>
            <p:nvPr/>
          </p:nvSpPr>
          <p:spPr>
            <a:xfrm>
              <a:off x="9187566" y="4275932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165F409-D824-CB4C-A059-EFDD0358E7A4}"/>
                </a:ext>
              </a:extLst>
            </p:cNvPr>
            <p:cNvSpPr/>
            <p:nvPr/>
          </p:nvSpPr>
          <p:spPr>
            <a:xfrm>
              <a:off x="9359487" y="4456904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C296ADC-8BD1-1240-8684-32AF811F9E29}"/>
                </a:ext>
              </a:extLst>
            </p:cNvPr>
            <p:cNvSpPr/>
            <p:nvPr/>
          </p:nvSpPr>
          <p:spPr>
            <a:xfrm>
              <a:off x="9298331" y="4373970"/>
              <a:ext cx="1478047" cy="151638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823D9BA-18DE-1049-A00C-9379BB314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46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9" t="15692" r="19763" b="19229"/>
            <a:stretch/>
          </p:blipFill>
          <p:spPr>
            <a:xfrm>
              <a:off x="9402053" y="4621508"/>
              <a:ext cx="1215425" cy="1180157"/>
            </a:xfrm>
            <a:prstGeom prst="ellipse">
              <a:avLst/>
            </a:prstGeom>
          </p:spPr>
        </p:pic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565E29A-3735-E04A-A00F-910BECB9CFF5}"/>
                </a:ext>
              </a:extLst>
            </p:cNvPr>
            <p:cNvGrpSpPr/>
            <p:nvPr/>
          </p:nvGrpSpPr>
          <p:grpSpPr>
            <a:xfrm>
              <a:off x="9136125" y="5703444"/>
              <a:ext cx="1812305" cy="588353"/>
              <a:chOff x="8789555" y="4284041"/>
              <a:chExt cx="1812305" cy="588353"/>
            </a:xfrm>
          </p:grpSpPr>
          <p:sp>
            <p:nvSpPr>
              <p:cNvPr id="79" name="Curved Up Ribbon 78">
                <a:extLst>
                  <a:ext uri="{FF2B5EF4-FFF2-40B4-BE49-F238E27FC236}">
                    <a16:creationId xmlns:a16="http://schemas.microsoft.com/office/drawing/2014/main" id="{D8E9A2A1-A458-8347-8BAE-A3D6CF14CF60}"/>
                  </a:ext>
                </a:extLst>
              </p:cNvPr>
              <p:cNvSpPr/>
              <p:nvPr/>
            </p:nvSpPr>
            <p:spPr>
              <a:xfrm>
                <a:off x="8860995" y="4284041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2282F14-A5F2-7046-8061-B04842A9EDEA}"/>
                  </a:ext>
                </a:extLst>
              </p:cNvPr>
              <p:cNvSpPr txBox="1"/>
              <p:nvPr/>
            </p:nvSpPr>
            <p:spPr>
              <a:xfrm>
                <a:off x="8789555" y="4472284"/>
                <a:ext cx="1812305" cy="40011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VN" sz="1200" dirty="0"/>
                  <a:t>Em của Hoa</a:t>
                </a:r>
              </a:p>
            </p:txBody>
          </p:sp>
        </p:grpSp>
      </p:grpSp>
      <p:pic>
        <p:nvPicPr>
          <p:cNvPr id="1026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C09A7321-2E2A-F844-BB3D-0FD6ED080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8956474" y="2348618"/>
            <a:ext cx="1013782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27B44C06-9682-5C4B-9BEF-C65A3F0C1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 rot="5400000">
            <a:off x="8930665" y="2878036"/>
            <a:ext cx="1013782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Heart 81">
            <a:extLst>
              <a:ext uri="{FF2B5EF4-FFF2-40B4-BE49-F238E27FC236}">
                <a16:creationId xmlns:a16="http://schemas.microsoft.com/office/drawing/2014/main" id="{8F88B1A9-AA47-1943-BC9C-EF254FA60B59}"/>
              </a:ext>
            </a:extLst>
          </p:cNvPr>
          <p:cNvSpPr/>
          <p:nvPr/>
        </p:nvSpPr>
        <p:spPr>
          <a:xfrm>
            <a:off x="9229964" y="2253476"/>
            <a:ext cx="415184" cy="415184"/>
          </a:xfrm>
          <a:prstGeom prst="heart">
            <a:avLst/>
          </a:prstGeom>
          <a:solidFill>
            <a:srgbClr val="F18E8F"/>
          </a:solidFill>
          <a:ln>
            <a:solidFill>
              <a:srgbClr val="E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AD39684-71E2-6744-8E0C-11F61270955F}"/>
              </a:ext>
            </a:extLst>
          </p:cNvPr>
          <p:cNvGrpSpPr/>
          <p:nvPr/>
        </p:nvGrpSpPr>
        <p:grpSpPr>
          <a:xfrm>
            <a:off x="8969357" y="3403194"/>
            <a:ext cx="1074687" cy="1219957"/>
            <a:chOff x="8831945" y="2856529"/>
            <a:chExt cx="1702130" cy="193221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3105A82-70E1-6B46-96C4-9899C5BCDA15}"/>
                </a:ext>
              </a:extLst>
            </p:cNvPr>
            <p:cNvSpPr/>
            <p:nvPr/>
          </p:nvSpPr>
          <p:spPr>
            <a:xfrm>
              <a:off x="8831945" y="2856529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ECF9BAC-A06E-8148-803F-3E5DA8600638}"/>
                </a:ext>
              </a:extLst>
            </p:cNvPr>
            <p:cNvSpPr/>
            <p:nvPr/>
          </p:nvSpPr>
          <p:spPr>
            <a:xfrm>
              <a:off x="9012917" y="3037501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1D6B571-924B-A14C-82D4-F80A14F076F4}"/>
                </a:ext>
              </a:extLst>
            </p:cNvPr>
            <p:cNvSpPr/>
            <p:nvPr/>
          </p:nvSpPr>
          <p:spPr>
            <a:xfrm rot="3041696">
              <a:off x="8929324" y="2984018"/>
              <a:ext cx="1507836" cy="148903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2270FAD-E644-5F45-A6CA-E404A7A53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1024" b="74016" l="17073" r="74797">
                          <a14:foregroundMark x1="25203" y1="24409" x2="25203" y2="24409"/>
                          <a14:foregroundMark x1="40650" y1="17323" x2="40650" y2="17323"/>
                          <a14:foregroundMark x1="48780" y1="11811" x2="48780" y2="11811"/>
                          <a14:foregroundMark x1="32520" y1="74016" x2="65041" y2="71654"/>
                        </a14:backgroundRemoval>
                      </a14:imgEffect>
                      <a14:imgEffect>
                        <a14:sharpenSoften amount="54000"/>
                      </a14:imgEffect>
                      <a14:imgEffect>
                        <a14:brightnessContrast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4" t="9728" r="17662" b="21412"/>
            <a:stretch/>
          </p:blipFill>
          <p:spPr>
            <a:xfrm>
              <a:off x="9037415" y="3089849"/>
              <a:ext cx="1292560" cy="1287615"/>
            </a:xfrm>
            <a:prstGeom prst="ellipse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29D5DA4-3DBB-7D47-96AE-40630FAF5BE7}"/>
                </a:ext>
              </a:extLst>
            </p:cNvPr>
            <p:cNvGrpSpPr/>
            <p:nvPr/>
          </p:nvGrpSpPr>
          <p:grpSpPr>
            <a:xfrm>
              <a:off x="8860995" y="4183619"/>
              <a:ext cx="1644029" cy="605124"/>
              <a:chOff x="8860995" y="4183619"/>
              <a:chExt cx="1644029" cy="605124"/>
            </a:xfrm>
          </p:grpSpPr>
          <p:sp>
            <p:nvSpPr>
              <p:cNvPr id="50" name="Curved Up Ribbon 49">
                <a:extLst>
                  <a:ext uri="{FF2B5EF4-FFF2-40B4-BE49-F238E27FC236}">
                    <a16:creationId xmlns:a16="http://schemas.microsoft.com/office/drawing/2014/main" id="{CE984A31-CCEE-A84A-B8E8-EA44637CA1C5}"/>
                  </a:ext>
                </a:extLst>
              </p:cNvPr>
              <p:cNvSpPr/>
              <p:nvPr/>
            </p:nvSpPr>
            <p:spPr>
              <a:xfrm>
                <a:off x="8860995" y="4284041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5C3F0F3-67AD-054A-8B47-229B6BD03987}"/>
                  </a:ext>
                </a:extLst>
              </p:cNvPr>
              <p:cNvSpPr txBox="1"/>
              <p:nvPr/>
            </p:nvSpPr>
            <p:spPr>
              <a:xfrm>
                <a:off x="9184542" y="4183619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1600" dirty="0"/>
                  <a:t>Bố</a:t>
                </a:r>
              </a:p>
            </p:txBody>
          </p:sp>
        </p:grpSp>
      </p:grpSp>
      <p:pic>
        <p:nvPicPr>
          <p:cNvPr id="87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F262A42A-23A2-1946-BB79-A15625C41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7518561" y="3910708"/>
            <a:ext cx="1518974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5D924E3B-B861-BC4F-92D9-056C3E587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hq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 rot="5400000">
            <a:off x="7920915" y="4302108"/>
            <a:ext cx="737746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Heart 88">
            <a:extLst>
              <a:ext uri="{FF2B5EF4-FFF2-40B4-BE49-F238E27FC236}">
                <a16:creationId xmlns:a16="http://schemas.microsoft.com/office/drawing/2014/main" id="{01407D89-C138-CA4C-B5E8-89E0E581C63C}"/>
              </a:ext>
            </a:extLst>
          </p:cNvPr>
          <p:cNvSpPr/>
          <p:nvPr/>
        </p:nvSpPr>
        <p:spPr>
          <a:xfrm>
            <a:off x="8082196" y="3815566"/>
            <a:ext cx="415184" cy="415184"/>
          </a:xfrm>
          <a:prstGeom prst="heart">
            <a:avLst/>
          </a:prstGeom>
          <a:solidFill>
            <a:srgbClr val="F18E8F"/>
          </a:solidFill>
          <a:ln>
            <a:solidFill>
              <a:srgbClr val="E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0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D57A75E0-9AA6-5649-968B-8706C07C9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7532543" y="4670981"/>
            <a:ext cx="1518974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E050427A-6914-D247-8DAF-F8F6063F5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hq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r="47684" b="47780"/>
          <a:stretch/>
        </p:blipFill>
        <p:spPr bwMode="auto">
          <a:xfrm rot="5400000">
            <a:off x="7406216" y="4870166"/>
            <a:ext cx="446600" cy="1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3F12781E-55B8-F24B-8A5F-53193622C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hq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r="48924" b="47780"/>
          <a:stretch/>
        </p:blipFill>
        <p:spPr bwMode="auto">
          <a:xfrm rot="5400000">
            <a:off x="8813637" y="4869793"/>
            <a:ext cx="436015" cy="1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54741CD3-DCC1-4049-96D7-02626D822FB4}"/>
              </a:ext>
            </a:extLst>
          </p:cNvPr>
          <p:cNvSpPr/>
          <p:nvPr/>
        </p:nvSpPr>
        <p:spPr>
          <a:xfrm>
            <a:off x="182232" y="304055"/>
            <a:ext cx="11724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Gia đình Hoa có nhiều thế hệ cùng chung sống.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16711C9-1A04-5340-B740-E219120679D5}"/>
              </a:ext>
            </a:extLst>
          </p:cNvPr>
          <p:cNvSpPr/>
          <p:nvPr/>
        </p:nvSpPr>
        <p:spPr>
          <a:xfrm>
            <a:off x="182232" y="1419702"/>
            <a:ext cx="5184842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Những người ngang hàng trên sơ đồ là cùng một thế hệ.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F5E1CD5-1622-EF4C-9F17-7A88FBE25D5E}"/>
              </a:ext>
            </a:extLst>
          </p:cNvPr>
          <p:cNvSpPr/>
          <p:nvPr/>
        </p:nvSpPr>
        <p:spPr>
          <a:xfrm>
            <a:off x="1232121" y="3469863"/>
            <a:ext cx="3636597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 đình Hoa </a:t>
            </a:r>
          </a:p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mấy thế hệ?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E967211-0A5F-FE4C-9B89-CA6C107DAA8E}"/>
              </a:ext>
            </a:extLst>
          </p:cNvPr>
          <p:cNvSpPr/>
          <p:nvPr/>
        </p:nvSpPr>
        <p:spPr>
          <a:xfrm>
            <a:off x="1141816" y="3457360"/>
            <a:ext cx="4113427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và nói tên các </a:t>
            </a:r>
          </a:p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viên cùng thế hệ?</a:t>
            </a:r>
          </a:p>
        </p:txBody>
      </p:sp>
    </p:spTree>
    <p:extLst>
      <p:ext uri="{BB962C8B-B14F-4D97-AF65-F5344CB8AC3E}">
        <p14:creationId xmlns:p14="http://schemas.microsoft.com/office/powerpoint/2010/main" val="19718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9" grpId="0" animBg="1"/>
      <p:bldP spid="93" grpId="0"/>
      <p:bldP spid="94" grpId="0"/>
      <p:bldP spid="95" grpId="0"/>
      <p:bldP spid="95" grpId="1"/>
      <p:bldP spid="10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1DD91D-8A9A-6B41-8B8E-4352D150E4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4480" y="101598"/>
            <a:ext cx="794055" cy="776410"/>
          </a:xfrm>
          <a:prstGeom prst="roundRect">
            <a:avLst>
              <a:gd name="adj" fmla="val 26822"/>
            </a:avLst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E1C9B7-8CD1-584A-BC63-7F457C4B42E6}"/>
              </a:ext>
            </a:extLst>
          </p:cNvPr>
          <p:cNvSpPr/>
          <p:nvPr/>
        </p:nvSpPr>
        <p:spPr>
          <a:xfrm>
            <a:off x="5266267" y="228193"/>
            <a:ext cx="6841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Vẽ, dán ảnh hoặc viết tên từng thành viên trong gia đình em theo sơ đồ sau: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C51D32-E2DB-A645-A829-75E07FCAF4D9}"/>
              </a:ext>
            </a:extLst>
          </p:cNvPr>
          <p:cNvGrpSpPr/>
          <p:nvPr/>
        </p:nvGrpSpPr>
        <p:grpSpPr>
          <a:xfrm>
            <a:off x="823997" y="2778626"/>
            <a:ext cx="3977510" cy="3157652"/>
            <a:chOff x="443862" y="1981200"/>
            <a:chExt cx="3977510" cy="315765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7D87A55-2622-B442-A1EE-B06FBBF6978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929722" y="2970709"/>
              <a:ext cx="98348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52E3DDA-00D5-754A-8C5A-384C3C163288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1561462" y="2540000"/>
              <a:ext cx="174231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67AEC74-0F42-524B-B4A1-79351B045DD2}"/>
                </a:ext>
              </a:extLst>
            </p:cNvPr>
            <p:cNvSpPr/>
            <p:nvPr/>
          </p:nvSpPr>
          <p:spPr>
            <a:xfrm>
              <a:off x="443862" y="1981200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28BCB77-0B4C-6946-8C5A-ABD6F3B6A753}"/>
                </a:ext>
              </a:extLst>
            </p:cNvPr>
            <p:cNvSpPr/>
            <p:nvPr/>
          </p:nvSpPr>
          <p:spPr>
            <a:xfrm>
              <a:off x="3303772" y="1981200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Heart 7">
              <a:extLst>
                <a:ext uri="{FF2B5EF4-FFF2-40B4-BE49-F238E27FC236}">
                  <a16:creationId xmlns:a16="http://schemas.microsoft.com/office/drawing/2014/main" id="{F7094269-38C7-4F48-922D-B655A36230C0}"/>
                </a:ext>
              </a:extLst>
            </p:cNvPr>
            <p:cNvSpPr/>
            <p:nvPr/>
          </p:nvSpPr>
          <p:spPr>
            <a:xfrm>
              <a:off x="2213874" y="2332408"/>
              <a:ext cx="415184" cy="415184"/>
            </a:xfrm>
            <a:prstGeom prst="heart">
              <a:avLst/>
            </a:prstGeom>
            <a:solidFill>
              <a:srgbClr val="F18E8F"/>
            </a:solidFill>
            <a:ln>
              <a:solidFill>
                <a:srgbClr val="E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4550E9E-F537-7145-98C2-224F30506EC7}"/>
                </a:ext>
              </a:extLst>
            </p:cNvPr>
            <p:cNvCxnSpPr/>
            <p:nvPr/>
          </p:nvCxnSpPr>
          <p:spPr>
            <a:xfrm>
              <a:off x="1561462" y="3462453"/>
              <a:ext cx="174231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E678316-37B5-6743-9573-DE5BEE26E7D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89942" y="3798083"/>
              <a:ext cx="73890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C5B3F3F-F2E6-034C-BACF-6CBA8D0CC81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923167" y="3796710"/>
              <a:ext cx="73890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98BC7CC-75C3-F440-907F-1EDEA80498A1}"/>
                </a:ext>
              </a:extLst>
            </p:cNvPr>
            <p:cNvSpPr/>
            <p:nvPr/>
          </p:nvSpPr>
          <p:spPr>
            <a:xfrm>
              <a:off x="1002662" y="4021252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83C3E95-7FB8-6641-9F0D-F8BBA4230B52}"/>
                </a:ext>
              </a:extLst>
            </p:cNvPr>
            <p:cNvSpPr/>
            <p:nvPr/>
          </p:nvSpPr>
          <p:spPr>
            <a:xfrm>
              <a:off x="2744972" y="4021252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BF25572-44DF-9440-88E3-E82CE3331980}"/>
              </a:ext>
            </a:extLst>
          </p:cNvPr>
          <p:cNvGrpSpPr/>
          <p:nvPr/>
        </p:nvGrpSpPr>
        <p:grpSpPr>
          <a:xfrm>
            <a:off x="6096000" y="1344080"/>
            <a:ext cx="4981100" cy="4592198"/>
            <a:chOff x="6096000" y="1216125"/>
            <a:chExt cx="4981100" cy="45921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11A81C4-96FB-664B-81AF-4F8A130834E9}"/>
                </a:ext>
              </a:extLst>
            </p:cNvPr>
            <p:cNvGrpSpPr/>
            <p:nvPr/>
          </p:nvGrpSpPr>
          <p:grpSpPr>
            <a:xfrm>
              <a:off x="7931328" y="1216125"/>
              <a:ext cx="3145772" cy="1559539"/>
              <a:chOff x="8073604" y="1182300"/>
              <a:chExt cx="3145772" cy="155953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040994B-A635-2B44-B559-86334FF9E9D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154746" y="2250095"/>
                <a:ext cx="98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0D5AE33-98B3-324D-A245-7EBD6D295846}"/>
                  </a:ext>
                </a:extLst>
              </p:cNvPr>
              <p:cNvGrpSpPr/>
              <p:nvPr/>
            </p:nvGrpSpPr>
            <p:grpSpPr>
              <a:xfrm>
                <a:off x="8073604" y="1182300"/>
                <a:ext cx="3145772" cy="1134851"/>
                <a:chOff x="8768030" y="1185992"/>
                <a:chExt cx="3145772" cy="1134851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0BBAD24E-87F3-3845-8ED4-CD171298B56C}"/>
                    </a:ext>
                  </a:extLst>
                </p:cNvPr>
                <p:cNvCxnSpPr>
                  <a:stCxn id="32" idx="6"/>
                  <a:endCxn id="33" idx="2"/>
                </p:cNvCxnSpPr>
                <p:nvPr/>
              </p:nvCxnSpPr>
              <p:spPr>
                <a:xfrm flipV="1">
                  <a:off x="9885630" y="1744792"/>
                  <a:ext cx="910572" cy="1725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D1395979-B609-4B40-9D10-E8D7C807CEB5}"/>
                    </a:ext>
                  </a:extLst>
                </p:cNvPr>
                <p:cNvSpPr/>
                <p:nvPr/>
              </p:nvSpPr>
              <p:spPr>
                <a:xfrm>
                  <a:off x="8768030" y="1203243"/>
                  <a:ext cx="1117600" cy="1117600"/>
                </a:xfrm>
                <a:prstGeom prst="ellipse">
                  <a:avLst/>
                </a:prstGeom>
                <a:solidFill>
                  <a:srgbClr val="96E1EA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55383580-58D2-5542-A31B-B1293AF8FE00}"/>
                    </a:ext>
                  </a:extLst>
                </p:cNvPr>
                <p:cNvSpPr/>
                <p:nvPr/>
              </p:nvSpPr>
              <p:spPr>
                <a:xfrm>
                  <a:off x="10796202" y="1185992"/>
                  <a:ext cx="1117600" cy="1117600"/>
                </a:xfrm>
                <a:prstGeom prst="ellipse">
                  <a:avLst/>
                </a:prstGeom>
                <a:solidFill>
                  <a:srgbClr val="96E1EA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34" name="Heart 33">
                  <a:extLst>
                    <a:ext uri="{FF2B5EF4-FFF2-40B4-BE49-F238E27FC236}">
                      <a16:creationId xmlns:a16="http://schemas.microsoft.com/office/drawing/2014/main" id="{8C7A96AF-F4B9-ED46-977F-92C0EBF8B0B0}"/>
                    </a:ext>
                  </a:extLst>
                </p:cNvPr>
                <p:cNvSpPr/>
                <p:nvPr/>
              </p:nvSpPr>
              <p:spPr>
                <a:xfrm>
                  <a:off x="10133324" y="1539894"/>
                  <a:ext cx="415184" cy="415184"/>
                </a:xfrm>
                <a:prstGeom prst="heart">
                  <a:avLst/>
                </a:prstGeom>
                <a:solidFill>
                  <a:srgbClr val="F18E8F"/>
                </a:solidFill>
                <a:ln>
                  <a:solidFill>
                    <a:srgbClr val="E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552482B-7BE4-7142-A5A0-77601C8FAD2A}"/>
                </a:ext>
              </a:extLst>
            </p:cNvPr>
            <p:cNvGrpSpPr/>
            <p:nvPr/>
          </p:nvGrpSpPr>
          <p:grpSpPr>
            <a:xfrm>
              <a:off x="6096000" y="2650671"/>
              <a:ext cx="3977510" cy="3157652"/>
              <a:chOff x="443862" y="1981200"/>
              <a:chExt cx="3977510" cy="3157652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1F7E231-1254-9242-9E72-42C99DACD88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929722" y="2970709"/>
                <a:ext cx="98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FA0991B-8EE1-BC4D-91CD-21BA148EBDA1}"/>
                  </a:ext>
                </a:extLst>
              </p:cNvPr>
              <p:cNvCxnSpPr>
                <a:stCxn id="23" idx="6"/>
                <a:endCxn id="24" idx="2"/>
              </p:cNvCxnSpPr>
              <p:nvPr/>
            </p:nvCxnSpPr>
            <p:spPr>
              <a:xfrm>
                <a:off x="1561462" y="2540000"/>
                <a:ext cx="17423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19A4BA9-55DC-4346-B29F-5FBA55EED4C5}"/>
                  </a:ext>
                </a:extLst>
              </p:cNvPr>
              <p:cNvSpPr/>
              <p:nvPr/>
            </p:nvSpPr>
            <p:spPr>
              <a:xfrm>
                <a:off x="443862" y="1981200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61B0AD4-8104-3F43-9ED1-92C9EA15526E}"/>
                  </a:ext>
                </a:extLst>
              </p:cNvPr>
              <p:cNvSpPr/>
              <p:nvPr/>
            </p:nvSpPr>
            <p:spPr>
              <a:xfrm>
                <a:off x="3303772" y="1981200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5" name="Heart 24">
                <a:extLst>
                  <a:ext uri="{FF2B5EF4-FFF2-40B4-BE49-F238E27FC236}">
                    <a16:creationId xmlns:a16="http://schemas.microsoft.com/office/drawing/2014/main" id="{7C90CDBC-212A-714A-A078-046CB8732366}"/>
                  </a:ext>
                </a:extLst>
              </p:cNvPr>
              <p:cNvSpPr/>
              <p:nvPr/>
            </p:nvSpPr>
            <p:spPr>
              <a:xfrm>
                <a:off x="2213874" y="2332408"/>
                <a:ext cx="415184" cy="415184"/>
              </a:xfrm>
              <a:prstGeom prst="heart">
                <a:avLst/>
              </a:prstGeom>
              <a:solidFill>
                <a:srgbClr val="F18E8F"/>
              </a:solidFill>
              <a:ln>
                <a:solidFill>
                  <a:srgbClr val="E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14DE28B-8FCD-E94D-AD71-53EEB091528E}"/>
                  </a:ext>
                </a:extLst>
              </p:cNvPr>
              <p:cNvCxnSpPr/>
              <p:nvPr/>
            </p:nvCxnSpPr>
            <p:spPr>
              <a:xfrm>
                <a:off x="1561462" y="3462453"/>
                <a:ext cx="17423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E592546-3BC6-6149-B950-93F36E822EE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189942" y="3798083"/>
                <a:ext cx="7389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1641479-1E95-574A-B336-74DD29F73D9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923167" y="3796710"/>
                <a:ext cx="7389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A756B87-C30A-A44A-8E37-0C7F8F89DBBA}"/>
                  </a:ext>
                </a:extLst>
              </p:cNvPr>
              <p:cNvSpPr/>
              <p:nvPr/>
            </p:nvSpPr>
            <p:spPr>
              <a:xfrm>
                <a:off x="1002662" y="4021252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EE082ED-FF97-B34B-86B3-D4C9F615D683}"/>
                  </a:ext>
                </a:extLst>
              </p:cNvPr>
              <p:cNvSpPr/>
              <p:nvPr/>
            </p:nvSpPr>
            <p:spPr>
              <a:xfrm>
                <a:off x="2744972" y="4021252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7813775C-21D9-F44E-9DB9-BD8895F9BF89}"/>
              </a:ext>
            </a:extLst>
          </p:cNvPr>
          <p:cNvSpPr/>
          <p:nvPr/>
        </p:nvSpPr>
        <p:spPr>
          <a:xfrm>
            <a:off x="1474671" y="5965240"/>
            <a:ext cx="2653859" cy="738905"/>
          </a:xfrm>
          <a:prstGeom prst="roundRect">
            <a:avLst/>
          </a:prstGeom>
          <a:solidFill>
            <a:srgbClr val="92D05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Sơ đồ 1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F5C4831-3085-0E49-B01F-AF15689BCF1A}"/>
              </a:ext>
            </a:extLst>
          </p:cNvPr>
          <p:cNvSpPr/>
          <p:nvPr/>
        </p:nvSpPr>
        <p:spPr>
          <a:xfrm>
            <a:off x="6757825" y="6010531"/>
            <a:ext cx="2653859" cy="738905"/>
          </a:xfrm>
          <a:prstGeom prst="roundRect">
            <a:avLst/>
          </a:prstGeom>
          <a:solidFill>
            <a:srgbClr val="F18E8F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Sơ đồ 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AE1A30A-73EE-9E46-B0F9-187EDD4D00D9}"/>
              </a:ext>
            </a:extLst>
          </p:cNvPr>
          <p:cNvSpPr/>
          <p:nvPr/>
        </p:nvSpPr>
        <p:spPr>
          <a:xfrm>
            <a:off x="5266266" y="228193"/>
            <a:ext cx="6841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Giới thiệu sơ đồ các thế hệ trong gia đình em.</a:t>
            </a:r>
          </a:p>
        </p:txBody>
      </p:sp>
      <p:sp>
        <p:nvSpPr>
          <p:cNvPr id="52" name="Google Shape;335;p28">
            <a:extLst>
              <a:ext uri="{FF2B5EF4-FFF2-40B4-BE49-F238E27FC236}">
                <a16:creationId xmlns:a16="http://schemas.microsoft.com/office/drawing/2014/main" id="{FFE50C7D-4636-B24D-97B7-3B87C5C97207}"/>
              </a:ext>
            </a:extLst>
          </p:cNvPr>
          <p:cNvSpPr/>
          <p:nvPr/>
        </p:nvSpPr>
        <p:spPr>
          <a:xfrm>
            <a:off x="10139451" y="6040356"/>
            <a:ext cx="272252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3" name="Google Shape;343;p28">
            <a:extLst>
              <a:ext uri="{FF2B5EF4-FFF2-40B4-BE49-F238E27FC236}">
                <a16:creationId xmlns:a16="http://schemas.microsoft.com/office/drawing/2014/main" id="{69C89ED2-7829-9F4D-B2C1-1835313D1DEB}"/>
              </a:ext>
            </a:extLst>
          </p:cNvPr>
          <p:cNvGrpSpPr/>
          <p:nvPr/>
        </p:nvGrpSpPr>
        <p:grpSpPr>
          <a:xfrm>
            <a:off x="11105296" y="4909680"/>
            <a:ext cx="790837" cy="1083272"/>
            <a:chOff x="1731150" y="1748550"/>
            <a:chExt cx="228625" cy="313175"/>
          </a:xfrm>
        </p:grpSpPr>
        <p:sp>
          <p:nvSpPr>
            <p:cNvPr id="54" name="Google Shape;344;p28">
              <a:extLst>
                <a:ext uri="{FF2B5EF4-FFF2-40B4-BE49-F238E27FC236}">
                  <a16:creationId xmlns:a16="http://schemas.microsoft.com/office/drawing/2014/main" id="{A178D529-E734-514D-B738-E56A0A32D6FF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45;p28">
              <a:extLst>
                <a:ext uri="{FF2B5EF4-FFF2-40B4-BE49-F238E27FC236}">
                  <a16:creationId xmlns:a16="http://schemas.microsoft.com/office/drawing/2014/main" id="{488DE554-F267-5440-8349-884D5E9A9000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46;p28">
              <a:extLst>
                <a:ext uri="{FF2B5EF4-FFF2-40B4-BE49-F238E27FC236}">
                  <a16:creationId xmlns:a16="http://schemas.microsoft.com/office/drawing/2014/main" id="{ED992EFA-5783-E24C-AC54-FAF4156BE839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47;p28">
              <a:extLst>
                <a:ext uri="{FF2B5EF4-FFF2-40B4-BE49-F238E27FC236}">
                  <a16:creationId xmlns:a16="http://schemas.microsoft.com/office/drawing/2014/main" id="{88AA6266-C3A4-9F4F-B5C6-E3BCCF9492D5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48;p28">
              <a:extLst>
                <a:ext uri="{FF2B5EF4-FFF2-40B4-BE49-F238E27FC236}">
                  <a16:creationId xmlns:a16="http://schemas.microsoft.com/office/drawing/2014/main" id="{551F33A0-8EB0-704B-BC9B-78DBF4DFB661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49;p28">
              <a:extLst>
                <a:ext uri="{FF2B5EF4-FFF2-40B4-BE49-F238E27FC236}">
                  <a16:creationId xmlns:a16="http://schemas.microsoft.com/office/drawing/2014/main" id="{E273F491-A9FF-0440-8B58-6E242EF639A8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50;p28">
              <a:extLst>
                <a:ext uri="{FF2B5EF4-FFF2-40B4-BE49-F238E27FC236}">
                  <a16:creationId xmlns:a16="http://schemas.microsoft.com/office/drawing/2014/main" id="{895E7CD5-5706-E249-88EE-2A2F7F6E16B7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335;p28">
            <a:extLst>
              <a:ext uri="{FF2B5EF4-FFF2-40B4-BE49-F238E27FC236}">
                <a16:creationId xmlns:a16="http://schemas.microsoft.com/office/drawing/2014/main" id="{FF11AB03-389E-8F4B-9072-FC61BA0325DB}"/>
              </a:ext>
            </a:extLst>
          </p:cNvPr>
          <p:cNvSpPr/>
          <p:nvPr/>
        </p:nvSpPr>
        <p:spPr>
          <a:xfrm>
            <a:off x="10830737" y="6490269"/>
            <a:ext cx="272252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881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0" grpId="0" animBg="1"/>
      <p:bldP spid="41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324687C-3F06-9246-A043-6969B3338469}"/>
              </a:ext>
            </a:extLst>
          </p:cNvPr>
          <p:cNvGrpSpPr/>
          <p:nvPr/>
        </p:nvGrpSpPr>
        <p:grpSpPr>
          <a:xfrm>
            <a:off x="27517" y="1404257"/>
            <a:ext cx="12164483" cy="4000500"/>
            <a:chOff x="27517" y="1404257"/>
            <a:chExt cx="12164483" cy="4000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83D612A-55E8-AC49-819C-11D3BAAD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brightnessContrast bright="2000" contrast="-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17" y="1404257"/>
              <a:ext cx="12164483" cy="40005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E759EF-8BA5-584B-A0A7-35AEC17BABAB}"/>
                </a:ext>
              </a:extLst>
            </p:cNvPr>
            <p:cNvSpPr txBox="1"/>
            <p:nvPr/>
          </p:nvSpPr>
          <p:spPr>
            <a:xfrm>
              <a:off x="2498272" y="2551837"/>
              <a:ext cx="8686799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VN" sz="3600" dirty="0">
                  <a:ln>
                    <a:solidFill>
                      <a:srgbClr val="3D871F"/>
                    </a:solidFill>
                  </a:ln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 đình hai thế hệ thường có bố mẹ và con. Gia đình ba thế hệ có ông bà, bố mẹ và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534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0D637C-E817-134C-828B-3E4C7BE6C2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8169" y="291531"/>
            <a:ext cx="572879" cy="7533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BE21DE-5BFA-4242-9D5B-F9C72D2BF335}"/>
              </a:ext>
            </a:extLst>
          </p:cNvPr>
          <p:cNvSpPr/>
          <p:nvPr/>
        </p:nvSpPr>
        <p:spPr>
          <a:xfrm>
            <a:off x="4581048" y="477467"/>
            <a:ext cx="538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dưới đây: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E28474-4640-7842-A013-3C19D8E1F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48" y="1522848"/>
            <a:ext cx="7044090" cy="4596075"/>
          </a:xfrm>
          <a:prstGeom prst="round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5ED2DB-842D-C142-B86C-79E922351F3F}"/>
              </a:ext>
            </a:extLst>
          </p:cNvPr>
          <p:cNvSpPr/>
          <p:nvPr/>
        </p:nvSpPr>
        <p:spPr>
          <a:xfrm>
            <a:off x="321559" y="2124988"/>
            <a:ext cx="4152668" cy="2608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Kể những việc thể hiện sự quan tâm, chăm sóc giữa các thành viên trong gia đình?</a:t>
            </a:r>
            <a:endParaRPr lang="en-VN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64346E-38E0-2647-9BF1-1819BCB79984}"/>
              </a:ext>
            </a:extLst>
          </p:cNvPr>
          <p:cNvSpPr/>
          <p:nvPr/>
        </p:nvSpPr>
        <p:spPr>
          <a:xfrm>
            <a:off x="321559" y="2155369"/>
            <a:ext cx="4152668" cy="1961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Tại sao mọi người cần yêu thương, chia sẻ với nhau?</a:t>
            </a:r>
            <a:endParaRPr lang="en-VN" sz="2000" dirty="0"/>
          </a:p>
        </p:txBody>
      </p:sp>
      <p:grpSp>
        <p:nvGrpSpPr>
          <p:cNvPr id="36" name="Google Shape;536;p34">
            <a:extLst>
              <a:ext uri="{FF2B5EF4-FFF2-40B4-BE49-F238E27FC236}">
                <a16:creationId xmlns:a16="http://schemas.microsoft.com/office/drawing/2014/main" id="{6641053E-EC17-344A-8189-4861E2D1E26F}"/>
              </a:ext>
            </a:extLst>
          </p:cNvPr>
          <p:cNvGrpSpPr/>
          <p:nvPr/>
        </p:nvGrpSpPr>
        <p:grpSpPr>
          <a:xfrm>
            <a:off x="101121" y="5127171"/>
            <a:ext cx="1580722" cy="1715629"/>
            <a:chOff x="5685225" y="1586850"/>
            <a:chExt cx="598600" cy="724900"/>
          </a:xfrm>
        </p:grpSpPr>
        <p:sp>
          <p:nvSpPr>
            <p:cNvPr id="37" name="Google Shape;537;p34">
              <a:extLst>
                <a:ext uri="{FF2B5EF4-FFF2-40B4-BE49-F238E27FC236}">
                  <a16:creationId xmlns:a16="http://schemas.microsoft.com/office/drawing/2014/main" id="{E9591683-F7F0-A442-850F-C418F3C8529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38;p34">
              <a:extLst>
                <a:ext uri="{FF2B5EF4-FFF2-40B4-BE49-F238E27FC236}">
                  <a16:creationId xmlns:a16="http://schemas.microsoft.com/office/drawing/2014/main" id="{1217A851-3F89-9E47-B3F5-3E24C9081DF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39;p34">
              <a:extLst>
                <a:ext uri="{FF2B5EF4-FFF2-40B4-BE49-F238E27FC236}">
                  <a16:creationId xmlns:a16="http://schemas.microsoft.com/office/drawing/2014/main" id="{FD86C1FC-63F1-9748-B710-72D7A94ECC35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40;p34">
              <a:extLst>
                <a:ext uri="{FF2B5EF4-FFF2-40B4-BE49-F238E27FC236}">
                  <a16:creationId xmlns:a16="http://schemas.microsoft.com/office/drawing/2014/main" id="{B354BEC5-0971-C84B-B581-F0B30DA5E5EC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41;p34">
              <a:extLst>
                <a:ext uri="{FF2B5EF4-FFF2-40B4-BE49-F238E27FC236}">
                  <a16:creationId xmlns:a16="http://schemas.microsoft.com/office/drawing/2014/main" id="{673501B4-BF65-3D40-B0BF-FD605163B34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42;p34">
              <a:extLst>
                <a:ext uri="{FF2B5EF4-FFF2-40B4-BE49-F238E27FC236}">
                  <a16:creationId xmlns:a16="http://schemas.microsoft.com/office/drawing/2014/main" id="{29D024DD-E95E-D746-9235-680292B5F4EF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43;p34">
              <a:extLst>
                <a:ext uri="{FF2B5EF4-FFF2-40B4-BE49-F238E27FC236}">
                  <a16:creationId xmlns:a16="http://schemas.microsoft.com/office/drawing/2014/main" id="{BEB0414D-67A5-CB41-B9A1-CEF42E1E9409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44;p34">
              <a:extLst>
                <a:ext uri="{FF2B5EF4-FFF2-40B4-BE49-F238E27FC236}">
                  <a16:creationId xmlns:a16="http://schemas.microsoft.com/office/drawing/2014/main" id="{7F2D5E1F-6997-A14E-A409-7CE2EC34D242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45;p34">
              <a:extLst>
                <a:ext uri="{FF2B5EF4-FFF2-40B4-BE49-F238E27FC236}">
                  <a16:creationId xmlns:a16="http://schemas.microsoft.com/office/drawing/2014/main" id="{96D80569-0AF4-9740-A152-08D25030EA6E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46;p34">
              <a:extLst>
                <a:ext uri="{FF2B5EF4-FFF2-40B4-BE49-F238E27FC236}">
                  <a16:creationId xmlns:a16="http://schemas.microsoft.com/office/drawing/2014/main" id="{ABB478CE-5D1E-874F-90AD-8898F02D56AF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47;p34">
              <a:extLst>
                <a:ext uri="{FF2B5EF4-FFF2-40B4-BE49-F238E27FC236}">
                  <a16:creationId xmlns:a16="http://schemas.microsoft.com/office/drawing/2014/main" id="{BB062A77-1490-8943-8584-8D4171571379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48;p34">
              <a:extLst>
                <a:ext uri="{FF2B5EF4-FFF2-40B4-BE49-F238E27FC236}">
                  <a16:creationId xmlns:a16="http://schemas.microsoft.com/office/drawing/2014/main" id="{451CBEF9-5CC3-9449-BAFB-907CFA50800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49;p34">
              <a:extLst>
                <a:ext uri="{FF2B5EF4-FFF2-40B4-BE49-F238E27FC236}">
                  <a16:creationId xmlns:a16="http://schemas.microsoft.com/office/drawing/2014/main" id="{4464BFC9-AD94-FD46-B2B5-35F0E928FC5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50;p34">
              <a:extLst>
                <a:ext uri="{FF2B5EF4-FFF2-40B4-BE49-F238E27FC236}">
                  <a16:creationId xmlns:a16="http://schemas.microsoft.com/office/drawing/2014/main" id="{F107B45D-3985-8B47-99DB-2C617BB7EB96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51;p34">
              <a:extLst>
                <a:ext uri="{FF2B5EF4-FFF2-40B4-BE49-F238E27FC236}">
                  <a16:creationId xmlns:a16="http://schemas.microsoft.com/office/drawing/2014/main" id="{B485C1E8-7412-6F41-9A08-7E52A5F47EE2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52;p34">
              <a:extLst>
                <a:ext uri="{FF2B5EF4-FFF2-40B4-BE49-F238E27FC236}">
                  <a16:creationId xmlns:a16="http://schemas.microsoft.com/office/drawing/2014/main" id="{4F1B0C7B-14F6-2B45-A84D-CC935FF62D3D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53;p34">
              <a:extLst>
                <a:ext uri="{FF2B5EF4-FFF2-40B4-BE49-F238E27FC236}">
                  <a16:creationId xmlns:a16="http://schemas.microsoft.com/office/drawing/2014/main" id="{31CBE4AA-4E58-6949-9458-778E4EA49CC9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54;p34">
              <a:extLst>
                <a:ext uri="{FF2B5EF4-FFF2-40B4-BE49-F238E27FC236}">
                  <a16:creationId xmlns:a16="http://schemas.microsoft.com/office/drawing/2014/main" id="{BA75D9CD-8420-1147-86EB-72CD0D5C694E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5;p34">
              <a:extLst>
                <a:ext uri="{FF2B5EF4-FFF2-40B4-BE49-F238E27FC236}">
                  <a16:creationId xmlns:a16="http://schemas.microsoft.com/office/drawing/2014/main" id="{4374D3E9-21F6-EC47-8EFE-D36764F030C3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56;p34">
              <a:extLst>
                <a:ext uri="{FF2B5EF4-FFF2-40B4-BE49-F238E27FC236}">
                  <a16:creationId xmlns:a16="http://schemas.microsoft.com/office/drawing/2014/main" id="{5471C023-0413-254D-91DF-73F7D79E488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57;p34">
              <a:extLst>
                <a:ext uri="{FF2B5EF4-FFF2-40B4-BE49-F238E27FC236}">
                  <a16:creationId xmlns:a16="http://schemas.microsoft.com/office/drawing/2014/main" id="{15D0709F-9454-EE42-9EB6-1E312C23E62E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58;p34">
              <a:extLst>
                <a:ext uri="{FF2B5EF4-FFF2-40B4-BE49-F238E27FC236}">
                  <a16:creationId xmlns:a16="http://schemas.microsoft.com/office/drawing/2014/main" id="{8A75C5F4-954C-E045-BD13-A7A14218F1A0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59;p34">
              <a:extLst>
                <a:ext uri="{FF2B5EF4-FFF2-40B4-BE49-F238E27FC236}">
                  <a16:creationId xmlns:a16="http://schemas.microsoft.com/office/drawing/2014/main" id="{E4D38B77-25F1-484F-8A1D-FA22871EF3D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60;p34">
              <a:extLst>
                <a:ext uri="{FF2B5EF4-FFF2-40B4-BE49-F238E27FC236}">
                  <a16:creationId xmlns:a16="http://schemas.microsoft.com/office/drawing/2014/main" id="{B1CA9ADD-47E4-3343-BE2B-3555A45AA8A9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61;p34">
              <a:extLst>
                <a:ext uri="{FF2B5EF4-FFF2-40B4-BE49-F238E27FC236}">
                  <a16:creationId xmlns:a16="http://schemas.microsoft.com/office/drawing/2014/main" id="{86CA4F74-A605-6444-83E7-AA03FFDF5074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62;p34">
              <a:extLst>
                <a:ext uri="{FF2B5EF4-FFF2-40B4-BE49-F238E27FC236}">
                  <a16:creationId xmlns:a16="http://schemas.microsoft.com/office/drawing/2014/main" id="{946F4701-1EF0-3648-B85B-6A18342A9C0A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63;p34">
              <a:extLst>
                <a:ext uri="{FF2B5EF4-FFF2-40B4-BE49-F238E27FC236}">
                  <a16:creationId xmlns:a16="http://schemas.microsoft.com/office/drawing/2014/main" id="{61779546-83AA-514A-B1CA-BD65B4C2908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80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24A84-FEDE-1240-884E-98A9690BE2B1}"/>
              </a:ext>
            </a:extLst>
          </p:cNvPr>
          <p:cNvGrpSpPr/>
          <p:nvPr/>
        </p:nvGrpSpPr>
        <p:grpSpPr>
          <a:xfrm>
            <a:off x="2262344" y="1317024"/>
            <a:ext cx="8405359" cy="5540976"/>
            <a:chOff x="2645229" y="843544"/>
            <a:chExt cx="7737583" cy="519945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AA75993-97CA-6A4F-9BEB-08D0F5042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1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229" y="843544"/>
              <a:ext cx="6939642" cy="5199458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8427E08-56B4-E94C-A343-892892BB0246}"/>
                </a:ext>
              </a:extLst>
            </p:cNvPr>
            <p:cNvGrpSpPr/>
            <p:nvPr/>
          </p:nvGrpSpPr>
          <p:grpSpPr>
            <a:xfrm>
              <a:off x="7308446" y="843544"/>
              <a:ext cx="3074365" cy="1355272"/>
              <a:chOff x="111676" y="1371600"/>
              <a:chExt cx="5322944" cy="2539009"/>
            </a:xfrm>
          </p:grpSpPr>
          <p:sp>
            <p:nvSpPr>
              <p:cNvPr id="7" name="Google Shape;286;p26">
                <a:extLst>
                  <a:ext uri="{FF2B5EF4-FFF2-40B4-BE49-F238E27FC236}">
                    <a16:creationId xmlns:a16="http://schemas.microsoft.com/office/drawing/2014/main" id="{47DC04A0-6BB4-AA40-B983-BDA73659D71B}"/>
                  </a:ext>
                </a:extLst>
              </p:cNvPr>
              <p:cNvSpPr/>
              <p:nvPr/>
            </p:nvSpPr>
            <p:spPr>
              <a:xfrm>
                <a:off x="111676" y="1371600"/>
                <a:ext cx="5322944" cy="2539009"/>
              </a:xfrm>
              <a:custGeom>
                <a:avLst/>
                <a:gdLst/>
                <a:ahLst/>
                <a:cxnLst/>
                <a:rect l="l" t="t" r="r" b="b"/>
                <a:pathLst>
                  <a:path w="22016" h="18527" extrusionOk="0">
                    <a:moveTo>
                      <a:pt x="21515" y="4323"/>
                    </a:moveTo>
                    <a:cubicBezTo>
                      <a:pt x="21229" y="3394"/>
                      <a:pt x="20801" y="2382"/>
                      <a:pt x="19777" y="1846"/>
                    </a:cubicBezTo>
                    <a:cubicBezTo>
                      <a:pt x="19146" y="1525"/>
                      <a:pt x="18407" y="1168"/>
                      <a:pt x="17610" y="1001"/>
                    </a:cubicBezTo>
                    <a:cubicBezTo>
                      <a:pt x="16241" y="715"/>
                      <a:pt x="14443" y="370"/>
                      <a:pt x="12633" y="191"/>
                    </a:cubicBezTo>
                    <a:cubicBezTo>
                      <a:pt x="11657" y="108"/>
                      <a:pt x="10514" y="1"/>
                      <a:pt x="9359" y="1"/>
                    </a:cubicBezTo>
                    <a:cubicBezTo>
                      <a:pt x="8561" y="1"/>
                      <a:pt x="7847" y="48"/>
                      <a:pt x="7168" y="132"/>
                    </a:cubicBezTo>
                    <a:cubicBezTo>
                      <a:pt x="5811" y="310"/>
                      <a:pt x="4811" y="632"/>
                      <a:pt x="3906" y="1168"/>
                    </a:cubicBezTo>
                    <a:cubicBezTo>
                      <a:pt x="1810" y="2430"/>
                      <a:pt x="572" y="4216"/>
                      <a:pt x="119" y="6621"/>
                    </a:cubicBezTo>
                    <a:cubicBezTo>
                      <a:pt x="0" y="7311"/>
                      <a:pt x="60" y="7978"/>
                      <a:pt x="108" y="8633"/>
                    </a:cubicBezTo>
                    <a:cubicBezTo>
                      <a:pt x="143" y="8907"/>
                      <a:pt x="155" y="9180"/>
                      <a:pt x="167" y="9466"/>
                    </a:cubicBezTo>
                    <a:cubicBezTo>
                      <a:pt x="203" y="10252"/>
                      <a:pt x="608" y="10871"/>
                      <a:pt x="1001" y="11443"/>
                    </a:cubicBezTo>
                    <a:cubicBezTo>
                      <a:pt x="1143" y="11657"/>
                      <a:pt x="1286" y="11859"/>
                      <a:pt x="1405" y="12086"/>
                    </a:cubicBezTo>
                    <a:cubicBezTo>
                      <a:pt x="1441" y="12145"/>
                      <a:pt x="1489" y="12193"/>
                      <a:pt x="1536" y="12217"/>
                    </a:cubicBezTo>
                    <a:lnTo>
                      <a:pt x="1572" y="12252"/>
                    </a:lnTo>
                    <a:cubicBezTo>
                      <a:pt x="2489" y="12990"/>
                      <a:pt x="3608" y="13550"/>
                      <a:pt x="5084" y="13943"/>
                    </a:cubicBezTo>
                    <a:cubicBezTo>
                      <a:pt x="5918" y="14181"/>
                      <a:pt x="6775" y="14455"/>
                      <a:pt x="7644" y="14741"/>
                    </a:cubicBezTo>
                    <a:cubicBezTo>
                      <a:pt x="8061" y="14872"/>
                      <a:pt x="8061" y="14872"/>
                      <a:pt x="7966" y="15348"/>
                    </a:cubicBezTo>
                    <a:cubicBezTo>
                      <a:pt x="7787" y="16265"/>
                      <a:pt x="7335" y="17074"/>
                      <a:pt x="6918" y="17741"/>
                    </a:cubicBezTo>
                    <a:cubicBezTo>
                      <a:pt x="6823" y="17872"/>
                      <a:pt x="6763" y="18110"/>
                      <a:pt x="6823" y="18289"/>
                    </a:cubicBezTo>
                    <a:cubicBezTo>
                      <a:pt x="6882" y="18455"/>
                      <a:pt x="7156" y="18527"/>
                      <a:pt x="7287" y="18527"/>
                    </a:cubicBezTo>
                    <a:lnTo>
                      <a:pt x="7335" y="18527"/>
                    </a:lnTo>
                    <a:cubicBezTo>
                      <a:pt x="7406" y="18527"/>
                      <a:pt x="7478" y="18515"/>
                      <a:pt x="7549" y="18515"/>
                    </a:cubicBezTo>
                    <a:cubicBezTo>
                      <a:pt x="7870" y="18491"/>
                      <a:pt x="8192" y="18467"/>
                      <a:pt x="8478" y="18336"/>
                    </a:cubicBezTo>
                    <a:cubicBezTo>
                      <a:pt x="9692" y="17753"/>
                      <a:pt x="11061" y="16979"/>
                      <a:pt x="11930" y="15586"/>
                    </a:cubicBezTo>
                    <a:cubicBezTo>
                      <a:pt x="12073" y="15348"/>
                      <a:pt x="12240" y="15253"/>
                      <a:pt x="12514" y="15253"/>
                    </a:cubicBezTo>
                    <a:lnTo>
                      <a:pt x="12657" y="15253"/>
                    </a:lnTo>
                    <a:lnTo>
                      <a:pt x="13026" y="15253"/>
                    </a:lnTo>
                    <a:cubicBezTo>
                      <a:pt x="13419" y="15253"/>
                      <a:pt x="13859" y="15241"/>
                      <a:pt x="14300" y="15169"/>
                    </a:cubicBezTo>
                    <a:cubicBezTo>
                      <a:pt x="15550" y="14943"/>
                      <a:pt x="17003" y="14598"/>
                      <a:pt x="18324" y="13848"/>
                    </a:cubicBezTo>
                    <a:lnTo>
                      <a:pt x="18384" y="13812"/>
                    </a:lnTo>
                    <a:cubicBezTo>
                      <a:pt x="19015" y="13455"/>
                      <a:pt x="19658" y="13086"/>
                      <a:pt x="20134" y="12467"/>
                    </a:cubicBezTo>
                    <a:cubicBezTo>
                      <a:pt x="21158" y="11145"/>
                      <a:pt x="21717" y="9788"/>
                      <a:pt x="21801" y="8478"/>
                    </a:cubicBezTo>
                    <a:cubicBezTo>
                      <a:pt x="22015" y="6966"/>
                      <a:pt x="21920" y="5609"/>
                      <a:pt x="21515" y="4323"/>
                    </a:cubicBezTo>
                    <a:close/>
                    <a:moveTo>
                      <a:pt x="11573" y="14764"/>
                    </a:moveTo>
                    <a:cubicBezTo>
                      <a:pt x="11526" y="14860"/>
                      <a:pt x="11466" y="14931"/>
                      <a:pt x="11418" y="15014"/>
                    </a:cubicBezTo>
                    <a:cubicBezTo>
                      <a:pt x="11299" y="15229"/>
                      <a:pt x="11204" y="15419"/>
                      <a:pt x="11049" y="15586"/>
                    </a:cubicBezTo>
                    <a:cubicBezTo>
                      <a:pt x="10311" y="16443"/>
                      <a:pt x="9371" y="17122"/>
                      <a:pt x="8263" y="17562"/>
                    </a:cubicBezTo>
                    <a:cubicBezTo>
                      <a:pt x="8168" y="17610"/>
                      <a:pt x="8049" y="17610"/>
                      <a:pt x="7894" y="17622"/>
                    </a:cubicBezTo>
                    <a:lnTo>
                      <a:pt x="7835" y="17622"/>
                    </a:lnTo>
                    <a:cubicBezTo>
                      <a:pt x="7894" y="17491"/>
                      <a:pt x="7942" y="17372"/>
                      <a:pt x="8001" y="17229"/>
                    </a:cubicBezTo>
                    <a:cubicBezTo>
                      <a:pt x="8180" y="16789"/>
                      <a:pt x="8335" y="16419"/>
                      <a:pt x="8478" y="16015"/>
                    </a:cubicBezTo>
                    <a:cubicBezTo>
                      <a:pt x="8585" y="15717"/>
                      <a:pt x="8632" y="15407"/>
                      <a:pt x="8704" y="14955"/>
                    </a:cubicBezTo>
                    <a:cubicBezTo>
                      <a:pt x="8763" y="14395"/>
                      <a:pt x="8621" y="14193"/>
                      <a:pt x="8073" y="14038"/>
                    </a:cubicBezTo>
                    <a:lnTo>
                      <a:pt x="7227" y="13812"/>
                    </a:lnTo>
                    <a:cubicBezTo>
                      <a:pt x="6870" y="13717"/>
                      <a:pt x="6513" y="13633"/>
                      <a:pt x="6156" y="13514"/>
                    </a:cubicBezTo>
                    <a:lnTo>
                      <a:pt x="5715" y="13383"/>
                    </a:lnTo>
                    <a:cubicBezTo>
                      <a:pt x="4965" y="13145"/>
                      <a:pt x="4191" y="12907"/>
                      <a:pt x="3441" y="12586"/>
                    </a:cubicBezTo>
                    <a:cubicBezTo>
                      <a:pt x="2060" y="12014"/>
                      <a:pt x="1179" y="11026"/>
                      <a:pt x="870" y="9752"/>
                    </a:cubicBezTo>
                    <a:cubicBezTo>
                      <a:pt x="119" y="6609"/>
                      <a:pt x="1215" y="3775"/>
                      <a:pt x="3810" y="1989"/>
                    </a:cubicBezTo>
                    <a:cubicBezTo>
                      <a:pt x="4739" y="1358"/>
                      <a:pt x="5775" y="977"/>
                      <a:pt x="7013" y="846"/>
                    </a:cubicBezTo>
                    <a:cubicBezTo>
                      <a:pt x="7739" y="775"/>
                      <a:pt x="8490" y="727"/>
                      <a:pt x="9275" y="727"/>
                    </a:cubicBezTo>
                    <a:cubicBezTo>
                      <a:pt x="11180" y="727"/>
                      <a:pt x="13073" y="953"/>
                      <a:pt x="14859" y="1191"/>
                    </a:cubicBezTo>
                    <a:cubicBezTo>
                      <a:pt x="16062" y="1358"/>
                      <a:pt x="17145" y="1596"/>
                      <a:pt x="18205" y="1918"/>
                    </a:cubicBezTo>
                    <a:cubicBezTo>
                      <a:pt x="19503" y="2334"/>
                      <a:pt x="20277" y="3084"/>
                      <a:pt x="20682" y="4251"/>
                    </a:cubicBezTo>
                    <a:cubicBezTo>
                      <a:pt x="21372" y="6359"/>
                      <a:pt x="21313" y="8442"/>
                      <a:pt x="20503" y="10442"/>
                    </a:cubicBezTo>
                    <a:cubicBezTo>
                      <a:pt x="20086" y="11478"/>
                      <a:pt x="19408" y="12264"/>
                      <a:pt x="18515" y="12800"/>
                    </a:cubicBezTo>
                    <a:cubicBezTo>
                      <a:pt x="16705" y="13871"/>
                      <a:pt x="14931" y="14395"/>
                      <a:pt x="13097" y="14395"/>
                    </a:cubicBezTo>
                    <a:cubicBezTo>
                      <a:pt x="12847" y="14395"/>
                      <a:pt x="12597" y="14372"/>
                      <a:pt x="12347" y="14360"/>
                    </a:cubicBezTo>
                    <a:lnTo>
                      <a:pt x="12228" y="14360"/>
                    </a:lnTo>
                    <a:cubicBezTo>
                      <a:pt x="11930" y="14407"/>
                      <a:pt x="11716" y="14526"/>
                      <a:pt x="11573" y="14764"/>
                    </a:cubicBezTo>
                    <a:close/>
                  </a:path>
                </a:pathLst>
              </a:custGeom>
              <a:solidFill>
                <a:srgbClr val="F28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5718FE43-3102-074A-AFDF-E648DD996F47}"/>
                  </a:ext>
                </a:extLst>
              </p:cNvPr>
              <p:cNvSpPr/>
              <p:nvPr/>
            </p:nvSpPr>
            <p:spPr>
              <a:xfrm>
                <a:off x="280128" y="1440081"/>
                <a:ext cx="4949117" cy="2355066"/>
              </a:xfrm>
              <a:custGeom>
                <a:avLst/>
                <a:gdLst>
                  <a:gd name="connsiteX0" fmla="*/ 2376256 w 5837920"/>
                  <a:gd name="connsiteY0" fmla="*/ 215 h 2355066"/>
                  <a:gd name="connsiteX1" fmla="*/ 4033491 w 5837920"/>
                  <a:gd name="connsiteY1" fmla="*/ 62598 h 2355066"/>
                  <a:gd name="connsiteX2" fmla="*/ 4981759 w 5837920"/>
                  <a:gd name="connsiteY2" fmla="*/ 165381 h 2355066"/>
                  <a:gd name="connsiteX3" fmla="*/ 5699762 w 5837920"/>
                  <a:gd name="connsiteY3" fmla="*/ 499905 h 2355066"/>
                  <a:gd name="connsiteX4" fmla="*/ 5643107 w 5837920"/>
                  <a:gd name="connsiteY4" fmla="*/ 1361499 h 2355066"/>
                  <a:gd name="connsiteX5" fmla="*/ 5072071 w 5837920"/>
                  <a:gd name="connsiteY5" fmla="*/ 1694241 h 2355066"/>
                  <a:gd name="connsiteX6" fmla="*/ 3318854 w 5837920"/>
                  <a:gd name="connsiteY6" fmla="*/ 1911318 h 2355066"/>
                  <a:gd name="connsiteX7" fmla="*/ 3135146 w 5837920"/>
                  <a:gd name="connsiteY7" fmla="*/ 1948868 h 2355066"/>
                  <a:gd name="connsiteX8" fmla="*/ 2984814 w 5837920"/>
                  <a:gd name="connsiteY8" fmla="*/ 2063026 h 2355066"/>
                  <a:gd name="connsiteX9" fmla="*/ 2186878 w 5837920"/>
                  <a:gd name="connsiteY9" fmla="*/ 2340402 h 2355066"/>
                  <a:gd name="connsiteX10" fmla="*/ 1986342 w 5837920"/>
                  <a:gd name="connsiteY10" fmla="*/ 2355066 h 2355066"/>
                  <a:gd name="connsiteX11" fmla="*/ 2193609 w 5837920"/>
                  <a:gd name="connsiteY11" fmla="*/ 2107154 h 2355066"/>
                  <a:gd name="connsiteX12" fmla="*/ 2250264 w 5837920"/>
                  <a:gd name="connsiteY12" fmla="*/ 1966821 h 2355066"/>
                  <a:gd name="connsiteX13" fmla="*/ 2103298 w 5837920"/>
                  <a:gd name="connsiteY13" fmla="*/ 1862394 h 2355066"/>
                  <a:gd name="connsiteX14" fmla="*/ 1565637 w 5837920"/>
                  <a:gd name="connsiteY14" fmla="*/ 1790583 h 2355066"/>
                  <a:gd name="connsiteX15" fmla="*/ 807807 w 5837920"/>
                  <a:gd name="connsiteY15" fmla="*/ 1663269 h 2355066"/>
                  <a:gd name="connsiteX16" fmla="*/ 62879 w 5837920"/>
                  <a:gd name="connsiteY16" fmla="*/ 1260224 h 2355066"/>
                  <a:gd name="connsiteX17" fmla="*/ 907935 w 5837920"/>
                  <a:gd name="connsiteY17" fmla="*/ 175248 h 2355066"/>
                  <a:gd name="connsiteX18" fmla="*/ 1819462 w 5837920"/>
                  <a:gd name="connsiteY18" fmla="*/ 15318 h 2355066"/>
                  <a:gd name="connsiteX19" fmla="*/ 2376256 w 5837920"/>
                  <a:gd name="connsiteY19" fmla="*/ 215 h 2355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37920" h="2355066">
                    <a:moveTo>
                      <a:pt x="2376256" y="215"/>
                    </a:moveTo>
                    <a:cubicBezTo>
                      <a:pt x="2931508" y="-2849"/>
                      <a:pt x="3482578" y="27138"/>
                      <a:pt x="4033491" y="62598"/>
                    </a:cubicBezTo>
                    <a:cubicBezTo>
                      <a:pt x="4354068" y="83840"/>
                      <a:pt x="4667913" y="116456"/>
                      <a:pt x="4981759" y="165381"/>
                    </a:cubicBezTo>
                    <a:cubicBezTo>
                      <a:pt x="5335712" y="219239"/>
                      <a:pt x="5583087" y="323667"/>
                      <a:pt x="5699762" y="499905"/>
                    </a:cubicBezTo>
                    <a:cubicBezTo>
                      <a:pt x="5900298" y="790301"/>
                      <a:pt x="5883470" y="1080833"/>
                      <a:pt x="5643107" y="1361499"/>
                    </a:cubicBezTo>
                    <a:cubicBezTo>
                      <a:pt x="5532883" y="1496898"/>
                      <a:pt x="5349175" y="1614345"/>
                      <a:pt x="5072071" y="1694241"/>
                    </a:cubicBezTo>
                    <a:cubicBezTo>
                      <a:pt x="4531045" y="1850882"/>
                      <a:pt x="3953277" y="1935849"/>
                      <a:pt x="3318854" y="1911318"/>
                    </a:cubicBezTo>
                    <a:cubicBezTo>
                      <a:pt x="3238639" y="1908029"/>
                      <a:pt x="3181985" y="1914608"/>
                      <a:pt x="3135146" y="1948868"/>
                    </a:cubicBezTo>
                    <a:cubicBezTo>
                      <a:pt x="3085222" y="1988063"/>
                      <a:pt x="3048481" y="2030409"/>
                      <a:pt x="2984814" y="2063026"/>
                    </a:cubicBezTo>
                    <a:cubicBezTo>
                      <a:pt x="2768011" y="2188695"/>
                      <a:pt x="2497358" y="2280103"/>
                      <a:pt x="2186878" y="2340402"/>
                    </a:cubicBezTo>
                    <a:cubicBezTo>
                      <a:pt x="2136673" y="2351914"/>
                      <a:pt x="2080019" y="2350270"/>
                      <a:pt x="1986342" y="2355066"/>
                    </a:cubicBezTo>
                    <a:cubicBezTo>
                      <a:pt x="2066556" y="2260506"/>
                      <a:pt x="2136673" y="2183761"/>
                      <a:pt x="2193609" y="2107154"/>
                    </a:cubicBezTo>
                    <a:cubicBezTo>
                      <a:pt x="2226985" y="2061381"/>
                      <a:pt x="2236801" y="2012457"/>
                      <a:pt x="2250264" y="1966821"/>
                    </a:cubicBezTo>
                    <a:cubicBezTo>
                      <a:pt x="2267092" y="1898299"/>
                      <a:pt x="2243532" y="1880347"/>
                      <a:pt x="2103298" y="1862394"/>
                    </a:cubicBezTo>
                    <a:cubicBezTo>
                      <a:pt x="1926321" y="1837863"/>
                      <a:pt x="1742613" y="1816621"/>
                      <a:pt x="1565637" y="1790583"/>
                    </a:cubicBezTo>
                    <a:cubicBezTo>
                      <a:pt x="1311812" y="1751388"/>
                      <a:pt x="1051535" y="1715483"/>
                      <a:pt x="807807" y="1663269"/>
                    </a:cubicBezTo>
                    <a:cubicBezTo>
                      <a:pt x="433660" y="1588306"/>
                      <a:pt x="156556" y="1454415"/>
                      <a:pt x="62879" y="1260224"/>
                    </a:cubicBezTo>
                    <a:cubicBezTo>
                      <a:pt x="-137376" y="839362"/>
                      <a:pt x="139728" y="434672"/>
                      <a:pt x="907935" y="175248"/>
                    </a:cubicBezTo>
                    <a:cubicBezTo>
                      <a:pt x="1181674" y="83840"/>
                      <a:pt x="1482337" y="31626"/>
                      <a:pt x="1819462" y="15318"/>
                    </a:cubicBezTo>
                    <a:cubicBezTo>
                      <a:pt x="2005624" y="5930"/>
                      <a:pt x="2191173" y="1237"/>
                      <a:pt x="2376256" y="2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62D827-9BCE-DA44-91D2-20E769AC642D}"/>
                </a:ext>
              </a:extLst>
            </p:cNvPr>
            <p:cNvSpPr txBox="1"/>
            <p:nvPr/>
          </p:nvSpPr>
          <p:spPr>
            <a:xfrm>
              <a:off x="7308446" y="974143"/>
              <a:ext cx="3074366" cy="779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>
                  <a:latin typeface="Arial" panose="020B0604020202020204" pitchFamily="34" charset="0"/>
                  <a:cs typeface="Arial" panose="020B0604020202020204" pitchFamily="34" charset="0"/>
                </a:rPr>
                <a:t>Xin lỗi các con,</a:t>
              </a:r>
            </a:p>
            <a:p>
              <a:pPr algn="ctr"/>
              <a:r>
                <a:rPr lang="en-VN" sz="2400" dirty="0">
                  <a:latin typeface="Arial" panose="020B0604020202020204" pitchFamily="34" charset="0"/>
                  <a:cs typeface="Arial" panose="020B0604020202020204" pitchFamily="34" charset="0"/>
                </a:rPr>
                <a:t> mẹ về </a:t>
              </a:r>
              <a:r>
                <a:rPr lang="en-VN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VN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ộn </a:t>
              </a:r>
              <a:r>
                <a:rPr lang="en-VN" sz="2400" dirty="0">
                  <a:latin typeface="Arial" panose="020B0604020202020204" pitchFamily="34" charset="0"/>
                  <a:cs typeface="Arial" panose="020B0604020202020204" pitchFamily="34" charset="0"/>
                </a:rPr>
                <a:t>quá!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0B3ABF-9348-4547-915E-951E88F2B1E8}"/>
              </a:ext>
            </a:extLst>
          </p:cNvPr>
          <p:cNvGrpSpPr/>
          <p:nvPr/>
        </p:nvGrpSpPr>
        <p:grpSpPr>
          <a:xfrm>
            <a:off x="4794119" y="0"/>
            <a:ext cx="6364661" cy="1591312"/>
            <a:chOff x="239240" y="185589"/>
            <a:chExt cx="5023507" cy="159131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39C7CC-8F20-FF47-8A3B-4D7109878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CF3"/>
                </a:clrFrom>
                <a:clrTo>
                  <a:srgbClr val="FFFCF3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9240" y="185589"/>
              <a:ext cx="864450" cy="914400"/>
            </a:xfrm>
            <a:prstGeom prst="roundRect">
              <a:avLst>
                <a:gd name="adj" fmla="val 26822"/>
              </a:avLst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6EADDD-15C5-B848-984D-BB5CF645D0AE}"/>
                </a:ext>
              </a:extLst>
            </p:cNvPr>
            <p:cNvSpPr txBox="1"/>
            <p:nvPr/>
          </p:nvSpPr>
          <p:spPr>
            <a:xfrm>
              <a:off x="1225221" y="391906"/>
              <a:ext cx="403752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800" dirty="0">
                  <a:latin typeface="Arial" panose="020B0604020202020204" pitchFamily="34" charset="0"/>
                  <a:cs typeface="Arial" panose="020B0604020202020204" pitchFamily="34" charset="0"/>
                </a:rPr>
                <a:t>Nếu gặp tình huống sau, em sẽ nói và làm gì?</a:t>
              </a:r>
            </a:p>
          </p:txBody>
        </p:sp>
      </p:grpSp>
      <p:sp>
        <p:nvSpPr>
          <p:cNvPr id="59" name="Google Shape;335;p28">
            <a:extLst>
              <a:ext uri="{FF2B5EF4-FFF2-40B4-BE49-F238E27FC236}">
                <a16:creationId xmlns:a16="http://schemas.microsoft.com/office/drawing/2014/main" id="{7F16D4BE-74B7-364C-9982-7C5B45EB3393}"/>
              </a:ext>
            </a:extLst>
          </p:cNvPr>
          <p:cNvSpPr/>
          <p:nvPr/>
        </p:nvSpPr>
        <p:spPr>
          <a:xfrm>
            <a:off x="10003136" y="5963784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335;p28">
            <a:extLst>
              <a:ext uri="{FF2B5EF4-FFF2-40B4-BE49-F238E27FC236}">
                <a16:creationId xmlns:a16="http://schemas.microsoft.com/office/drawing/2014/main" id="{1D04C5BA-63DD-8C4C-8F7C-D83567389CA7}"/>
              </a:ext>
            </a:extLst>
          </p:cNvPr>
          <p:cNvSpPr/>
          <p:nvPr/>
        </p:nvSpPr>
        <p:spPr>
          <a:xfrm>
            <a:off x="10685062" y="5482851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9" name="Google Shape;343;p28">
            <a:extLst>
              <a:ext uri="{FF2B5EF4-FFF2-40B4-BE49-F238E27FC236}">
                <a16:creationId xmlns:a16="http://schemas.microsoft.com/office/drawing/2014/main" id="{3917E6C1-397D-6443-BBB4-CF929D6F4AC8}"/>
              </a:ext>
            </a:extLst>
          </p:cNvPr>
          <p:cNvGrpSpPr/>
          <p:nvPr/>
        </p:nvGrpSpPr>
        <p:grpSpPr>
          <a:xfrm>
            <a:off x="11342037" y="4365051"/>
            <a:ext cx="790837" cy="1083272"/>
            <a:chOff x="1731150" y="1748550"/>
            <a:chExt cx="228625" cy="313175"/>
          </a:xfrm>
        </p:grpSpPr>
        <p:sp>
          <p:nvSpPr>
            <p:cNvPr id="70" name="Google Shape;344;p28">
              <a:extLst>
                <a:ext uri="{FF2B5EF4-FFF2-40B4-BE49-F238E27FC236}">
                  <a16:creationId xmlns:a16="http://schemas.microsoft.com/office/drawing/2014/main" id="{44712528-F566-0740-AD56-57BDB3932B3D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45;p28">
              <a:extLst>
                <a:ext uri="{FF2B5EF4-FFF2-40B4-BE49-F238E27FC236}">
                  <a16:creationId xmlns:a16="http://schemas.microsoft.com/office/drawing/2014/main" id="{860FC8CD-A402-0245-A33F-65B3F1D712F8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46;p28">
              <a:extLst>
                <a:ext uri="{FF2B5EF4-FFF2-40B4-BE49-F238E27FC236}">
                  <a16:creationId xmlns:a16="http://schemas.microsoft.com/office/drawing/2014/main" id="{AF35ED79-684D-934E-943D-F104B9C5D51F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347;p28">
              <a:extLst>
                <a:ext uri="{FF2B5EF4-FFF2-40B4-BE49-F238E27FC236}">
                  <a16:creationId xmlns:a16="http://schemas.microsoft.com/office/drawing/2014/main" id="{5FB10F5E-9921-4B4B-8800-2CA375108297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348;p28">
              <a:extLst>
                <a:ext uri="{FF2B5EF4-FFF2-40B4-BE49-F238E27FC236}">
                  <a16:creationId xmlns:a16="http://schemas.microsoft.com/office/drawing/2014/main" id="{9C09DEF5-483F-584D-9905-82DA9BAED7A8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349;p28">
              <a:extLst>
                <a:ext uri="{FF2B5EF4-FFF2-40B4-BE49-F238E27FC236}">
                  <a16:creationId xmlns:a16="http://schemas.microsoft.com/office/drawing/2014/main" id="{52DC2F65-953C-6E41-B409-93061E644F98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350;p28">
              <a:extLst>
                <a:ext uri="{FF2B5EF4-FFF2-40B4-BE49-F238E27FC236}">
                  <a16:creationId xmlns:a16="http://schemas.microsoft.com/office/drawing/2014/main" id="{95B0DFB0-04C4-8748-BC76-B5D3CC3E8EB8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532;p34">
            <a:extLst>
              <a:ext uri="{FF2B5EF4-FFF2-40B4-BE49-F238E27FC236}">
                <a16:creationId xmlns:a16="http://schemas.microsoft.com/office/drawing/2014/main" id="{9BD3DAEF-E203-8540-B1BF-C9EF2D3C6CEC}"/>
              </a:ext>
            </a:extLst>
          </p:cNvPr>
          <p:cNvSpPr/>
          <p:nvPr/>
        </p:nvSpPr>
        <p:spPr>
          <a:xfrm>
            <a:off x="10685062" y="3106276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535;p34">
            <a:extLst>
              <a:ext uri="{FF2B5EF4-FFF2-40B4-BE49-F238E27FC236}">
                <a16:creationId xmlns:a16="http://schemas.microsoft.com/office/drawing/2014/main" id="{7BB88650-55D6-784D-ADC0-579043FD79E4}"/>
              </a:ext>
            </a:extLst>
          </p:cNvPr>
          <p:cNvSpPr/>
          <p:nvPr/>
        </p:nvSpPr>
        <p:spPr>
          <a:xfrm>
            <a:off x="773620" y="2575818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99;p25">
            <a:extLst>
              <a:ext uri="{FF2B5EF4-FFF2-40B4-BE49-F238E27FC236}">
                <a16:creationId xmlns:a16="http://schemas.microsoft.com/office/drawing/2014/main" id="{1FEB2E53-180F-A545-A0B5-63DF8350B0F1}"/>
              </a:ext>
            </a:extLst>
          </p:cNvPr>
          <p:cNvSpPr/>
          <p:nvPr/>
        </p:nvSpPr>
        <p:spPr>
          <a:xfrm>
            <a:off x="876084" y="596378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69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20B3ABF-9348-4547-915E-951E88F2B1E8}"/>
              </a:ext>
            </a:extLst>
          </p:cNvPr>
          <p:cNvGrpSpPr/>
          <p:nvPr/>
        </p:nvGrpSpPr>
        <p:grpSpPr>
          <a:xfrm>
            <a:off x="239240" y="65274"/>
            <a:ext cx="9996959" cy="914400"/>
            <a:chOff x="239240" y="185589"/>
            <a:chExt cx="9996959" cy="914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39C7CC-8F20-FF47-8A3B-4D7109878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CF3"/>
                </a:clrFrom>
                <a:clrTo>
                  <a:srgbClr val="FFFCF3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9240" y="185589"/>
              <a:ext cx="935181" cy="914400"/>
            </a:xfrm>
            <a:prstGeom prst="roundRect">
              <a:avLst>
                <a:gd name="adj" fmla="val 26822"/>
              </a:avLst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6EADDD-15C5-B848-984D-BB5CF645D0AE}"/>
                </a:ext>
              </a:extLst>
            </p:cNvPr>
            <p:cNvSpPr txBox="1"/>
            <p:nvPr/>
          </p:nvSpPr>
          <p:spPr>
            <a:xfrm>
              <a:off x="1225220" y="391906"/>
              <a:ext cx="90109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Arial" panose="020B0604020202020204" pitchFamily="34" charset="0"/>
                  <a:cs typeface="Arial" panose="020B0604020202020204" pitchFamily="34" charset="0"/>
                </a:rPr>
                <a:t>Nếu gặp tình huống sau, em sẽ nói và làm gì?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4B4479-0EDE-5147-950D-D26645D30E5D}"/>
              </a:ext>
            </a:extLst>
          </p:cNvPr>
          <p:cNvGrpSpPr/>
          <p:nvPr/>
        </p:nvGrpSpPr>
        <p:grpSpPr>
          <a:xfrm>
            <a:off x="1213345" y="944049"/>
            <a:ext cx="10011908" cy="5311213"/>
            <a:chOff x="-2600453" y="3863067"/>
            <a:chExt cx="9490671" cy="529905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5E12F53-13DE-FC49-85DD-1F3FA5A6E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88621" y="4182702"/>
              <a:ext cx="6939642" cy="4979418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57DF101-923E-974D-A54A-E40F6DED5F9F}"/>
                </a:ext>
              </a:extLst>
            </p:cNvPr>
            <p:cNvGrpSpPr/>
            <p:nvPr/>
          </p:nvGrpSpPr>
          <p:grpSpPr>
            <a:xfrm>
              <a:off x="-2600453" y="3863067"/>
              <a:ext cx="4098472" cy="1355272"/>
              <a:chOff x="5165382" y="7162079"/>
              <a:chExt cx="4098472" cy="135527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DAB9E7E-0A1F-6D43-958F-9EEC23A90467}"/>
                  </a:ext>
                </a:extLst>
              </p:cNvPr>
              <p:cNvGrpSpPr/>
              <p:nvPr/>
            </p:nvGrpSpPr>
            <p:grpSpPr>
              <a:xfrm flipH="1">
                <a:off x="5431427" y="7162079"/>
                <a:ext cx="3566384" cy="1355272"/>
                <a:chOff x="111676" y="1371600"/>
                <a:chExt cx="6174823" cy="2539009"/>
              </a:xfrm>
            </p:grpSpPr>
            <p:sp>
              <p:nvSpPr>
                <p:cNvPr id="25" name="Google Shape;286;p26">
                  <a:extLst>
                    <a:ext uri="{FF2B5EF4-FFF2-40B4-BE49-F238E27FC236}">
                      <a16:creationId xmlns:a16="http://schemas.microsoft.com/office/drawing/2014/main" id="{3C135A0D-D874-9146-B65D-9CA6A5273481}"/>
                    </a:ext>
                  </a:extLst>
                </p:cNvPr>
                <p:cNvSpPr/>
                <p:nvPr/>
              </p:nvSpPr>
              <p:spPr>
                <a:xfrm>
                  <a:off x="111676" y="1371600"/>
                  <a:ext cx="6174823" cy="253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16" h="18527" extrusionOk="0">
                      <a:moveTo>
                        <a:pt x="21515" y="4323"/>
                      </a:moveTo>
                      <a:cubicBezTo>
                        <a:pt x="21229" y="3394"/>
                        <a:pt x="20801" y="2382"/>
                        <a:pt x="19777" y="1846"/>
                      </a:cubicBezTo>
                      <a:cubicBezTo>
                        <a:pt x="19146" y="1525"/>
                        <a:pt x="18407" y="1168"/>
                        <a:pt x="17610" y="1001"/>
                      </a:cubicBezTo>
                      <a:cubicBezTo>
                        <a:pt x="16241" y="715"/>
                        <a:pt x="14443" y="370"/>
                        <a:pt x="12633" y="191"/>
                      </a:cubicBezTo>
                      <a:cubicBezTo>
                        <a:pt x="11657" y="108"/>
                        <a:pt x="10514" y="1"/>
                        <a:pt x="9359" y="1"/>
                      </a:cubicBezTo>
                      <a:cubicBezTo>
                        <a:pt x="8561" y="1"/>
                        <a:pt x="7847" y="48"/>
                        <a:pt x="7168" y="132"/>
                      </a:cubicBezTo>
                      <a:cubicBezTo>
                        <a:pt x="5811" y="310"/>
                        <a:pt x="4811" y="632"/>
                        <a:pt x="3906" y="1168"/>
                      </a:cubicBezTo>
                      <a:cubicBezTo>
                        <a:pt x="1810" y="2430"/>
                        <a:pt x="572" y="4216"/>
                        <a:pt x="119" y="6621"/>
                      </a:cubicBezTo>
                      <a:cubicBezTo>
                        <a:pt x="0" y="7311"/>
                        <a:pt x="60" y="7978"/>
                        <a:pt x="108" y="8633"/>
                      </a:cubicBezTo>
                      <a:cubicBezTo>
                        <a:pt x="143" y="8907"/>
                        <a:pt x="155" y="9180"/>
                        <a:pt x="167" y="9466"/>
                      </a:cubicBezTo>
                      <a:cubicBezTo>
                        <a:pt x="203" y="10252"/>
                        <a:pt x="608" y="10871"/>
                        <a:pt x="1001" y="11443"/>
                      </a:cubicBezTo>
                      <a:cubicBezTo>
                        <a:pt x="1143" y="11657"/>
                        <a:pt x="1286" y="11859"/>
                        <a:pt x="1405" y="12086"/>
                      </a:cubicBezTo>
                      <a:cubicBezTo>
                        <a:pt x="1441" y="12145"/>
                        <a:pt x="1489" y="12193"/>
                        <a:pt x="1536" y="12217"/>
                      </a:cubicBezTo>
                      <a:lnTo>
                        <a:pt x="1572" y="12252"/>
                      </a:lnTo>
                      <a:cubicBezTo>
                        <a:pt x="2489" y="12990"/>
                        <a:pt x="3608" y="13550"/>
                        <a:pt x="5084" y="13943"/>
                      </a:cubicBezTo>
                      <a:cubicBezTo>
                        <a:pt x="5918" y="14181"/>
                        <a:pt x="6775" y="14455"/>
                        <a:pt x="7644" y="14741"/>
                      </a:cubicBezTo>
                      <a:cubicBezTo>
                        <a:pt x="8061" y="14872"/>
                        <a:pt x="8061" y="14872"/>
                        <a:pt x="7966" y="15348"/>
                      </a:cubicBezTo>
                      <a:cubicBezTo>
                        <a:pt x="7787" y="16265"/>
                        <a:pt x="7335" y="17074"/>
                        <a:pt x="6918" y="17741"/>
                      </a:cubicBezTo>
                      <a:cubicBezTo>
                        <a:pt x="6823" y="17872"/>
                        <a:pt x="6763" y="18110"/>
                        <a:pt x="6823" y="18289"/>
                      </a:cubicBezTo>
                      <a:cubicBezTo>
                        <a:pt x="6882" y="18455"/>
                        <a:pt x="7156" y="18527"/>
                        <a:pt x="7287" y="18527"/>
                      </a:cubicBezTo>
                      <a:lnTo>
                        <a:pt x="7335" y="18527"/>
                      </a:lnTo>
                      <a:cubicBezTo>
                        <a:pt x="7406" y="18527"/>
                        <a:pt x="7478" y="18515"/>
                        <a:pt x="7549" y="18515"/>
                      </a:cubicBezTo>
                      <a:cubicBezTo>
                        <a:pt x="7870" y="18491"/>
                        <a:pt x="8192" y="18467"/>
                        <a:pt x="8478" y="18336"/>
                      </a:cubicBezTo>
                      <a:cubicBezTo>
                        <a:pt x="9692" y="17753"/>
                        <a:pt x="11061" y="16979"/>
                        <a:pt x="11930" y="15586"/>
                      </a:cubicBezTo>
                      <a:cubicBezTo>
                        <a:pt x="12073" y="15348"/>
                        <a:pt x="12240" y="15253"/>
                        <a:pt x="12514" y="15253"/>
                      </a:cubicBezTo>
                      <a:lnTo>
                        <a:pt x="12657" y="15253"/>
                      </a:lnTo>
                      <a:lnTo>
                        <a:pt x="13026" y="15253"/>
                      </a:lnTo>
                      <a:cubicBezTo>
                        <a:pt x="13419" y="15253"/>
                        <a:pt x="13859" y="15241"/>
                        <a:pt x="14300" y="15169"/>
                      </a:cubicBezTo>
                      <a:cubicBezTo>
                        <a:pt x="15550" y="14943"/>
                        <a:pt x="17003" y="14598"/>
                        <a:pt x="18324" y="13848"/>
                      </a:cubicBezTo>
                      <a:lnTo>
                        <a:pt x="18384" y="13812"/>
                      </a:lnTo>
                      <a:cubicBezTo>
                        <a:pt x="19015" y="13455"/>
                        <a:pt x="19658" y="13086"/>
                        <a:pt x="20134" y="12467"/>
                      </a:cubicBezTo>
                      <a:cubicBezTo>
                        <a:pt x="21158" y="11145"/>
                        <a:pt x="21717" y="9788"/>
                        <a:pt x="21801" y="8478"/>
                      </a:cubicBezTo>
                      <a:cubicBezTo>
                        <a:pt x="22015" y="6966"/>
                        <a:pt x="21920" y="5609"/>
                        <a:pt x="21515" y="4323"/>
                      </a:cubicBezTo>
                      <a:close/>
                      <a:moveTo>
                        <a:pt x="11573" y="14764"/>
                      </a:moveTo>
                      <a:cubicBezTo>
                        <a:pt x="11526" y="14860"/>
                        <a:pt x="11466" y="14931"/>
                        <a:pt x="11418" y="15014"/>
                      </a:cubicBezTo>
                      <a:cubicBezTo>
                        <a:pt x="11299" y="15229"/>
                        <a:pt x="11204" y="15419"/>
                        <a:pt x="11049" y="15586"/>
                      </a:cubicBezTo>
                      <a:cubicBezTo>
                        <a:pt x="10311" y="16443"/>
                        <a:pt x="9371" y="17122"/>
                        <a:pt x="8263" y="17562"/>
                      </a:cubicBezTo>
                      <a:cubicBezTo>
                        <a:pt x="8168" y="17610"/>
                        <a:pt x="8049" y="17610"/>
                        <a:pt x="7894" y="17622"/>
                      </a:cubicBezTo>
                      <a:lnTo>
                        <a:pt x="7835" y="17622"/>
                      </a:lnTo>
                      <a:cubicBezTo>
                        <a:pt x="7894" y="17491"/>
                        <a:pt x="7942" y="17372"/>
                        <a:pt x="8001" y="17229"/>
                      </a:cubicBezTo>
                      <a:cubicBezTo>
                        <a:pt x="8180" y="16789"/>
                        <a:pt x="8335" y="16419"/>
                        <a:pt x="8478" y="16015"/>
                      </a:cubicBezTo>
                      <a:cubicBezTo>
                        <a:pt x="8585" y="15717"/>
                        <a:pt x="8632" y="15407"/>
                        <a:pt x="8704" y="14955"/>
                      </a:cubicBezTo>
                      <a:cubicBezTo>
                        <a:pt x="8763" y="14395"/>
                        <a:pt x="8621" y="14193"/>
                        <a:pt x="8073" y="14038"/>
                      </a:cubicBezTo>
                      <a:lnTo>
                        <a:pt x="7227" y="13812"/>
                      </a:lnTo>
                      <a:cubicBezTo>
                        <a:pt x="6870" y="13717"/>
                        <a:pt x="6513" y="13633"/>
                        <a:pt x="6156" y="13514"/>
                      </a:cubicBezTo>
                      <a:lnTo>
                        <a:pt x="5715" y="13383"/>
                      </a:lnTo>
                      <a:cubicBezTo>
                        <a:pt x="4965" y="13145"/>
                        <a:pt x="4191" y="12907"/>
                        <a:pt x="3441" y="12586"/>
                      </a:cubicBezTo>
                      <a:cubicBezTo>
                        <a:pt x="2060" y="12014"/>
                        <a:pt x="1179" y="11026"/>
                        <a:pt x="870" y="9752"/>
                      </a:cubicBezTo>
                      <a:cubicBezTo>
                        <a:pt x="119" y="6609"/>
                        <a:pt x="1215" y="3775"/>
                        <a:pt x="3810" y="1989"/>
                      </a:cubicBezTo>
                      <a:cubicBezTo>
                        <a:pt x="4739" y="1358"/>
                        <a:pt x="5775" y="977"/>
                        <a:pt x="7013" y="846"/>
                      </a:cubicBezTo>
                      <a:cubicBezTo>
                        <a:pt x="7739" y="775"/>
                        <a:pt x="8490" y="727"/>
                        <a:pt x="9275" y="727"/>
                      </a:cubicBezTo>
                      <a:cubicBezTo>
                        <a:pt x="11180" y="727"/>
                        <a:pt x="13073" y="953"/>
                        <a:pt x="14859" y="1191"/>
                      </a:cubicBezTo>
                      <a:cubicBezTo>
                        <a:pt x="16062" y="1358"/>
                        <a:pt x="17145" y="1596"/>
                        <a:pt x="18205" y="1918"/>
                      </a:cubicBezTo>
                      <a:cubicBezTo>
                        <a:pt x="19503" y="2334"/>
                        <a:pt x="20277" y="3084"/>
                        <a:pt x="20682" y="4251"/>
                      </a:cubicBezTo>
                      <a:cubicBezTo>
                        <a:pt x="21372" y="6359"/>
                        <a:pt x="21313" y="8442"/>
                        <a:pt x="20503" y="10442"/>
                      </a:cubicBezTo>
                      <a:cubicBezTo>
                        <a:pt x="20086" y="11478"/>
                        <a:pt x="19408" y="12264"/>
                        <a:pt x="18515" y="12800"/>
                      </a:cubicBezTo>
                      <a:cubicBezTo>
                        <a:pt x="16705" y="13871"/>
                        <a:pt x="14931" y="14395"/>
                        <a:pt x="13097" y="14395"/>
                      </a:cubicBezTo>
                      <a:cubicBezTo>
                        <a:pt x="12847" y="14395"/>
                        <a:pt x="12597" y="14372"/>
                        <a:pt x="12347" y="14360"/>
                      </a:cubicBezTo>
                      <a:lnTo>
                        <a:pt x="12228" y="14360"/>
                      </a:lnTo>
                      <a:cubicBezTo>
                        <a:pt x="11930" y="14407"/>
                        <a:pt x="11716" y="14526"/>
                        <a:pt x="11573" y="14764"/>
                      </a:cubicBezTo>
                      <a:close/>
                    </a:path>
                  </a:pathLst>
                </a:custGeom>
                <a:solidFill>
                  <a:srgbClr val="F288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912FA0E4-88DF-084B-A780-D1F27CCF39CF}"/>
                    </a:ext>
                  </a:extLst>
                </p:cNvPr>
                <p:cNvSpPr/>
                <p:nvPr/>
              </p:nvSpPr>
              <p:spPr>
                <a:xfrm>
                  <a:off x="280127" y="1440082"/>
                  <a:ext cx="5837920" cy="2355066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837920" h="2355066">
                      <a:moveTo>
                        <a:pt x="2376256" y="215"/>
                      </a:moveTo>
                      <a:cubicBezTo>
                        <a:pt x="2931508" y="-2849"/>
                        <a:pt x="3482578" y="27138"/>
                        <a:pt x="4033491" y="62598"/>
                      </a:cubicBezTo>
                      <a:cubicBezTo>
                        <a:pt x="4354068" y="83840"/>
                        <a:pt x="4667913" y="116456"/>
                        <a:pt x="4981759" y="165381"/>
                      </a:cubicBezTo>
                      <a:cubicBezTo>
                        <a:pt x="5335712" y="219239"/>
                        <a:pt x="5583087" y="323667"/>
                        <a:pt x="5699762" y="499905"/>
                      </a:cubicBezTo>
                      <a:cubicBezTo>
                        <a:pt x="5900298" y="790301"/>
                        <a:pt x="5883470" y="1080833"/>
                        <a:pt x="5643107" y="1361499"/>
                      </a:cubicBezTo>
                      <a:cubicBezTo>
                        <a:pt x="5532883" y="1496898"/>
                        <a:pt x="5349175" y="1614345"/>
                        <a:pt x="5072071" y="1694241"/>
                      </a:cubicBezTo>
                      <a:cubicBezTo>
                        <a:pt x="4531045" y="1850882"/>
                        <a:pt x="3953277" y="1935849"/>
                        <a:pt x="3318854" y="1911318"/>
                      </a:cubicBezTo>
                      <a:cubicBezTo>
                        <a:pt x="3238639" y="1908029"/>
                        <a:pt x="3181985" y="1914608"/>
                        <a:pt x="3135146" y="1948868"/>
                      </a:cubicBezTo>
                      <a:cubicBezTo>
                        <a:pt x="3085222" y="1988063"/>
                        <a:pt x="3048481" y="2030409"/>
                        <a:pt x="2984814" y="2063026"/>
                      </a:cubicBezTo>
                      <a:cubicBezTo>
                        <a:pt x="2768011" y="2188695"/>
                        <a:pt x="2497358" y="2280103"/>
                        <a:pt x="2186878" y="2340402"/>
                      </a:cubicBezTo>
                      <a:cubicBezTo>
                        <a:pt x="2136673" y="2351914"/>
                        <a:pt x="2080019" y="2350270"/>
                        <a:pt x="1986342" y="2355066"/>
                      </a:cubicBezTo>
                      <a:cubicBezTo>
                        <a:pt x="2066556" y="2260506"/>
                        <a:pt x="2136673" y="2183761"/>
                        <a:pt x="2193609" y="2107154"/>
                      </a:cubicBezTo>
                      <a:cubicBezTo>
                        <a:pt x="2226985" y="2061381"/>
                        <a:pt x="2236801" y="2012457"/>
                        <a:pt x="2250264" y="1966821"/>
                      </a:cubicBezTo>
                      <a:cubicBezTo>
                        <a:pt x="2267092" y="1898299"/>
                        <a:pt x="2243532" y="1880347"/>
                        <a:pt x="2103298" y="1862394"/>
                      </a:cubicBezTo>
                      <a:cubicBezTo>
                        <a:pt x="1926321" y="1837863"/>
                        <a:pt x="1742613" y="1816621"/>
                        <a:pt x="1565637" y="1790583"/>
                      </a:cubicBezTo>
                      <a:cubicBezTo>
                        <a:pt x="1311812" y="1751388"/>
                        <a:pt x="1051535" y="1715483"/>
                        <a:pt x="807807" y="1663269"/>
                      </a:cubicBezTo>
                      <a:cubicBezTo>
                        <a:pt x="433660" y="1588306"/>
                        <a:pt x="156556" y="1454415"/>
                        <a:pt x="62879" y="1260224"/>
                      </a:cubicBezTo>
                      <a:cubicBezTo>
                        <a:pt x="-137376" y="839362"/>
                        <a:pt x="139728" y="434672"/>
                        <a:pt x="907935" y="175248"/>
                      </a:cubicBezTo>
                      <a:cubicBezTo>
                        <a:pt x="1181674" y="83840"/>
                        <a:pt x="1482337" y="31626"/>
                        <a:pt x="1819462" y="15318"/>
                      </a:cubicBezTo>
                      <a:cubicBezTo>
                        <a:pt x="2005624" y="5930"/>
                        <a:pt x="2191173" y="1237"/>
                        <a:pt x="2376256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VN"/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CFA1F0-5308-5B4B-AFB8-A4CABDE44275}"/>
                  </a:ext>
                </a:extLst>
              </p:cNvPr>
              <p:cNvSpPr txBox="1"/>
              <p:nvPr/>
            </p:nvSpPr>
            <p:spPr>
              <a:xfrm>
                <a:off x="5165382" y="7301671"/>
                <a:ext cx="40984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Cháu đọc báo cho </a:t>
                </a:r>
              </a:p>
              <a:p>
                <a:pPr algn="ctr"/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ông nghe nhé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F2C365E-BE60-AD48-8594-0E8E0B72A9C4}"/>
                </a:ext>
              </a:extLst>
            </p:cNvPr>
            <p:cNvGrpSpPr/>
            <p:nvPr/>
          </p:nvGrpSpPr>
          <p:grpSpPr>
            <a:xfrm rot="21369431" flipH="1">
              <a:off x="2791746" y="3881692"/>
              <a:ext cx="4098472" cy="1355272"/>
              <a:chOff x="5165384" y="7162079"/>
              <a:chExt cx="4098472" cy="135527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AD5CDBE-394B-784C-855F-769CCB65A94D}"/>
                  </a:ext>
                </a:extLst>
              </p:cNvPr>
              <p:cNvGrpSpPr/>
              <p:nvPr/>
            </p:nvGrpSpPr>
            <p:grpSpPr>
              <a:xfrm flipH="1">
                <a:off x="5431427" y="7162079"/>
                <a:ext cx="3566384" cy="1355272"/>
                <a:chOff x="111676" y="1371600"/>
                <a:chExt cx="6174823" cy="2539009"/>
              </a:xfrm>
            </p:grpSpPr>
            <p:sp>
              <p:nvSpPr>
                <p:cNvPr id="32" name="Google Shape;286;p26">
                  <a:extLst>
                    <a:ext uri="{FF2B5EF4-FFF2-40B4-BE49-F238E27FC236}">
                      <a16:creationId xmlns:a16="http://schemas.microsoft.com/office/drawing/2014/main" id="{7B98218D-C7D1-2141-9643-04135C704721}"/>
                    </a:ext>
                  </a:extLst>
                </p:cNvPr>
                <p:cNvSpPr/>
                <p:nvPr/>
              </p:nvSpPr>
              <p:spPr>
                <a:xfrm>
                  <a:off x="111676" y="1371600"/>
                  <a:ext cx="6174823" cy="253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16" h="18527" extrusionOk="0">
                      <a:moveTo>
                        <a:pt x="21515" y="4323"/>
                      </a:moveTo>
                      <a:cubicBezTo>
                        <a:pt x="21229" y="3394"/>
                        <a:pt x="20801" y="2382"/>
                        <a:pt x="19777" y="1846"/>
                      </a:cubicBezTo>
                      <a:cubicBezTo>
                        <a:pt x="19146" y="1525"/>
                        <a:pt x="18407" y="1168"/>
                        <a:pt x="17610" y="1001"/>
                      </a:cubicBezTo>
                      <a:cubicBezTo>
                        <a:pt x="16241" y="715"/>
                        <a:pt x="14443" y="370"/>
                        <a:pt x="12633" y="191"/>
                      </a:cubicBezTo>
                      <a:cubicBezTo>
                        <a:pt x="11657" y="108"/>
                        <a:pt x="10514" y="1"/>
                        <a:pt x="9359" y="1"/>
                      </a:cubicBezTo>
                      <a:cubicBezTo>
                        <a:pt x="8561" y="1"/>
                        <a:pt x="7847" y="48"/>
                        <a:pt x="7168" y="132"/>
                      </a:cubicBezTo>
                      <a:cubicBezTo>
                        <a:pt x="5811" y="310"/>
                        <a:pt x="4811" y="632"/>
                        <a:pt x="3906" y="1168"/>
                      </a:cubicBezTo>
                      <a:cubicBezTo>
                        <a:pt x="1810" y="2430"/>
                        <a:pt x="572" y="4216"/>
                        <a:pt x="119" y="6621"/>
                      </a:cubicBezTo>
                      <a:cubicBezTo>
                        <a:pt x="0" y="7311"/>
                        <a:pt x="60" y="7978"/>
                        <a:pt x="108" y="8633"/>
                      </a:cubicBezTo>
                      <a:cubicBezTo>
                        <a:pt x="143" y="8907"/>
                        <a:pt x="155" y="9180"/>
                        <a:pt x="167" y="9466"/>
                      </a:cubicBezTo>
                      <a:cubicBezTo>
                        <a:pt x="203" y="10252"/>
                        <a:pt x="608" y="10871"/>
                        <a:pt x="1001" y="11443"/>
                      </a:cubicBezTo>
                      <a:cubicBezTo>
                        <a:pt x="1143" y="11657"/>
                        <a:pt x="1286" y="11859"/>
                        <a:pt x="1405" y="12086"/>
                      </a:cubicBezTo>
                      <a:cubicBezTo>
                        <a:pt x="1441" y="12145"/>
                        <a:pt x="1489" y="12193"/>
                        <a:pt x="1536" y="12217"/>
                      </a:cubicBezTo>
                      <a:lnTo>
                        <a:pt x="1572" y="12252"/>
                      </a:lnTo>
                      <a:cubicBezTo>
                        <a:pt x="2489" y="12990"/>
                        <a:pt x="3608" y="13550"/>
                        <a:pt x="5084" y="13943"/>
                      </a:cubicBezTo>
                      <a:cubicBezTo>
                        <a:pt x="5918" y="14181"/>
                        <a:pt x="6775" y="14455"/>
                        <a:pt x="7644" y="14741"/>
                      </a:cubicBezTo>
                      <a:cubicBezTo>
                        <a:pt x="8061" y="14872"/>
                        <a:pt x="8061" y="14872"/>
                        <a:pt x="7966" y="15348"/>
                      </a:cubicBezTo>
                      <a:cubicBezTo>
                        <a:pt x="7787" y="16265"/>
                        <a:pt x="7335" y="17074"/>
                        <a:pt x="6918" y="17741"/>
                      </a:cubicBezTo>
                      <a:cubicBezTo>
                        <a:pt x="6823" y="17872"/>
                        <a:pt x="6763" y="18110"/>
                        <a:pt x="6823" y="18289"/>
                      </a:cubicBezTo>
                      <a:cubicBezTo>
                        <a:pt x="6882" y="18455"/>
                        <a:pt x="7156" y="18527"/>
                        <a:pt x="7287" y="18527"/>
                      </a:cubicBezTo>
                      <a:lnTo>
                        <a:pt x="7335" y="18527"/>
                      </a:lnTo>
                      <a:cubicBezTo>
                        <a:pt x="7406" y="18527"/>
                        <a:pt x="7478" y="18515"/>
                        <a:pt x="7549" y="18515"/>
                      </a:cubicBezTo>
                      <a:cubicBezTo>
                        <a:pt x="7870" y="18491"/>
                        <a:pt x="8192" y="18467"/>
                        <a:pt x="8478" y="18336"/>
                      </a:cubicBezTo>
                      <a:cubicBezTo>
                        <a:pt x="9692" y="17753"/>
                        <a:pt x="11061" y="16979"/>
                        <a:pt x="11930" y="15586"/>
                      </a:cubicBezTo>
                      <a:cubicBezTo>
                        <a:pt x="12073" y="15348"/>
                        <a:pt x="12240" y="15253"/>
                        <a:pt x="12514" y="15253"/>
                      </a:cubicBezTo>
                      <a:lnTo>
                        <a:pt x="12657" y="15253"/>
                      </a:lnTo>
                      <a:lnTo>
                        <a:pt x="13026" y="15253"/>
                      </a:lnTo>
                      <a:cubicBezTo>
                        <a:pt x="13419" y="15253"/>
                        <a:pt x="13859" y="15241"/>
                        <a:pt x="14300" y="15169"/>
                      </a:cubicBezTo>
                      <a:cubicBezTo>
                        <a:pt x="15550" y="14943"/>
                        <a:pt x="17003" y="14598"/>
                        <a:pt x="18324" y="13848"/>
                      </a:cubicBezTo>
                      <a:lnTo>
                        <a:pt x="18384" y="13812"/>
                      </a:lnTo>
                      <a:cubicBezTo>
                        <a:pt x="19015" y="13455"/>
                        <a:pt x="19658" y="13086"/>
                        <a:pt x="20134" y="12467"/>
                      </a:cubicBezTo>
                      <a:cubicBezTo>
                        <a:pt x="21158" y="11145"/>
                        <a:pt x="21717" y="9788"/>
                        <a:pt x="21801" y="8478"/>
                      </a:cubicBezTo>
                      <a:cubicBezTo>
                        <a:pt x="22015" y="6966"/>
                        <a:pt x="21920" y="5609"/>
                        <a:pt x="21515" y="4323"/>
                      </a:cubicBezTo>
                      <a:close/>
                      <a:moveTo>
                        <a:pt x="11573" y="14764"/>
                      </a:moveTo>
                      <a:cubicBezTo>
                        <a:pt x="11526" y="14860"/>
                        <a:pt x="11466" y="14931"/>
                        <a:pt x="11418" y="15014"/>
                      </a:cubicBezTo>
                      <a:cubicBezTo>
                        <a:pt x="11299" y="15229"/>
                        <a:pt x="11204" y="15419"/>
                        <a:pt x="11049" y="15586"/>
                      </a:cubicBezTo>
                      <a:cubicBezTo>
                        <a:pt x="10311" y="16443"/>
                        <a:pt x="9371" y="17122"/>
                        <a:pt x="8263" y="17562"/>
                      </a:cubicBezTo>
                      <a:cubicBezTo>
                        <a:pt x="8168" y="17610"/>
                        <a:pt x="8049" y="17610"/>
                        <a:pt x="7894" y="17622"/>
                      </a:cubicBezTo>
                      <a:lnTo>
                        <a:pt x="7835" y="17622"/>
                      </a:lnTo>
                      <a:cubicBezTo>
                        <a:pt x="7894" y="17491"/>
                        <a:pt x="7942" y="17372"/>
                        <a:pt x="8001" y="17229"/>
                      </a:cubicBezTo>
                      <a:cubicBezTo>
                        <a:pt x="8180" y="16789"/>
                        <a:pt x="8335" y="16419"/>
                        <a:pt x="8478" y="16015"/>
                      </a:cubicBezTo>
                      <a:cubicBezTo>
                        <a:pt x="8585" y="15717"/>
                        <a:pt x="8632" y="15407"/>
                        <a:pt x="8704" y="14955"/>
                      </a:cubicBezTo>
                      <a:cubicBezTo>
                        <a:pt x="8763" y="14395"/>
                        <a:pt x="8621" y="14193"/>
                        <a:pt x="8073" y="14038"/>
                      </a:cubicBezTo>
                      <a:lnTo>
                        <a:pt x="7227" y="13812"/>
                      </a:lnTo>
                      <a:cubicBezTo>
                        <a:pt x="6870" y="13717"/>
                        <a:pt x="6513" y="13633"/>
                        <a:pt x="6156" y="13514"/>
                      </a:cubicBezTo>
                      <a:lnTo>
                        <a:pt x="5715" y="13383"/>
                      </a:lnTo>
                      <a:cubicBezTo>
                        <a:pt x="4965" y="13145"/>
                        <a:pt x="4191" y="12907"/>
                        <a:pt x="3441" y="12586"/>
                      </a:cubicBezTo>
                      <a:cubicBezTo>
                        <a:pt x="2060" y="12014"/>
                        <a:pt x="1179" y="11026"/>
                        <a:pt x="870" y="9752"/>
                      </a:cubicBezTo>
                      <a:cubicBezTo>
                        <a:pt x="119" y="6609"/>
                        <a:pt x="1215" y="3775"/>
                        <a:pt x="3810" y="1989"/>
                      </a:cubicBezTo>
                      <a:cubicBezTo>
                        <a:pt x="4739" y="1358"/>
                        <a:pt x="5775" y="977"/>
                        <a:pt x="7013" y="846"/>
                      </a:cubicBezTo>
                      <a:cubicBezTo>
                        <a:pt x="7739" y="775"/>
                        <a:pt x="8490" y="727"/>
                        <a:pt x="9275" y="727"/>
                      </a:cubicBezTo>
                      <a:cubicBezTo>
                        <a:pt x="11180" y="727"/>
                        <a:pt x="13073" y="953"/>
                        <a:pt x="14859" y="1191"/>
                      </a:cubicBezTo>
                      <a:cubicBezTo>
                        <a:pt x="16062" y="1358"/>
                        <a:pt x="17145" y="1596"/>
                        <a:pt x="18205" y="1918"/>
                      </a:cubicBezTo>
                      <a:cubicBezTo>
                        <a:pt x="19503" y="2334"/>
                        <a:pt x="20277" y="3084"/>
                        <a:pt x="20682" y="4251"/>
                      </a:cubicBezTo>
                      <a:cubicBezTo>
                        <a:pt x="21372" y="6359"/>
                        <a:pt x="21313" y="8442"/>
                        <a:pt x="20503" y="10442"/>
                      </a:cubicBezTo>
                      <a:cubicBezTo>
                        <a:pt x="20086" y="11478"/>
                        <a:pt x="19408" y="12264"/>
                        <a:pt x="18515" y="12800"/>
                      </a:cubicBezTo>
                      <a:cubicBezTo>
                        <a:pt x="16705" y="13871"/>
                        <a:pt x="14931" y="14395"/>
                        <a:pt x="13097" y="14395"/>
                      </a:cubicBezTo>
                      <a:cubicBezTo>
                        <a:pt x="12847" y="14395"/>
                        <a:pt x="12597" y="14372"/>
                        <a:pt x="12347" y="14360"/>
                      </a:cubicBezTo>
                      <a:lnTo>
                        <a:pt x="12228" y="14360"/>
                      </a:lnTo>
                      <a:cubicBezTo>
                        <a:pt x="11930" y="14407"/>
                        <a:pt x="11716" y="14526"/>
                        <a:pt x="11573" y="14764"/>
                      </a:cubicBezTo>
                      <a:close/>
                    </a:path>
                  </a:pathLst>
                </a:custGeom>
                <a:solidFill>
                  <a:srgbClr val="F288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3740AB8F-D135-9245-9EB1-093C75959C42}"/>
                    </a:ext>
                  </a:extLst>
                </p:cNvPr>
                <p:cNvSpPr/>
                <p:nvPr/>
              </p:nvSpPr>
              <p:spPr>
                <a:xfrm>
                  <a:off x="280127" y="1440082"/>
                  <a:ext cx="5837920" cy="2355066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837920" h="2355066">
                      <a:moveTo>
                        <a:pt x="2376256" y="215"/>
                      </a:moveTo>
                      <a:cubicBezTo>
                        <a:pt x="2931508" y="-2849"/>
                        <a:pt x="3482578" y="27138"/>
                        <a:pt x="4033491" y="62598"/>
                      </a:cubicBezTo>
                      <a:cubicBezTo>
                        <a:pt x="4354068" y="83840"/>
                        <a:pt x="4667913" y="116456"/>
                        <a:pt x="4981759" y="165381"/>
                      </a:cubicBezTo>
                      <a:cubicBezTo>
                        <a:pt x="5335712" y="219239"/>
                        <a:pt x="5583087" y="323667"/>
                        <a:pt x="5699762" y="499905"/>
                      </a:cubicBezTo>
                      <a:cubicBezTo>
                        <a:pt x="5900298" y="790301"/>
                        <a:pt x="5883470" y="1080833"/>
                        <a:pt x="5643107" y="1361499"/>
                      </a:cubicBezTo>
                      <a:cubicBezTo>
                        <a:pt x="5532883" y="1496898"/>
                        <a:pt x="5349175" y="1614345"/>
                        <a:pt x="5072071" y="1694241"/>
                      </a:cubicBezTo>
                      <a:cubicBezTo>
                        <a:pt x="4531045" y="1850882"/>
                        <a:pt x="3953277" y="1935849"/>
                        <a:pt x="3318854" y="1911318"/>
                      </a:cubicBezTo>
                      <a:cubicBezTo>
                        <a:pt x="3238639" y="1908029"/>
                        <a:pt x="3181985" y="1914608"/>
                        <a:pt x="3135146" y="1948868"/>
                      </a:cubicBezTo>
                      <a:cubicBezTo>
                        <a:pt x="3085222" y="1988063"/>
                        <a:pt x="3048481" y="2030409"/>
                        <a:pt x="2984814" y="2063026"/>
                      </a:cubicBezTo>
                      <a:cubicBezTo>
                        <a:pt x="2768011" y="2188695"/>
                        <a:pt x="2497358" y="2280103"/>
                        <a:pt x="2186878" y="2340402"/>
                      </a:cubicBezTo>
                      <a:cubicBezTo>
                        <a:pt x="2136673" y="2351914"/>
                        <a:pt x="2080019" y="2350270"/>
                        <a:pt x="1986342" y="2355066"/>
                      </a:cubicBezTo>
                      <a:cubicBezTo>
                        <a:pt x="2066556" y="2260506"/>
                        <a:pt x="2136673" y="2183761"/>
                        <a:pt x="2193609" y="2107154"/>
                      </a:cubicBezTo>
                      <a:cubicBezTo>
                        <a:pt x="2226985" y="2061381"/>
                        <a:pt x="2236801" y="2012457"/>
                        <a:pt x="2250264" y="1966821"/>
                      </a:cubicBezTo>
                      <a:cubicBezTo>
                        <a:pt x="2267092" y="1898299"/>
                        <a:pt x="2243532" y="1880347"/>
                        <a:pt x="2103298" y="1862394"/>
                      </a:cubicBezTo>
                      <a:cubicBezTo>
                        <a:pt x="1926321" y="1837863"/>
                        <a:pt x="1742613" y="1816621"/>
                        <a:pt x="1565637" y="1790583"/>
                      </a:cubicBezTo>
                      <a:cubicBezTo>
                        <a:pt x="1311812" y="1751388"/>
                        <a:pt x="1051535" y="1715483"/>
                        <a:pt x="807807" y="1663269"/>
                      </a:cubicBezTo>
                      <a:cubicBezTo>
                        <a:pt x="433660" y="1588306"/>
                        <a:pt x="156556" y="1454415"/>
                        <a:pt x="62879" y="1260224"/>
                      </a:cubicBezTo>
                      <a:cubicBezTo>
                        <a:pt x="-137376" y="839362"/>
                        <a:pt x="139728" y="434672"/>
                        <a:pt x="907935" y="175248"/>
                      </a:cubicBezTo>
                      <a:cubicBezTo>
                        <a:pt x="1181674" y="83840"/>
                        <a:pt x="1482337" y="31626"/>
                        <a:pt x="1819462" y="15318"/>
                      </a:cubicBezTo>
                      <a:cubicBezTo>
                        <a:pt x="2005624" y="5930"/>
                        <a:pt x="2191173" y="1237"/>
                        <a:pt x="2376256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VN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F45623-E302-5345-8756-B212D0285E29}"/>
                  </a:ext>
                </a:extLst>
              </p:cNvPr>
              <p:cNvSpPr txBox="1"/>
              <p:nvPr/>
            </p:nvSpPr>
            <p:spPr>
              <a:xfrm>
                <a:off x="5165384" y="7450006"/>
                <a:ext cx="4098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Nam ơi, đi chơi thôi!</a:t>
                </a:r>
              </a:p>
            </p:txBody>
          </p:sp>
        </p:grpSp>
      </p:grpSp>
      <p:sp>
        <p:nvSpPr>
          <p:cNvPr id="27" name="Google Shape;532;p34">
            <a:extLst>
              <a:ext uri="{FF2B5EF4-FFF2-40B4-BE49-F238E27FC236}">
                <a16:creationId xmlns:a16="http://schemas.microsoft.com/office/drawing/2014/main" id="{513FA644-4A18-794B-A103-3841BD57A786}"/>
              </a:ext>
            </a:extLst>
          </p:cNvPr>
          <p:cNvSpPr/>
          <p:nvPr/>
        </p:nvSpPr>
        <p:spPr>
          <a:xfrm>
            <a:off x="10496617" y="4987330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533;p34">
            <a:extLst>
              <a:ext uri="{FF2B5EF4-FFF2-40B4-BE49-F238E27FC236}">
                <a16:creationId xmlns:a16="http://schemas.microsoft.com/office/drawing/2014/main" id="{B39B56D7-2FB5-6F49-BF66-0A5CE53BC262}"/>
              </a:ext>
            </a:extLst>
          </p:cNvPr>
          <p:cNvSpPr/>
          <p:nvPr/>
        </p:nvSpPr>
        <p:spPr>
          <a:xfrm>
            <a:off x="804000" y="3221472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535;p34">
            <a:extLst>
              <a:ext uri="{FF2B5EF4-FFF2-40B4-BE49-F238E27FC236}">
                <a16:creationId xmlns:a16="http://schemas.microsoft.com/office/drawing/2014/main" id="{3F4928D0-D5CF-1C47-A668-00AEAFC1042A}"/>
              </a:ext>
            </a:extLst>
          </p:cNvPr>
          <p:cNvSpPr/>
          <p:nvPr/>
        </p:nvSpPr>
        <p:spPr>
          <a:xfrm>
            <a:off x="10496617" y="2173340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21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2125</TotalTime>
  <Words>344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UTM Cookies</vt:lpstr>
      <vt:lpstr>UTM 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70</cp:revision>
  <dcterms:created xsi:type="dcterms:W3CDTF">2021-06-02T02:35:09Z</dcterms:created>
  <dcterms:modified xsi:type="dcterms:W3CDTF">2023-09-09T12:56:54Z</dcterms:modified>
</cp:coreProperties>
</file>