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82" r:id="rId3"/>
    <p:sldId id="265" r:id="rId4"/>
    <p:sldId id="266" r:id="rId5"/>
    <p:sldId id="258" r:id="rId6"/>
    <p:sldId id="270" r:id="rId7"/>
    <p:sldId id="268" r:id="rId8"/>
    <p:sldId id="2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CCFF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(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)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949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3844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2828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32"/>
            <a:ext cx="12192000" cy="68768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24408" y="2368008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3: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Các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thành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phần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của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trừ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781133" y="443676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bị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hiệu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D7040A-F41B-2662-1F20-A18ABF7407CC}"/>
              </a:ext>
            </a:extLst>
          </p:cNvPr>
          <p:cNvSpPr txBox="1"/>
          <p:nvPr/>
        </p:nvSpPr>
        <p:spPr>
          <a:xfrm>
            <a:off x="3348111" y="914400"/>
            <a:ext cx="6189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58C23-CDDE-5965-B2FD-5C8856E82446}"/>
              </a:ext>
            </a:extLst>
          </p:cNvPr>
          <p:cNvSpPr txBox="1"/>
          <p:nvPr/>
        </p:nvSpPr>
        <p:spPr>
          <a:xfrm>
            <a:off x="576775" y="2658794"/>
            <a:ext cx="10860259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biết được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được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8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96" t="53316" r="53173" b="18925"/>
          <a:stretch/>
        </p:blipFill>
        <p:spPr>
          <a:xfrm>
            <a:off x="-1143428" y="1279393"/>
            <a:ext cx="7908759" cy="3031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404"/>
            <a:ext cx="2810952" cy="113598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20942" y="829947"/>
            <a:ext cx="4217403" cy="3013060"/>
            <a:chOff x="7520942" y="829947"/>
            <a:chExt cx="4217403" cy="30130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74341" t="35948" r="17753" b="42967"/>
            <a:stretch/>
          </p:blipFill>
          <p:spPr>
            <a:xfrm>
              <a:off x="10292316" y="1673964"/>
              <a:ext cx="1446029" cy="2169043"/>
            </a:xfrm>
            <a:prstGeom prst="rect">
              <a:avLst/>
            </a:prstGeom>
          </p:spPr>
        </p:pic>
        <p:sp>
          <p:nvSpPr>
            <p:cNvPr id="6" name="Cloud Callout 5"/>
            <p:cNvSpPr/>
            <p:nvPr/>
          </p:nvSpPr>
          <p:spPr>
            <a:xfrm flipH="1">
              <a:off x="7520942" y="829947"/>
              <a:ext cx="3151518" cy="1027230"/>
            </a:xfrm>
            <a:prstGeom prst="cloudCallout">
              <a:avLst>
                <a:gd name="adj1" fmla="val -39552"/>
                <a:gd name="adj2" fmla="val 7494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765331" y="2166106"/>
            <a:ext cx="3129147" cy="12585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 – 2 = 10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10 con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007" y="4006262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4057" y="4311350"/>
            <a:ext cx="825902" cy="684271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5606418" y="4317195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536430" y="4311348"/>
            <a:ext cx="837335" cy="68427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5570" y="4425575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7246" y="4438114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42454" y="5143106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58144" y="5152938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31898" y="5146173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4351737" y="3412603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92191" y="6232922"/>
            <a:ext cx="466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68652"/>
              </p:ext>
            </p:extLst>
          </p:nvPr>
        </p:nvGraphicFramePr>
        <p:xfrm>
          <a:off x="337430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54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20011" y="3665763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3000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7608" y="4933286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3000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82521" y="303159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05089" y="364222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05090" y="4309658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54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05710"/>
              </p:ext>
            </p:extLst>
          </p:nvPr>
        </p:nvGraphicFramePr>
        <p:xfrm>
          <a:off x="6156122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47 – 20 = 27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Số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bị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Số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21692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21692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21692" y="3696034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45293" y="301230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667861" y="362293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667862" y="4290365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  <p:bldP spid="20" grpId="1"/>
      <p:bldP spid="20" grpId="2"/>
      <p:bldP spid="29" grpId="1"/>
      <p:bldP spid="29" grpId="2"/>
      <p:bldP spid="31" grpId="1"/>
      <p:bldP spid="31" grpId="2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14958"/>
              </p:ext>
            </p:extLst>
          </p:nvPr>
        </p:nvGraphicFramePr>
        <p:xfrm>
          <a:off x="322082" y="2373098"/>
          <a:ext cx="9160122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6381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716065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728592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66596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503122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89110" y="4058433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7804" y="4058432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5852" y="402087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04447" y="4058432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40010" y="4041529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50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80919" y="4020876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" y="159102"/>
            <a:ext cx="8070821" cy="62644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92598" y="1573308"/>
            <a:ext cx="5418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369791" y="873457"/>
            <a:ext cx="4543430" cy="6117820"/>
            <a:chOff x="6676788" y="216000"/>
            <a:chExt cx="5195489" cy="6775277"/>
          </a:xfrm>
        </p:grpSpPr>
        <p:grpSp>
          <p:nvGrpSpPr>
            <p:cNvPr id="14" name="Group 13"/>
            <p:cNvGrpSpPr/>
            <p:nvPr/>
          </p:nvGrpSpPr>
          <p:grpSpPr>
            <a:xfrm>
              <a:off x="6676788" y="216000"/>
              <a:ext cx="5195489" cy="6775277"/>
              <a:chOff x="6676788" y="197617"/>
              <a:chExt cx="5195489" cy="6775277"/>
            </a:xfrm>
          </p:grpSpPr>
          <p:pic>
            <p:nvPicPr>
              <p:cNvPr id="19" name="图片 39942" descr="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6788" y="197617"/>
                <a:ext cx="5195489" cy="6775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7716032" y="1189973"/>
                <a:ext cx="3319397" cy="27181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97854" y="1682100"/>
              <a:ext cx="2000333" cy="1942856"/>
              <a:chOff x="8397854" y="1682100"/>
              <a:chExt cx="2000333" cy="194285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97854" y="1682100"/>
                <a:ext cx="2000333" cy="194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68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34581" y="1950547"/>
                <a:ext cx="350729" cy="579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9501236" y="2893728"/>
                <a:ext cx="66989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392865" y="5631174"/>
            <a:ext cx="7631113" cy="1300162"/>
            <a:chOff x="392865" y="5631174"/>
            <a:chExt cx="7631113" cy="1300162"/>
          </a:xfrm>
        </p:grpSpPr>
        <p:pic>
          <p:nvPicPr>
            <p:cNvPr id="21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865" y="5631174"/>
              <a:ext cx="7631113" cy="1300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301035" y="5892631"/>
              <a:ext cx="5827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68,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</p:txBody>
        </p:sp>
      </p:grpSp>
      <p:sp>
        <p:nvSpPr>
          <p:cNvPr id="2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2900" y="9350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-531957"/>
            <a:ext cx="2982638" cy="737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787" y="823746"/>
            <a:ext cx="9704934" cy="489428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427435" y="1815836"/>
            <a:ext cx="3010393" cy="3231654"/>
            <a:chOff x="69510" y="2570288"/>
            <a:chExt cx="3010393" cy="3231654"/>
          </a:xfrm>
        </p:grpSpPr>
        <p:sp>
          <p:nvSpPr>
            <p:cNvPr id="6" name="TextBox 5"/>
            <p:cNvSpPr txBox="1"/>
            <p:nvPr/>
          </p:nvSpPr>
          <p:spPr>
            <a:xfrm>
              <a:off x="69510" y="2570288"/>
              <a:ext cx="3010393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49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16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33</a:t>
              </a:r>
            </a:p>
            <a:p>
              <a:pPr>
                <a:lnSpc>
                  <a:spcPct val="150000"/>
                </a:lnSpc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78183" y="1779171"/>
            <a:ext cx="2799454" cy="3416320"/>
            <a:chOff x="-1943" y="2533623"/>
            <a:chExt cx="2799454" cy="3416320"/>
          </a:xfrm>
        </p:grpSpPr>
        <p:sp>
          <p:nvSpPr>
            <p:cNvPr id="10" name="TextBox 9"/>
            <p:cNvSpPr txBox="1"/>
            <p:nvPr/>
          </p:nvSpPr>
          <p:spPr>
            <a:xfrm>
              <a:off x="-1943" y="2533623"/>
              <a:ext cx="279945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85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52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33</a:t>
              </a: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0250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21128" y="4186115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689436" y="1723503"/>
            <a:ext cx="2664961" cy="3416320"/>
            <a:chOff x="121380" y="2380500"/>
            <a:chExt cx="2664961" cy="3416320"/>
          </a:xfrm>
        </p:grpSpPr>
        <p:sp>
          <p:nvSpPr>
            <p:cNvPr id="14" name="TextBox 13"/>
            <p:cNvSpPr txBox="1"/>
            <p:nvPr/>
          </p:nvSpPr>
          <p:spPr>
            <a:xfrm>
              <a:off x="121380" y="2380500"/>
              <a:ext cx="266496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76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34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42</a:t>
              </a: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78495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734913" y="4070438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553" y="4548726"/>
            <a:ext cx="3621447" cy="266438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28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07376"/>
            <a:ext cx="11877040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438400" y="2121606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 rot="19647362">
            <a:off x="1910080" y="1330960"/>
            <a:ext cx="176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3250" y="3212193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1920" y="3271319"/>
            <a:ext cx="98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79859" y="309696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5496" y="306394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80470" y="303325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36800" y="4107611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03219" y="4222838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72234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08901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73875" y="302564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3218" y="4213090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25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4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19206" y="-14067"/>
            <a:ext cx="1947836" cy="1014175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318</Words>
  <Application>Microsoft Office PowerPoint</Application>
  <PresentationFormat>Widescreen</PresentationFormat>
  <Paragraphs>103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iCiel Mijas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33</cp:revision>
  <dcterms:created xsi:type="dcterms:W3CDTF">2021-05-26T03:43:33Z</dcterms:created>
  <dcterms:modified xsi:type="dcterms:W3CDTF">2023-09-15T03:15:47Z</dcterms:modified>
</cp:coreProperties>
</file>