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10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12192000" cy="6858000"/>
  <p:notesSz cx="6858000" cy="9144000"/>
  <p:embeddedFontLst>
    <p:embeddedFont>
      <p:font typeface="Calibri" panose="020F0502020204030204" pitchFamily="34" charset="0"/>
      <p:regular r:id="rId11"/>
      <p:bold r:id="rId12"/>
      <p:italic r:id="rId13"/>
      <p:boldItalic r:id="rId14"/>
    </p:embeddedFont>
    <p:embeddedFont>
      <p:font typeface="Arial Black" panose="020B0A04020102020204" pitchFamily="34" charset="0"/>
      <p:regular r:id="rId15"/>
      <p:bold r:id="rId16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http://customooxmlschemas.google.com/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17" roundtripDataSignature="AMtx7mg39MWKV0kteQKb7cdE9a5uTQAvN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612823F8-A176-40B9-83C1-E0CC952212CF}">
  <a:tblStyle styleId="{612823F8-A176-40B9-83C1-E0CC952212CF}" styleName="Table_0">
    <a:wholeTbl>
      <a:tcTxStyle b="off" i="off">
        <a:font>
          <a:latin typeface="Calibri"/>
          <a:ea typeface="Calibri"/>
          <a:cs typeface="Calibri"/>
        </a:font>
        <a:schemeClr val="dk1"/>
      </a:tcTxStyle>
      <a:tcStyle>
        <a:tcBdr>
          <a:left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F0F0F0"/>
          </a:solidFill>
        </a:fill>
      </a:tcStyle>
    </a:wholeTbl>
    <a:band1H>
      <a:tcTxStyle/>
      <a:tcStyle>
        <a:tcBdr/>
        <a:fill>
          <a:solidFill>
            <a:srgbClr val="E0E0E0"/>
          </a:solidFill>
        </a:fill>
      </a:tcStyle>
    </a:band1H>
    <a:band2H>
      <a:tcTxStyle/>
      <a:tcStyle>
        <a:tcBdr/>
      </a:tcStyle>
    </a:band2H>
    <a:band1V>
      <a:tcTxStyle/>
      <a:tcStyle>
        <a:tcBdr/>
        <a:fill>
          <a:solidFill>
            <a:srgbClr val="E0E0E0"/>
          </a:solidFill>
        </a:fill>
      </a:tcStyle>
    </a:band1V>
    <a:band2V>
      <a:tcTxStyle/>
      <a:tcStyle>
        <a:tcBdr/>
      </a:tcStyle>
    </a:band2V>
    <a:lastCol>
      <a:tcTxStyle b="on" i="off"/>
      <a:tcStyle>
        <a:tcBdr/>
      </a:tcStyle>
    </a:lastCol>
    <a:firstCol>
      <a:tcTxStyle b="on" i="off"/>
      <a:tcStyle>
        <a:tcBdr/>
      </a:tcStyle>
    </a:firstCol>
    <a:lastRow>
      <a:tcTxStyle b="on" i="off"/>
      <a:tcStyle>
        <a:tcBdr>
          <a:top>
            <a:ln w="508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a:top>
        </a:tcBdr>
        <a:fill>
          <a:solidFill>
            <a:srgbClr val="F0F0F0"/>
          </a:solidFill>
        </a:fill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 b="on" i="off">
        <a:font>
          <a:latin typeface="Calibri"/>
          <a:ea typeface="Calibri"/>
          <a:cs typeface="Calibri"/>
        </a:font>
        <a:schemeClr val="lt1"/>
      </a:tcTxStyle>
      <a:tcStyle>
        <a:tcBdr/>
        <a:fill>
          <a:solidFill>
            <a:schemeClr val="accent4"/>
          </a:solidFill>
        </a:fill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4" d="100"/>
          <a:sy n="84" d="100"/>
        </p:scale>
        <p:origin x="786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3.fntdata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font" Target="fonts/font2.fntdata"/><Relationship Id="rId17" Type="http://customschemas.google.com/relationships/presentationmetadata" Target="metadata"/><Relationship Id="rId2" Type="http://schemas.openxmlformats.org/officeDocument/2006/relationships/slide" Target="slides/slide1.xml"/><Relationship Id="rId16" Type="http://schemas.openxmlformats.org/officeDocument/2006/relationships/font" Target="fonts/font6.fntdata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1.fntdata"/><Relationship Id="rId5" Type="http://schemas.openxmlformats.org/officeDocument/2006/relationships/slide" Target="slides/slide4.xml"/><Relationship Id="rId15" Type="http://schemas.openxmlformats.org/officeDocument/2006/relationships/font" Target="fonts/font5.fntdata"/><Relationship Id="rId10" Type="http://schemas.openxmlformats.org/officeDocument/2006/relationships/notesMaster" Target="notesMasters/notesMaster1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4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86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07" name="Google Shape;107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Tùy vào nội dung bài học thầy cô có thể ghi mục tiêu vào text trên</a:t>
            </a:r>
            <a:endParaRPr/>
          </a:p>
        </p:txBody>
      </p:sp>
      <p:sp>
        <p:nvSpPr>
          <p:cNvPr id="108" name="Google Shape;108;p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2</a:t>
            </a:fld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25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80" name="Google Shape;180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Thầy cô có thể cho hs chơi chọn bất kì hoặc in ra cho HS chơi trực tiếp trên bảng lớp.</a:t>
            </a:r>
            <a:endParaRPr/>
          </a:p>
        </p:txBody>
      </p:sp>
      <p:sp>
        <p:nvSpPr>
          <p:cNvPr id="181" name="Google Shape;181;p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4</a:t>
            </a:fld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p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9" name="Google Shape;209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Google Shape;222;p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3" name="Google Shape;223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Google Shape;231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2" name="Google Shape;232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Google Shape;246;p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7" name="Google Shape;247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10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10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8" name="Google Shape;18;p1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1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1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19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5" name="Google Shape;75;p1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1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20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20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1" name="Google Shape;81;p2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2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2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11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11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24" name="Google Shape;24;p1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1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1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12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12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0" name="Google Shape;30;p1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1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1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1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13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6" name="Google Shape;36;p13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7" name="Google Shape;37;p1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1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1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14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14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3" name="Google Shape;43;p14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4" name="Google Shape;44;p14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5" name="Google Shape;45;p14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6" name="Google Shape;46;p1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1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1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1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1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1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1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1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1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7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17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61" name="Google Shape;61;p17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2" name="Google Shape;62;p1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1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8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8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8" name="Google Shape;68;p18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9" name="Google Shape;69;p1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1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3">
            <a:alphaModFix/>
          </a:blip>
          <a:stretch>
            <a:fillRect/>
          </a:stretch>
        </a:blip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9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Relationship Id="rId9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7" Type="http://schemas.openxmlformats.org/officeDocument/2006/relationships/image" Target="../media/image2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"/>
          <p:cNvSpPr/>
          <p:nvPr/>
        </p:nvSpPr>
        <p:spPr>
          <a:xfrm>
            <a:off x="-2469511" y="-885707"/>
            <a:ext cx="14805890" cy="3121891"/>
          </a:xfrm>
          <a:prstGeom prst="roundRect">
            <a:avLst>
              <a:gd name="adj" fmla="val 50000"/>
            </a:avLst>
          </a:prstGeom>
          <a:solidFill>
            <a:srgbClr val="FF0066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89" name="Google Shape;89;p1"/>
          <p:cNvGrpSpPr/>
          <p:nvPr/>
        </p:nvGrpSpPr>
        <p:grpSpPr>
          <a:xfrm>
            <a:off x="2792044" y="2027540"/>
            <a:ext cx="7251843" cy="2018182"/>
            <a:chOff x="2180216" y="1968007"/>
            <a:chExt cx="6699183" cy="2018182"/>
          </a:xfrm>
        </p:grpSpPr>
        <p:sp>
          <p:nvSpPr>
            <p:cNvPr id="90" name="Google Shape;90;p1"/>
            <p:cNvSpPr/>
            <p:nvPr/>
          </p:nvSpPr>
          <p:spPr>
            <a:xfrm>
              <a:off x="2180216" y="2210248"/>
              <a:ext cx="6699183" cy="1775941"/>
            </a:xfrm>
            <a:prstGeom prst="roundRect">
              <a:avLst>
                <a:gd name="adj" fmla="val 16667"/>
              </a:avLst>
            </a:prstGeom>
            <a:solidFill>
              <a:srgbClr val="FF993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1" name="Google Shape;91;p1"/>
            <p:cNvSpPr/>
            <p:nvPr/>
          </p:nvSpPr>
          <p:spPr>
            <a:xfrm>
              <a:off x="2252630" y="2397582"/>
              <a:ext cx="6554356" cy="1490613"/>
            </a:xfrm>
            <a:prstGeom prst="roundRect">
              <a:avLst>
                <a:gd name="adj" fmla="val 16667"/>
              </a:avLst>
            </a:prstGeom>
            <a:solidFill>
              <a:srgbClr val="FEE59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2" name="Google Shape;92;p1"/>
            <p:cNvSpPr/>
            <p:nvPr/>
          </p:nvSpPr>
          <p:spPr>
            <a:xfrm>
              <a:off x="3274407" y="1974972"/>
              <a:ext cx="105430" cy="522188"/>
            </a:xfrm>
            <a:prstGeom prst="roundRect">
              <a:avLst>
                <a:gd name="adj" fmla="val 16667"/>
              </a:avLst>
            </a:prstGeom>
            <a:solidFill>
              <a:schemeClr val="accent3"/>
            </a:solidFill>
            <a:ln w="12700" cap="flat" cmpd="sng">
              <a:solidFill>
                <a:srgbClr val="787878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3" name="Google Shape;93;p1"/>
            <p:cNvSpPr/>
            <p:nvPr/>
          </p:nvSpPr>
          <p:spPr>
            <a:xfrm>
              <a:off x="7874390" y="1968007"/>
              <a:ext cx="105430" cy="522188"/>
            </a:xfrm>
            <a:prstGeom prst="roundRect">
              <a:avLst>
                <a:gd name="adj" fmla="val 16667"/>
              </a:avLst>
            </a:prstGeom>
            <a:solidFill>
              <a:schemeClr val="accent3"/>
            </a:solidFill>
            <a:ln w="12700" cap="flat" cmpd="sng">
              <a:solidFill>
                <a:srgbClr val="787878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94" name="Google Shape;94;p1"/>
          <p:cNvGrpSpPr/>
          <p:nvPr/>
        </p:nvGrpSpPr>
        <p:grpSpPr>
          <a:xfrm>
            <a:off x="2641494" y="-439329"/>
            <a:ext cx="3096322" cy="2787558"/>
            <a:chOff x="2641494" y="-675305"/>
            <a:chExt cx="3096322" cy="2787558"/>
          </a:xfrm>
        </p:grpSpPr>
        <p:grpSp>
          <p:nvGrpSpPr>
            <p:cNvPr id="95" name="Google Shape;95;p1"/>
            <p:cNvGrpSpPr/>
            <p:nvPr/>
          </p:nvGrpSpPr>
          <p:grpSpPr>
            <a:xfrm rot="-9457065">
              <a:off x="2920935" y="-266393"/>
              <a:ext cx="2537440" cy="1969734"/>
              <a:chOff x="1062180" y="270164"/>
              <a:chExt cx="2521529" cy="1741054"/>
            </a:xfrm>
          </p:grpSpPr>
          <p:sp>
            <p:nvSpPr>
              <p:cNvPr id="96" name="Google Shape;96;p1"/>
              <p:cNvSpPr/>
              <p:nvPr/>
            </p:nvSpPr>
            <p:spPr>
              <a:xfrm>
                <a:off x="1062180" y="270164"/>
                <a:ext cx="2521529" cy="1741054"/>
              </a:xfrm>
              <a:prstGeom prst="cloud">
                <a:avLst/>
              </a:prstGeom>
              <a:solidFill>
                <a:schemeClr val="lt1"/>
              </a:solidFill>
              <a:ln w="12700" cap="flat" cmpd="sng">
                <a:solidFill>
                  <a:schemeClr val="lt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7" name="Google Shape;97;p1"/>
              <p:cNvSpPr/>
              <p:nvPr/>
            </p:nvSpPr>
            <p:spPr>
              <a:xfrm>
                <a:off x="1159162" y="410153"/>
                <a:ext cx="2327563" cy="1461076"/>
              </a:xfrm>
              <a:prstGeom prst="cloud">
                <a:avLst/>
              </a:prstGeom>
              <a:solidFill>
                <a:srgbClr val="FFC000"/>
              </a:solidFill>
              <a:ln w="12700" cap="flat" cmpd="sng">
                <a:solidFill>
                  <a:srgbClr val="FFC000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98" name="Google Shape;98;p1"/>
            <p:cNvSpPr txBox="1"/>
            <p:nvPr/>
          </p:nvSpPr>
          <p:spPr>
            <a:xfrm>
              <a:off x="3379837" y="228863"/>
              <a:ext cx="1846681" cy="141577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2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Chủ đề </a:t>
              </a:r>
              <a:endParaRPr/>
            </a:p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5400" b="1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1</a:t>
              </a:r>
              <a:endParaRPr/>
            </a:p>
          </p:txBody>
        </p:sp>
      </p:grpSp>
      <p:sp>
        <p:nvSpPr>
          <p:cNvPr id="99" name="Google Shape;99;p1"/>
          <p:cNvSpPr txBox="1"/>
          <p:nvPr/>
        </p:nvSpPr>
        <p:spPr>
          <a:xfrm>
            <a:off x="5587268" y="736369"/>
            <a:ext cx="6377060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ÔN TẬP VÀ BỔ SUNG</a:t>
            </a:r>
            <a:endParaRPr sz="4000" b="1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00" name="Google Shape;100;p1"/>
          <p:cNvGrpSpPr/>
          <p:nvPr/>
        </p:nvGrpSpPr>
        <p:grpSpPr>
          <a:xfrm>
            <a:off x="-58994" y="1364908"/>
            <a:ext cx="3026077" cy="1575736"/>
            <a:chOff x="0" y="1364908"/>
            <a:chExt cx="3026077" cy="1575736"/>
          </a:xfrm>
        </p:grpSpPr>
        <p:sp>
          <p:nvSpPr>
            <p:cNvPr id="101" name="Google Shape;101;p1"/>
            <p:cNvSpPr/>
            <p:nvPr/>
          </p:nvSpPr>
          <p:spPr>
            <a:xfrm>
              <a:off x="0" y="1364908"/>
              <a:ext cx="3026077" cy="1575736"/>
            </a:xfrm>
            <a:prstGeom prst="wave">
              <a:avLst>
                <a:gd name="adj1" fmla="val 8328"/>
                <a:gd name="adj2" fmla="val -597"/>
              </a:avLst>
            </a:prstGeom>
            <a:solidFill>
              <a:srgbClr val="00B05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2" name="Google Shape;102;p1"/>
            <p:cNvSpPr txBox="1"/>
            <p:nvPr/>
          </p:nvSpPr>
          <p:spPr>
            <a:xfrm>
              <a:off x="637450" y="1819041"/>
              <a:ext cx="2304609" cy="64633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600" b="1">
                  <a:solidFill>
                    <a:schemeClr val="lt1"/>
                  </a:solidFill>
                  <a:latin typeface="Arial Black"/>
                  <a:ea typeface="Arial Black"/>
                  <a:cs typeface="Arial Black"/>
                  <a:sym typeface="Arial Black"/>
                </a:rPr>
                <a:t>Bài 1</a:t>
              </a:r>
              <a:endParaRPr/>
            </a:p>
          </p:txBody>
        </p:sp>
      </p:grpSp>
      <p:sp>
        <p:nvSpPr>
          <p:cNvPr id="103" name="Google Shape;103;p1"/>
          <p:cNvSpPr txBox="1"/>
          <p:nvPr/>
        </p:nvSpPr>
        <p:spPr>
          <a:xfrm>
            <a:off x="2942059" y="2726853"/>
            <a:ext cx="7802141" cy="8309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 dirty="0">
                <a:solidFill>
                  <a:srgbClr val="385623"/>
                </a:solidFill>
                <a:latin typeface="Arial"/>
                <a:ea typeface="Arial"/>
                <a:cs typeface="Arial"/>
                <a:sym typeface="Arial"/>
              </a:rPr>
              <a:t>ÔN TẬP CÁC SỐ ĐẾN 100</a:t>
            </a:r>
            <a:endParaRPr dirty="0"/>
          </a:p>
        </p:txBody>
      </p:sp>
      <p:sp>
        <p:nvSpPr>
          <p:cNvPr id="104" name="Google Shape;104;p1"/>
          <p:cNvSpPr txBox="1"/>
          <p:nvPr/>
        </p:nvSpPr>
        <p:spPr>
          <a:xfrm>
            <a:off x="5226518" y="4488487"/>
            <a:ext cx="6454942" cy="9233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400" dirty="0" err="1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Tiết</a:t>
            </a:r>
            <a:r>
              <a:rPr lang="en-US" sz="5400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 1: </a:t>
            </a:r>
            <a:r>
              <a:rPr lang="en-US" sz="5400" dirty="0" err="1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Luyện</a:t>
            </a:r>
            <a:r>
              <a:rPr lang="en-US" sz="5400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5400" dirty="0" err="1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tập</a:t>
            </a:r>
            <a:endParaRPr sz="5400" dirty="0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2"/>
          <p:cNvSpPr txBox="1"/>
          <p:nvPr/>
        </p:nvSpPr>
        <p:spPr>
          <a:xfrm>
            <a:off x="4298671" y="0"/>
            <a:ext cx="2892138" cy="9233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4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Mục tiêu</a:t>
            </a:r>
            <a:endParaRPr sz="5400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11" name="Google Shape;111;p2"/>
          <p:cNvGrpSpPr/>
          <p:nvPr/>
        </p:nvGrpSpPr>
        <p:grpSpPr>
          <a:xfrm>
            <a:off x="1423225" y="1167015"/>
            <a:ext cx="9949625" cy="1145930"/>
            <a:chOff x="1993494" y="1167015"/>
            <a:chExt cx="9379356" cy="1145930"/>
          </a:xfrm>
        </p:grpSpPr>
        <p:pic>
          <p:nvPicPr>
            <p:cNvPr id="112" name="Google Shape;112;p2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1993494" y="1167015"/>
              <a:ext cx="724156" cy="7222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13" name="Google Shape;113;p2"/>
            <p:cNvSpPr txBox="1"/>
            <p:nvPr/>
          </p:nvSpPr>
          <p:spPr>
            <a:xfrm>
              <a:off x="2819494" y="1235727"/>
              <a:ext cx="8553356" cy="107721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200" b="1">
                  <a:solidFill>
                    <a:srgbClr val="385623"/>
                  </a:solidFill>
                  <a:latin typeface="Arial"/>
                  <a:ea typeface="Arial"/>
                  <a:cs typeface="Arial"/>
                  <a:sym typeface="Arial"/>
                </a:rPr>
                <a:t>Nhận biết được cấu tạo của số, phân tích số.</a:t>
              </a:r>
              <a:endParaRPr sz="3200" b="1">
                <a:solidFill>
                  <a:srgbClr val="385623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14" name="Google Shape;114;p2"/>
          <p:cNvGrpSpPr/>
          <p:nvPr/>
        </p:nvGrpSpPr>
        <p:grpSpPr>
          <a:xfrm>
            <a:off x="385763" y="2408961"/>
            <a:ext cx="11144250" cy="1145930"/>
            <a:chOff x="1993494" y="1167015"/>
            <a:chExt cx="10505510" cy="1145930"/>
          </a:xfrm>
        </p:grpSpPr>
        <p:pic>
          <p:nvPicPr>
            <p:cNvPr id="115" name="Google Shape;115;p2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1993494" y="1167015"/>
              <a:ext cx="724156" cy="7222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16" name="Google Shape;116;p2"/>
            <p:cNvSpPr txBox="1"/>
            <p:nvPr/>
          </p:nvSpPr>
          <p:spPr>
            <a:xfrm>
              <a:off x="2874085" y="1235727"/>
              <a:ext cx="9624919" cy="107721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200" b="1">
                  <a:solidFill>
                    <a:srgbClr val="385623"/>
                  </a:solidFill>
                  <a:latin typeface="Arial"/>
                  <a:ea typeface="Arial"/>
                  <a:cs typeface="Arial"/>
                  <a:sym typeface="Arial"/>
                </a:rPr>
                <a:t>Đọc, viết, xếp thứ tự, so sánh được các số đến 100.</a:t>
              </a:r>
              <a:endParaRPr sz="3200" b="1">
                <a:solidFill>
                  <a:srgbClr val="385623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17" name="Google Shape;117;p2"/>
          <p:cNvGrpSpPr/>
          <p:nvPr/>
        </p:nvGrpSpPr>
        <p:grpSpPr>
          <a:xfrm>
            <a:off x="2147668" y="3555136"/>
            <a:ext cx="9539517" cy="1145930"/>
            <a:chOff x="1993494" y="1167015"/>
            <a:chExt cx="8992753" cy="1145930"/>
          </a:xfrm>
        </p:grpSpPr>
        <p:pic>
          <p:nvPicPr>
            <p:cNvPr id="118" name="Google Shape;118;p2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1993494" y="1167015"/>
              <a:ext cx="724156" cy="7222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19" name="Google Shape;119;p2"/>
            <p:cNvSpPr txBox="1"/>
            <p:nvPr/>
          </p:nvSpPr>
          <p:spPr>
            <a:xfrm>
              <a:off x="2819494" y="1235727"/>
              <a:ext cx="8166753" cy="107721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200" b="1">
                  <a:solidFill>
                    <a:srgbClr val="385623"/>
                  </a:solidFill>
                  <a:latin typeface="Arial"/>
                  <a:ea typeface="Arial"/>
                  <a:cs typeface="Arial"/>
                  <a:sym typeface="Arial"/>
                </a:rPr>
                <a:t>Nhận biết được các số chục, số đơn vị của số có hai chữ số.</a:t>
              </a:r>
              <a:endParaRPr sz="3200" b="1">
                <a:solidFill>
                  <a:srgbClr val="385623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20" name="Google Shape;120;p2"/>
          <p:cNvGrpSpPr/>
          <p:nvPr/>
        </p:nvGrpSpPr>
        <p:grpSpPr>
          <a:xfrm>
            <a:off x="1357315" y="4901366"/>
            <a:ext cx="9539517" cy="1145930"/>
            <a:chOff x="1993494" y="1167015"/>
            <a:chExt cx="8992753" cy="1145930"/>
          </a:xfrm>
        </p:grpSpPr>
        <p:pic>
          <p:nvPicPr>
            <p:cNvPr id="121" name="Google Shape;121;p2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1993494" y="1167015"/>
              <a:ext cx="724156" cy="7222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22" name="Google Shape;122;p2"/>
            <p:cNvSpPr txBox="1"/>
            <p:nvPr/>
          </p:nvSpPr>
          <p:spPr>
            <a:xfrm>
              <a:off x="2819494" y="1235727"/>
              <a:ext cx="8166753" cy="107721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200" b="1">
                  <a:solidFill>
                    <a:srgbClr val="385623"/>
                  </a:solidFill>
                  <a:latin typeface="Arial"/>
                  <a:ea typeface="Arial"/>
                  <a:cs typeface="Arial"/>
                  <a:sym typeface="Arial"/>
                </a:rPr>
                <a:t>Ước lượng được số đồ vật theo nhóm chục.</a:t>
              </a:r>
              <a:endParaRPr sz="3200" b="1">
                <a:solidFill>
                  <a:srgbClr val="385623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7" name="Google Shape;127;p3"/>
          <p:cNvGrpSpPr/>
          <p:nvPr/>
        </p:nvGrpSpPr>
        <p:grpSpPr>
          <a:xfrm>
            <a:off x="-88169" y="-338653"/>
            <a:ext cx="4406719" cy="2667109"/>
            <a:chOff x="-88169" y="-338653"/>
            <a:chExt cx="4406719" cy="2667109"/>
          </a:xfrm>
        </p:grpSpPr>
        <p:sp>
          <p:nvSpPr>
            <p:cNvPr id="128" name="Google Shape;128;p3"/>
            <p:cNvSpPr/>
            <p:nvPr/>
          </p:nvSpPr>
          <p:spPr>
            <a:xfrm rot="-1427887">
              <a:off x="-15392" y="401628"/>
              <a:ext cx="3919183" cy="1186548"/>
            </a:xfrm>
            <a:custGeom>
              <a:avLst/>
              <a:gdLst/>
              <a:ahLst/>
              <a:cxnLst/>
              <a:rect l="l" t="t" r="r" b="b"/>
              <a:pathLst>
                <a:path w="1098550" h="1136650" extrusionOk="0">
                  <a:moveTo>
                    <a:pt x="0" y="815975"/>
                  </a:moveTo>
                  <a:lnTo>
                    <a:pt x="482600" y="0"/>
                  </a:lnTo>
                  <a:lnTo>
                    <a:pt x="584200" y="28575"/>
                  </a:lnTo>
                  <a:lnTo>
                    <a:pt x="1098550" y="1136650"/>
                  </a:lnTo>
                </a:path>
              </a:pathLst>
            </a:custGeom>
            <a:noFill/>
            <a:ln w="19050" cap="flat" cmpd="sng">
              <a:solidFill>
                <a:srgbClr val="7CCDA9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 b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9" name="Google Shape;129;p3"/>
            <p:cNvSpPr/>
            <p:nvPr/>
          </p:nvSpPr>
          <p:spPr>
            <a:xfrm rot="-843340">
              <a:off x="105941" y="646050"/>
              <a:ext cx="4144768" cy="1069629"/>
            </a:xfrm>
            <a:prstGeom prst="roundRect">
              <a:avLst>
                <a:gd name="adj" fmla="val 11293"/>
              </a:avLst>
            </a:prstGeom>
            <a:solidFill>
              <a:srgbClr val="00B050"/>
            </a:solidFill>
            <a:ln w="9525" cap="flat" cmpd="sng">
              <a:solidFill>
                <a:srgbClr val="FFFFFF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0" tIns="0" rIns="0" bIns="0" anchor="ctr" anchorCtr="0">
              <a:norm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200" b="1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Hoàn thành bảng sau (theo mẫu).</a:t>
              </a:r>
              <a:endParaRPr sz="3200" b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30" name="Google Shape;130;p3"/>
          <p:cNvSpPr/>
          <p:nvPr/>
        </p:nvSpPr>
        <p:spPr>
          <a:xfrm rot="-657385">
            <a:off x="1309779" y="53960"/>
            <a:ext cx="614754" cy="614828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sz="3200" b="1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aphicFrame>
        <p:nvGraphicFramePr>
          <p:cNvPr id="131" name="Google Shape;131;p3"/>
          <p:cNvGraphicFramePr/>
          <p:nvPr/>
        </p:nvGraphicFramePr>
        <p:xfrm>
          <a:off x="1304579" y="2011634"/>
          <a:ext cx="10768475" cy="4772650"/>
        </p:xfrm>
        <a:graphic>
          <a:graphicData uri="http://schemas.openxmlformats.org/drawingml/2006/table">
            <a:tbl>
              <a:tblPr firstRow="1" bandRow="1">
                <a:noFill/>
                <a:tableStyleId>{612823F8-A176-40B9-83C1-E0CC952212CF}</a:tableStyleId>
              </a:tblPr>
              <a:tblGrid>
                <a:gridCol w="37190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589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609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035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312597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6624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3200"/>
                    </a:p>
                  </a:txBody>
                  <a:tcPr marL="91450" marR="91450" marT="45725" marB="45725">
                    <a:lnL w="12700" cap="flat" cmpd="sng">
                      <a:solidFill>
                        <a:srgbClr val="385623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385623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38562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38562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3200">
                          <a:solidFill>
                            <a:srgbClr val="385623"/>
                          </a:solidFill>
                        </a:rPr>
                        <a:t>Chục</a:t>
                      </a:r>
                      <a:endParaRPr sz="3200">
                        <a:solidFill>
                          <a:srgbClr val="385623"/>
                        </a:solidFill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rgbClr val="385623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385623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38562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38562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3200">
                          <a:solidFill>
                            <a:srgbClr val="385623"/>
                          </a:solidFill>
                        </a:rPr>
                        <a:t>Đơn vị</a:t>
                      </a:r>
                      <a:endParaRPr sz="3200">
                        <a:solidFill>
                          <a:srgbClr val="385623"/>
                        </a:solidFill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rgbClr val="385623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385623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38562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38562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3200">
                          <a:solidFill>
                            <a:srgbClr val="385623"/>
                          </a:solidFill>
                        </a:rPr>
                        <a:t>Viết số</a:t>
                      </a:r>
                      <a:endParaRPr sz="3200">
                        <a:solidFill>
                          <a:srgbClr val="385623"/>
                        </a:solidFill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rgbClr val="385623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385623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38562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38562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3200">
                          <a:solidFill>
                            <a:srgbClr val="385623"/>
                          </a:solidFill>
                        </a:rPr>
                        <a:t>Đọc số</a:t>
                      </a:r>
                      <a:endParaRPr sz="3200">
                        <a:solidFill>
                          <a:srgbClr val="385623"/>
                        </a:solidFill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rgbClr val="385623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385623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38562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38562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2755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3200"/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385623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385623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38562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38562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3200">
                          <a:solidFill>
                            <a:srgbClr val="385623"/>
                          </a:solidFill>
                        </a:rPr>
                        <a:t>3</a:t>
                      </a:r>
                      <a:endParaRPr/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385623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385623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38562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38562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3200">
                          <a:solidFill>
                            <a:srgbClr val="385623"/>
                          </a:solidFill>
                        </a:rPr>
                        <a:t>4</a:t>
                      </a:r>
                      <a:endParaRPr/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385623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385623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38562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38562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3200">
                          <a:solidFill>
                            <a:srgbClr val="385623"/>
                          </a:solidFill>
                        </a:rPr>
                        <a:t>34</a:t>
                      </a:r>
                      <a:endParaRPr/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385623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385623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38562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38562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3200">
                          <a:solidFill>
                            <a:srgbClr val="385623"/>
                          </a:solidFill>
                        </a:rPr>
                        <a:t>Ba mươi tư</a:t>
                      </a:r>
                      <a:endParaRPr sz="3200">
                        <a:solidFill>
                          <a:srgbClr val="385623"/>
                        </a:solidFill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385623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385623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38562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38562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2755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3200"/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385623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385623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38562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38562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3200">
                          <a:solidFill>
                            <a:srgbClr val="385623"/>
                          </a:solidFill>
                        </a:rPr>
                        <a:t>?</a:t>
                      </a:r>
                      <a:endParaRPr/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385623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385623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38562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38562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3200">
                          <a:solidFill>
                            <a:srgbClr val="385623"/>
                          </a:solidFill>
                        </a:rPr>
                        <a:t>?</a:t>
                      </a:r>
                      <a:endParaRPr/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385623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385623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38562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38562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3200">
                          <a:solidFill>
                            <a:srgbClr val="385623"/>
                          </a:solidFill>
                        </a:rPr>
                        <a:t>?</a:t>
                      </a:r>
                      <a:endParaRPr/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385623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385623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38562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38562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3200">
                          <a:solidFill>
                            <a:srgbClr val="385623"/>
                          </a:solidFill>
                        </a:rPr>
                        <a:t>Năm mươi mốt</a:t>
                      </a:r>
                      <a:endParaRPr sz="3200">
                        <a:solidFill>
                          <a:srgbClr val="385623"/>
                        </a:solidFill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385623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385623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38562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38562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02755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3200"/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385623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385623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38562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38562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3200">
                          <a:solidFill>
                            <a:srgbClr val="385623"/>
                          </a:solidFill>
                        </a:rPr>
                        <a:t>?</a:t>
                      </a:r>
                      <a:endParaRPr/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385623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385623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38562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38562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3200">
                          <a:solidFill>
                            <a:srgbClr val="385623"/>
                          </a:solidFill>
                        </a:rPr>
                        <a:t>?</a:t>
                      </a:r>
                      <a:endParaRPr/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385623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385623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38562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38562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3200">
                          <a:solidFill>
                            <a:srgbClr val="385623"/>
                          </a:solidFill>
                        </a:rPr>
                        <a:t>46</a:t>
                      </a:r>
                      <a:endParaRPr/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385623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385623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38562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38562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3200">
                          <a:solidFill>
                            <a:srgbClr val="385623"/>
                          </a:solidFill>
                        </a:rPr>
                        <a:t>?</a:t>
                      </a:r>
                      <a:endParaRPr/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385623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385623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38562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38562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02755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3200" dirty="0"/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385623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385623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38562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38562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3200">
                          <a:solidFill>
                            <a:srgbClr val="385623"/>
                          </a:solidFill>
                        </a:rPr>
                        <a:t>?</a:t>
                      </a:r>
                      <a:endParaRPr/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385623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385623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38562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38562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3200">
                          <a:solidFill>
                            <a:srgbClr val="385623"/>
                          </a:solidFill>
                        </a:rPr>
                        <a:t>?</a:t>
                      </a:r>
                      <a:endParaRPr/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385623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385623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38562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38562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3200">
                          <a:solidFill>
                            <a:srgbClr val="385623"/>
                          </a:solidFill>
                        </a:rPr>
                        <a:t>?</a:t>
                      </a:r>
                      <a:endParaRPr/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385623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385623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38562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38562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3200" dirty="0">
                          <a:solidFill>
                            <a:srgbClr val="385623"/>
                          </a:solidFill>
                        </a:rPr>
                        <a:t>?</a:t>
                      </a:r>
                      <a:endParaRPr dirty="0"/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385623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385623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38562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38562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132" name="Google Shape;132;p3"/>
          <p:cNvSpPr/>
          <p:nvPr/>
        </p:nvSpPr>
        <p:spPr>
          <a:xfrm>
            <a:off x="5089857" y="3810099"/>
            <a:ext cx="929010" cy="786627"/>
          </a:xfrm>
          <a:prstGeom prst="roundRect">
            <a:avLst>
              <a:gd name="adj" fmla="val 11293"/>
            </a:avLst>
          </a:prstGeom>
          <a:solidFill>
            <a:srgbClr val="FBE2D1"/>
          </a:solidFill>
          <a:ln w="28575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rm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>
                <a:solidFill>
                  <a:srgbClr val="385623"/>
                </a:solidFill>
                <a:latin typeface="Arial"/>
                <a:ea typeface="Arial"/>
                <a:cs typeface="Arial"/>
                <a:sym typeface="Arial"/>
              </a:rPr>
              <a:t>5</a:t>
            </a:r>
            <a:endParaRPr sz="3200" b="1">
              <a:solidFill>
                <a:srgbClr val="385623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3" name="Google Shape;133;p3"/>
          <p:cNvSpPr/>
          <p:nvPr/>
        </p:nvSpPr>
        <p:spPr>
          <a:xfrm>
            <a:off x="6324698" y="3810099"/>
            <a:ext cx="929010" cy="786627"/>
          </a:xfrm>
          <a:prstGeom prst="roundRect">
            <a:avLst>
              <a:gd name="adj" fmla="val 11293"/>
            </a:avLst>
          </a:prstGeom>
          <a:solidFill>
            <a:srgbClr val="FBE2D1"/>
          </a:solidFill>
          <a:ln w="28575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rm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>
                <a:solidFill>
                  <a:srgbClr val="385623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sz="3200" b="1">
              <a:solidFill>
                <a:srgbClr val="385623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4" name="Google Shape;134;p3"/>
          <p:cNvSpPr/>
          <p:nvPr/>
        </p:nvSpPr>
        <p:spPr>
          <a:xfrm>
            <a:off x="7700207" y="3810099"/>
            <a:ext cx="929010" cy="786627"/>
          </a:xfrm>
          <a:prstGeom prst="roundRect">
            <a:avLst>
              <a:gd name="adj" fmla="val 11293"/>
            </a:avLst>
          </a:prstGeom>
          <a:solidFill>
            <a:srgbClr val="FBE2D1"/>
          </a:solidFill>
          <a:ln w="28575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rm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>
                <a:solidFill>
                  <a:srgbClr val="385623"/>
                </a:solidFill>
                <a:latin typeface="Arial"/>
                <a:ea typeface="Arial"/>
                <a:cs typeface="Arial"/>
                <a:sym typeface="Arial"/>
              </a:rPr>
              <a:t>51</a:t>
            </a:r>
            <a:endParaRPr sz="3200" b="1">
              <a:solidFill>
                <a:srgbClr val="385623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5" name="Google Shape;135;p3"/>
          <p:cNvSpPr/>
          <p:nvPr/>
        </p:nvSpPr>
        <p:spPr>
          <a:xfrm>
            <a:off x="5089857" y="4823765"/>
            <a:ext cx="929010" cy="786627"/>
          </a:xfrm>
          <a:prstGeom prst="roundRect">
            <a:avLst>
              <a:gd name="adj" fmla="val 11293"/>
            </a:avLst>
          </a:prstGeom>
          <a:solidFill>
            <a:srgbClr val="FBE2D1"/>
          </a:solidFill>
          <a:ln w="28575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rm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>
                <a:solidFill>
                  <a:srgbClr val="385623"/>
                </a:solidFill>
                <a:latin typeface="Arial"/>
                <a:ea typeface="Arial"/>
                <a:cs typeface="Arial"/>
                <a:sym typeface="Arial"/>
              </a:rPr>
              <a:t>4</a:t>
            </a:r>
            <a:endParaRPr sz="3200" b="1">
              <a:solidFill>
                <a:srgbClr val="385623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6" name="Google Shape;136;p3"/>
          <p:cNvSpPr/>
          <p:nvPr/>
        </p:nvSpPr>
        <p:spPr>
          <a:xfrm>
            <a:off x="6324698" y="4823765"/>
            <a:ext cx="929010" cy="786627"/>
          </a:xfrm>
          <a:prstGeom prst="roundRect">
            <a:avLst>
              <a:gd name="adj" fmla="val 11293"/>
            </a:avLst>
          </a:prstGeom>
          <a:solidFill>
            <a:srgbClr val="FBE2D1"/>
          </a:solidFill>
          <a:ln w="28575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rm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>
                <a:solidFill>
                  <a:srgbClr val="385623"/>
                </a:solidFill>
                <a:latin typeface="Arial"/>
                <a:ea typeface="Arial"/>
                <a:cs typeface="Arial"/>
                <a:sym typeface="Arial"/>
              </a:rPr>
              <a:t>6</a:t>
            </a:r>
            <a:endParaRPr sz="3200" b="1">
              <a:solidFill>
                <a:srgbClr val="385623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7" name="Google Shape;137;p3"/>
          <p:cNvSpPr/>
          <p:nvPr/>
        </p:nvSpPr>
        <p:spPr>
          <a:xfrm>
            <a:off x="8974848" y="4875457"/>
            <a:ext cx="2944249" cy="786627"/>
          </a:xfrm>
          <a:prstGeom prst="roundRect">
            <a:avLst>
              <a:gd name="adj" fmla="val 11293"/>
            </a:avLst>
          </a:prstGeom>
          <a:solidFill>
            <a:srgbClr val="FBE2D1"/>
          </a:solidFill>
          <a:ln w="28575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rm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>
                <a:solidFill>
                  <a:srgbClr val="385623"/>
                </a:solidFill>
                <a:latin typeface="Arial"/>
                <a:ea typeface="Arial"/>
                <a:cs typeface="Arial"/>
                <a:sym typeface="Arial"/>
              </a:rPr>
              <a:t>Bốn mươi sáu</a:t>
            </a:r>
            <a:endParaRPr sz="3200" b="1">
              <a:solidFill>
                <a:srgbClr val="385623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8" name="Google Shape;138;p3"/>
          <p:cNvSpPr/>
          <p:nvPr/>
        </p:nvSpPr>
        <p:spPr>
          <a:xfrm>
            <a:off x="5089857" y="5901102"/>
            <a:ext cx="929010" cy="786627"/>
          </a:xfrm>
          <a:prstGeom prst="roundRect">
            <a:avLst>
              <a:gd name="adj" fmla="val 11293"/>
            </a:avLst>
          </a:prstGeom>
          <a:solidFill>
            <a:srgbClr val="FBE2D1"/>
          </a:solidFill>
          <a:ln w="28575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rm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 dirty="0">
                <a:solidFill>
                  <a:srgbClr val="385623"/>
                </a:solidFill>
              </a:rPr>
              <a:t>5</a:t>
            </a:r>
            <a:endParaRPr sz="3200" b="1" dirty="0">
              <a:solidFill>
                <a:srgbClr val="385623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9" name="Google Shape;139;p3"/>
          <p:cNvSpPr/>
          <p:nvPr/>
        </p:nvSpPr>
        <p:spPr>
          <a:xfrm>
            <a:off x="6324698" y="5901102"/>
            <a:ext cx="929010" cy="786627"/>
          </a:xfrm>
          <a:prstGeom prst="roundRect">
            <a:avLst>
              <a:gd name="adj" fmla="val 11293"/>
            </a:avLst>
          </a:prstGeom>
          <a:solidFill>
            <a:srgbClr val="FBE2D1"/>
          </a:solidFill>
          <a:ln w="28575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rm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>
                <a:solidFill>
                  <a:srgbClr val="385623"/>
                </a:solidFill>
                <a:latin typeface="Arial"/>
                <a:ea typeface="Arial"/>
                <a:cs typeface="Arial"/>
                <a:sym typeface="Arial"/>
              </a:rPr>
              <a:t>5</a:t>
            </a:r>
            <a:endParaRPr sz="3200" b="1">
              <a:solidFill>
                <a:srgbClr val="385623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0" name="Google Shape;140;p3"/>
          <p:cNvSpPr/>
          <p:nvPr/>
        </p:nvSpPr>
        <p:spPr>
          <a:xfrm>
            <a:off x="9011693" y="5879869"/>
            <a:ext cx="2907403" cy="786627"/>
          </a:xfrm>
          <a:prstGeom prst="roundRect">
            <a:avLst>
              <a:gd name="adj" fmla="val 11293"/>
            </a:avLst>
          </a:prstGeom>
          <a:solidFill>
            <a:srgbClr val="FBE2D1"/>
          </a:solidFill>
          <a:ln w="28575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rmAutofit fontScale="92500"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 dirty="0" err="1" smtClean="0">
                <a:solidFill>
                  <a:srgbClr val="385623"/>
                </a:solidFill>
              </a:rPr>
              <a:t>Năm</a:t>
            </a:r>
            <a:r>
              <a:rPr lang="en-US" sz="3200" b="1" dirty="0" smtClean="0">
                <a:solidFill>
                  <a:srgbClr val="385623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200" b="1" dirty="0" err="1">
                <a:solidFill>
                  <a:srgbClr val="385623"/>
                </a:solidFill>
                <a:latin typeface="Arial"/>
                <a:ea typeface="Arial"/>
                <a:cs typeface="Arial"/>
                <a:sym typeface="Arial"/>
              </a:rPr>
              <a:t>mươi</a:t>
            </a:r>
            <a:r>
              <a:rPr lang="en-US" sz="3200" b="1" dirty="0">
                <a:solidFill>
                  <a:srgbClr val="385623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200" b="1" dirty="0" err="1">
                <a:solidFill>
                  <a:srgbClr val="385623"/>
                </a:solidFill>
                <a:latin typeface="Arial"/>
                <a:ea typeface="Arial"/>
                <a:cs typeface="Arial"/>
                <a:sym typeface="Arial"/>
              </a:rPr>
              <a:t>lăm</a:t>
            </a:r>
            <a:endParaRPr sz="3200" b="1" dirty="0">
              <a:solidFill>
                <a:srgbClr val="385623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1" name="Google Shape;141;p3"/>
          <p:cNvSpPr/>
          <p:nvPr/>
        </p:nvSpPr>
        <p:spPr>
          <a:xfrm>
            <a:off x="7700207" y="5904265"/>
            <a:ext cx="929010" cy="786627"/>
          </a:xfrm>
          <a:prstGeom prst="roundRect">
            <a:avLst>
              <a:gd name="adj" fmla="val 11293"/>
            </a:avLst>
          </a:prstGeom>
          <a:solidFill>
            <a:srgbClr val="FBE2D1"/>
          </a:solidFill>
          <a:ln w="28575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rm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 dirty="0">
                <a:solidFill>
                  <a:srgbClr val="385623"/>
                </a:solidFill>
              </a:rPr>
              <a:t>5</a:t>
            </a:r>
            <a:r>
              <a:rPr lang="en-US" sz="3200" b="1" dirty="0" smtClean="0">
                <a:solidFill>
                  <a:srgbClr val="385623"/>
                </a:solidFill>
                <a:latin typeface="Arial"/>
                <a:ea typeface="Arial"/>
                <a:cs typeface="Arial"/>
                <a:sym typeface="Arial"/>
              </a:rPr>
              <a:t>5</a:t>
            </a:r>
            <a:endParaRPr sz="3200" b="1" dirty="0">
              <a:solidFill>
                <a:srgbClr val="385623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42" name="Google Shape;142;p3"/>
          <p:cNvGrpSpPr/>
          <p:nvPr/>
        </p:nvGrpSpPr>
        <p:grpSpPr>
          <a:xfrm>
            <a:off x="1461235" y="2785593"/>
            <a:ext cx="2760764" cy="852787"/>
            <a:chOff x="1461235" y="2785593"/>
            <a:chExt cx="2760764" cy="852787"/>
          </a:xfrm>
        </p:grpSpPr>
        <p:pic>
          <p:nvPicPr>
            <p:cNvPr id="143" name="Google Shape;143;p3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1461235" y="2785593"/>
              <a:ext cx="271129" cy="85278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44" name="Google Shape;144;p3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1836167" y="2785593"/>
              <a:ext cx="271129" cy="85278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45" name="Google Shape;145;p3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2195920" y="2785593"/>
              <a:ext cx="271129" cy="852787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46" name="Google Shape;146;p3"/>
            <p:cNvSpPr/>
            <p:nvPr/>
          </p:nvSpPr>
          <p:spPr>
            <a:xfrm>
              <a:off x="3640877" y="2785593"/>
              <a:ext cx="52442" cy="852787"/>
            </a:xfrm>
            <a:prstGeom prst="can">
              <a:avLst>
                <a:gd name="adj" fmla="val 25000"/>
              </a:avLst>
            </a:prstGeom>
            <a:solidFill>
              <a:srgbClr val="92D050"/>
            </a:solidFill>
            <a:ln w="9525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7" name="Google Shape;147;p3"/>
            <p:cNvSpPr/>
            <p:nvPr/>
          </p:nvSpPr>
          <p:spPr>
            <a:xfrm>
              <a:off x="3814465" y="2785593"/>
              <a:ext cx="52442" cy="852787"/>
            </a:xfrm>
            <a:prstGeom prst="can">
              <a:avLst>
                <a:gd name="adj" fmla="val 25000"/>
              </a:avLst>
            </a:prstGeom>
            <a:solidFill>
              <a:srgbClr val="92D050"/>
            </a:solidFill>
            <a:ln w="9525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8" name="Google Shape;148;p3"/>
            <p:cNvSpPr/>
            <p:nvPr/>
          </p:nvSpPr>
          <p:spPr>
            <a:xfrm>
              <a:off x="3992011" y="2785593"/>
              <a:ext cx="52442" cy="852787"/>
            </a:xfrm>
            <a:prstGeom prst="can">
              <a:avLst>
                <a:gd name="adj" fmla="val 25000"/>
              </a:avLst>
            </a:prstGeom>
            <a:solidFill>
              <a:srgbClr val="92D050"/>
            </a:solidFill>
            <a:ln w="9525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9" name="Google Shape;149;p3"/>
            <p:cNvSpPr/>
            <p:nvPr/>
          </p:nvSpPr>
          <p:spPr>
            <a:xfrm>
              <a:off x="4169557" y="2785593"/>
              <a:ext cx="52442" cy="852787"/>
            </a:xfrm>
            <a:prstGeom prst="can">
              <a:avLst>
                <a:gd name="adj" fmla="val 25000"/>
              </a:avLst>
            </a:prstGeom>
            <a:solidFill>
              <a:srgbClr val="92D050"/>
            </a:solidFill>
            <a:ln w="9525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50" name="Google Shape;150;p3"/>
          <p:cNvGrpSpPr/>
          <p:nvPr/>
        </p:nvGrpSpPr>
        <p:grpSpPr>
          <a:xfrm>
            <a:off x="1461235" y="3777018"/>
            <a:ext cx="2227796" cy="885868"/>
            <a:chOff x="1461235" y="3777018"/>
            <a:chExt cx="2227796" cy="885868"/>
          </a:xfrm>
        </p:grpSpPr>
        <p:pic>
          <p:nvPicPr>
            <p:cNvPr id="151" name="Google Shape;151;p3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1461235" y="3810099"/>
              <a:ext cx="271129" cy="85278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52" name="Google Shape;152;p3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1836167" y="3810099"/>
              <a:ext cx="271129" cy="85278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53" name="Google Shape;153;p3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2195920" y="3810099"/>
              <a:ext cx="271129" cy="85278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54" name="Google Shape;154;p3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2553795" y="3810099"/>
              <a:ext cx="271129" cy="85278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55" name="Google Shape;155;p3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2888226" y="3810099"/>
              <a:ext cx="271129" cy="852787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56" name="Google Shape;156;p3"/>
            <p:cNvSpPr/>
            <p:nvPr/>
          </p:nvSpPr>
          <p:spPr>
            <a:xfrm>
              <a:off x="3636589" y="3777018"/>
              <a:ext cx="52442" cy="852787"/>
            </a:xfrm>
            <a:prstGeom prst="can">
              <a:avLst>
                <a:gd name="adj" fmla="val 25000"/>
              </a:avLst>
            </a:prstGeom>
            <a:solidFill>
              <a:srgbClr val="92D050"/>
            </a:solidFill>
            <a:ln w="9525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57" name="Google Shape;157;p3"/>
          <p:cNvGrpSpPr/>
          <p:nvPr/>
        </p:nvGrpSpPr>
        <p:grpSpPr>
          <a:xfrm>
            <a:off x="1461235" y="4800209"/>
            <a:ext cx="3150809" cy="858155"/>
            <a:chOff x="1461235" y="4800209"/>
            <a:chExt cx="3150809" cy="858155"/>
          </a:xfrm>
        </p:grpSpPr>
        <p:pic>
          <p:nvPicPr>
            <p:cNvPr id="158" name="Google Shape;158;p3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1461235" y="4805577"/>
              <a:ext cx="271129" cy="85278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59" name="Google Shape;159;p3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1836167" y="4805577"/>
              <a:ext cx="271129" cy="85278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60" name="Google Shape;160;p3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2195920" y="4805577"/>
              <a:ext cx="271129" cy="85278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61" name="Google Shape;161;p3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2553795" y="4805577"/>
              <a:ext cx="271129" cy="852787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62" name="Google Shape;162;p3"/>
            <p:cNvSpPr/>
            <p:nvPr/>
          </p:nvSpPr>
          <p:spPr>
            <a:xfrm>
              <a:off x="4207657" y="4800209"/>
              <a:ext cx="52442" cy="852787"/>
            </a:xfrm>
            <a:prstGeom prst="can">
              <a:avLst>
                <a:gd name="adj" fmla="val 25000"/>
              </a:avLst>
            </a:prstGeom>
            <a:solidFill>
              <a:srgbClr val="92D050"/>
            </a:solidFill>
            <a:ln w="9525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3" name="Google Shape;163;p3"/>
            <p:cNvSpPr/>
            <p:nvPr/>
          </p:nvSpPr>
          <p:spPr>
            <a:xfrm>
              <a:off x="4047092" y="4800209"/>
              <a:ext cx="52442" cy="852787"/>
            </a:xfrm>
            <a:prstGeom prst="can">
              <a:avLst>
                <a:gd name="adj" fmla="val 25000"/>
              </a:avLst>
            </a:prstGeom>
            <a:solidFill>
              <a:srgbClr val="92D050"/>
            </a:solidFill>
            <a:ln w="9525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4" name="Google Shape;164;p3"/>
            <p:cNvSpPr/>
            <p:nvPr/>
          </p:nvSpPr>
          <p:spPr>
            <a:xfrm>
              <a:off x="3854148" y="4800209"/>
              <a:ext cx="52442" cy="852787"/>
            </a:xfrm>
            <a:prstGeom prst="can">
              <a:avLst>
                <a:gd name="adj" fmla="val 25000"/>
              </a:avLst>
            </a:prstGeom>
            <a:solidFill>
              <a:srgbClr val="92D050"/>
            </a:solidFill>
            <a:ln w="9525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5" name="Google Shape;165;p3"/>
            <p:cNvSpPr/>
            <p:nvPr/>
          </p:nvSpPr>
          <p:spPr>
            <a:xfrm>
              <a:off x="3654398" y="4800209"/>
              <a:ext cx="52442" cy="852787"/>
            </a:xfrm>
            <a:prstGeom prst="can">
              <a:avLst>
                <a:gd name="adj" fmla="val 25000"/>
              </a:avLst>
            </a:prstGeom>
            <a:solidFill>
              <a:srgbClr val="92D050"/>
            </a:solidFill>
            <a:ln w="9525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6" name="Google Shape;166;p3"/>
            <p:cNvSpPr/>
            <p:nvPr/>
          </p:nvSpPr>
          <p:spPr>
            <a:xfrm>
              <a:off x="4378120" y="4800209"/>
              <a:ext cx="52442" cy="852787"/>
            </a:xfrm>
            <a:prstGeom prst="can">
              <a:avLst>
                <a:gd name="adj" fmla="val 25000"/>
              </a:avLst>
            </a:prstGeom>
            <a:solidFill>
              <a:srgbClr val="92D050"/>
            </a:solidFill>
            <a:ln w="9525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7" name="Google Shape;167;p3"/>
            <p:cNvSpPr/>
            <p:nvPr/>
          </p:nvSpPr>
          <p:spPr>
            <a:xfrm>
              <a:off x="4559602" y="4800209"/>
              <a:ext cx="52442" cy="852787"/>
            </a:xfrm>
            <a:prstGeom prst="can">
              <a:avLst>
                <a:gd name="adj" fmla="val 25000"/>
              </a:avLst>
            </a:prstGeom>
            <a:solidFill>
              <a:srgbClr val="92D050"/>
            </a:solidFill>
            <a:ln w="9525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53" name="Google Shape;168;p3"/>
          <p:cNvGrpSpPr/>
          <p:nvPr/>
        </p:nvGrpSpPr>
        <p:grpSpPr>
          <a:xfrm>
            <a:off x="1408793" y="5823400"/>
            <a:ext cx="2969327" cy="852787"/>
            <a:chOff x="1461235" y="5834942"/>
            <a:chExt cx="2969327" cy="852787"/>
          </a:xfrm>
        </p:grpSpPr>
        <p:pic>
          <p:nvPicPr>
            <p:cNvPr id="54" name="Google Shape;169;p3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1461235" y="5834942"/>
              <a:ext cx="271129" cy="85278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55" name="Google Shape;170;p3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1836167" y="5834942"/>
              <a:ext cx="271129" cy="85278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56" name="Google Shape;171;p3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2195920" y="5834942"/>
              <a:ext cx="271129" cy="85278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57" name="Google Shape;172;p3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2553795" y="5834942"/>
              <a:ext cx="271129" cy="852787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58" name="Google Shape;173;p3"/>
            <p:cNvSpPr/>
            <p:nvPr/>
          </p:nvSpPr>
          <p:spPr>
            <a:xfrm>
              <a:off x="4207657" y="5834942"/>
              <a:ext cx="52442" cy="852787"/>
            </a:xfrm>
            <a:prstGeom prst="can">
              <a:avLst>
                <a:gd name="adj" fmla="val 25000"/>
              </a:avLst>
            </a:prstGeom>
            <a:solidFill>
              <a:srgbClr val="92D050"/>
            </a:solidFill>
            <a:ln w="9525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9" name="Google Shape;174;p3"/>
            <p:cNvSpPr/>
            <p:nvPr/>
          </p:nvSpPr>
          <p:spPr>
            <a:xfrm>
              <a:off x="4047092" y="5834942"/>
              <a:ext cx="52442" cy="852787"/>
            </a:xfrm>
            <a:prstGeom prst="can">
              <a:avLst>
                <a:gd name="adj" fmla="val 25000"/>
              </a:avLst>
            </a:prstGeom>
            <a:solidFill>
              <a:srgbClr val="92D050"/>
            </a:solidFill>
            <a:ln w="9525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0" name="Google Shape;175;p3"/>
            <p:cNvSpPr/>
            <p:nvPr/>
          </p:nvSpPr>
          <p:spPr>
            <a:xfrm>
              <a:off x="3854148" y="5834942"/>
              <a:ext cx="52442" cy="852787"/>
            </a:xfrm>
            <a:prstGeom prst="can">
              <a:avLst>
                <a:gd name="adj" fmla="val 25000"/>
              </a:avLst>
            </a:prstGeom>
            <a:solidFill>
              <a:srgbClr val="92D050"/>
            </a:solidFill>
            <a:ln w="9525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1" name="Google Shape;176;p3"/>
            <p:cNvSpPr/>
            <p:nvPr/>
          </p:nvSpPr>
          <p:spPr>
            <a:xfrm>
              <a:off x="3654398" y="5834942"/>
              <a:ext cx="52442" cy="852787"/>
            </a:xfrm>
            <a:prstGeom prst="can">
              <a:avLst>
                <a:gd name="adj" fmla="val 25000"/>
              </a:avLst>
            </a:prstGeom>
            <a:solidFill>
              <a:srgbClr val="92D050"/>
            </a:solidFill>
            <a:ln w="9525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2" name="Google Shape;177;p3"/>
            <p:cNvSpPr/>
            <p:nvPr/>
          </p:nvSpPr>
          <p:spPr>
            <a:xfrm>
              <a:off x="4378120" y="5834942"/>
              <a:ext cx="52442" cy="852787"/>
            </a:xfrm>
            <a:prstGeom prst="can">
              <a:avLst>
                <a:gd name="adj" fmla="val 25000"/>
              </a:avLst>
            </a:prstGeom>
            <a:solidFill>
              <a:srgbClr val="92D050"/>
            </a:solidFill>
            <a:ln w="9525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63" name="Google Shape;172;p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882827" y="5834942"/>
            <a:ext cx="271129" cy="852787"/>
          </a:xfrm>
          <a:prstGeom prst="rect">
            <a:avLst/>
          </a:prstGeom>
          <a:noFill/>
          <a:ln>
            <a:noFill/>
          </a:ln>
        </p:spPr>
      </p:pic>
      <p:sp>
        <p:nvSpPr>
          <p:cNvPr id="74" name="Google Shape;177;p3"/>
          <p:cNvSpPr/>
          <p:nvPr/>
        </p:nvSpPr>
        <p:spPr>
          <a:xfrm>
            <a:off x="4524307" y="5788731"/>
            <a:ext cx="52442" cy="852787"/>
          </a:xfrm>
          <a:prstGeom prst="can">
            <a:avLst>
              <a:gd name="adj" fmla="val 25000"/>
            </a:avLst>
          </a:prstGeom>
          <a:solidFill>
            <a:srgbClr val="92D050"/>
          </a:solidFill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3" name="Google Shape;183;p4"/>
          <p:cNvPicPr preferRelativeResize="0"/>
          <p:nvPr/>
        </p:nvPicPr>
        <p:blipFill rotWithShape="1">
          <a:blip r:embed="rId3">
            <a:alphaModFix/>
          </a:blip>
          <a:srcRect l="18095" t="33986" r="67839" b="45510"/>
          <a:stretch/>
        </p:blipFill>
        <p:spPr>
          <a:xfrm>
            <a:off x="8322589" y="3269556"/>
            <a:ext cx="3977655" cy="3261676"/>
          </a:xfrm>
          <a:prstGeom prst="rect">
            <a:avLst/>
          </a:prstGeom>
          <a:noFill/>
          <a:ln>
            <a:noFill/>
          </a:ln>
        </p:spPr>
      </p:pic>
      <p:pic>
        <p:nvPicPr>
          <p:cNvPr id="184" name="Google Shape;184;p4"/>
          <p:cNvPicPr preferRelativeResize="0"/>
          <p:nvPr/>
        </p:nvPicPr>
        <p:blipFill rotWithShape="1">
          <a:blip r:embed="rId4">
            <a:alphaModFix/>
          </a:blip>
          <a:srcRect l="32441" t="35820" r="51712" b="43676"/>
          <a:stretch/>
        </p:blipFill>
        <p:spPr>
          <a:xfrm>
            <a:off x="7899434" y="1193482"/>
            <a:ext cx="4400810" cy="3202955"/>
          </a:xfrm>
          <a:prstGeom prst="rect">
            <a:avLst/>
          </a:prstGeom>
          <a:noFill/>
          <a:ln>
            <a:noFill/>
          </a:ln>
        </p:spPr>
      </p:pic>
      <p:pic>
        <p:nvPicPr>
          <p:cNvPr id="185" name="Google Shape;185;p4"/>
          <p:cNvPicPr preferRelativeResize="0"/>
          <p:nvPr/>
        </p:nvPicPr>
        <p:blipFill rotWithShape="1">
          <a:blip r:embed="rId5">
            <a:alphaModFix/>
          </a:blip>
          <a:srcRect l="64550" t="35987" r="15894" b="43177"/>
          <a:stretch/>
        </p:blipFill>
        <p:spPr>
          <a:xfrm>
            <a:off x="1440464" y="3410771"/>
            <a:ext cx="5319376" cy="3188223"/>
          </a:xfrm>
          <a:prstGeom prst="rect">
            <a:avLst/>
          </a:prstGeom>
          <a:noFill/>
          <a:ln>
            <a:noFill/>
          </a:ln>
        </p:spPr>
      </p:pic>
      <p:pic>
        <p:nvPicPr>
          <p:cNvPr id="186" name="Google Shape;186;p4"/>
          <p:cNvPicPr preferRelativeResize="0"/>
          <p:nvPr/>
        </p:nvPicPr>
        <p:blipFill rotWithShape="1">
          <a:blip r:embed="rId6">
            <a:alphaModFix/>
          </a:blip>
          <a:srcRect l="49131" t="35987" r="35763" b="43177"/>
          <a:stretch/>
        </p:blipFill>
        <p:spPr>
          <a:xfrm>
            <a:off x="1308686" y="1208077"/>
            <a:ext cx="4293905" cy="333148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87" name="Google Shape;187;p4"/>
          <p:cNvGrpSpPr/>
          <p:nvPr/>
        </p:nvGrpSpPr>
        <p:grpSpPr>
          <a:xfrm flipH="1">
            <a:off x="5090812" y="1376567"/>
            <a:ext cx="2167554" cy="2167554"/>
            <a:chOff x="5011427" y="1206076"/>
            <a:chExt cx="2167554" cy="2167554"/>
          </a:xfrm>
        </p:grpSpPr>
        <p:pic>
          <p:nvPicPr>
            <p:cNvPr id="188" name="Google Shape;188;p4"/>
            <p:cNvPicPr preferRelativeResize="0"/>
            <p:nvPr/>
          </p:nvPicPr>
          <p:blipFill rotWithShape="1">
            <a:blip r:embed="rId7">
              <a:alphaModFix/>
            </a:blip>
            <a:srcRect/>
            <a:stretch/>
          </p:blipFill>
          <p:spPr>
            <a:xfrm rot="2674926">
              <a:off x="5328838" y="1523487"/>
              <a:ext cx="1532733" cy="1532733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89" name="Google Shape;189;p4"/>
            <p:cNvSpPr txBox="1"/>
            <p:nvPr/>
          </p:nvSpPr>
          <p:spPr>
            <a:xfrm>
              <a:off x="5160208" y="2045330"/>
              <a:ext cx="1092689" cy="64633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600" b="1">
                  <a:solidFill>
                    <a:srgbClr val="385623"/>
                  </a:solidFill>
                  <a:latin typeface="Arial"/>
                  <a:ea typeface="Arial"/>
                  <a:cs typeface="Arial"/>
                  <a:sym typeface="Arial"/>
                </a:rPr>
                <a:t>54</a:t>
              </a:r>
              <a:endParaRPr/>
            </a:p>
          </p:txBody>
        </p:sp>
      </p:grpSp>
      <p:grpSp>
        <p:nvGrpSpPr>
          <p:cNvPr id="190" name="Google Shape;190;p4"/>
          <p:cNvGrpSpPr/>
          <p:nvPr/>
        </p:nvGrpSpPr>
        <p:grpSpPr>
          <a:xfrm flipH="1">
            <a:off x="5261425" y="3318437"/>
            <a:ext cx="2167554" cy="2167554"/>
            <a:chOff x="5011427" y="1206076"/>
            <a:chExt cx="2167554" cy="2167554"/>
          </a:xfrm>
        </p:grpSpPr>
        <p:pic>
          <p:nvPicPr>
            <p:cNvPr id="191" name="Google Shape;191;p4"/>
            <p:cNvPicPr preferRelativeResize="0"/>
            <p:nvPr/>
          </p:nvPicPr>
          <p:blipFill rotWithShape="1">
            <a:blip r:embed="rId7">
              <a:alphaModFix/>
            </a:blip>
            <a:srcRect/>
            <a:stretch/>
          </p:blipFill>
          <p:spPr>
            <a:xfrm rot="2674926">
              <a:off x="5328838" y="1523487"/>
              <a:ext cx="1532733" cy="1532733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92" name="Google Shape;192;p4"/>
            <p:cNvSpPr txBox="1"/>
            <p:nvPr/>
          </p:nvSpPr>
          <p:spPr>
            <a:xfrm>
              <a:off x="5112971" y="1984953"/>
              <a:ext cx="1092689" cy="64633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600" b="1">
                  <a:solidFill>
                    <a:srgbClr val="385623"/>
                  </a:solidFill>
                  <a:latin typeface="Arial"/>
                  <a:ea typeface="Arial"/>
                  <a:cs typeface="Arial"/>
                  <a:sym typeface="Arial"/>
                </a:rPr>
                <a:t>66</a:t>
              </a:r>
              <a:endParaRPr/>
            </a:p>
          </p:txBody>
        </p:sp>
      </p:grpSp>
      <p:grpSp>
        <p:nvGrpSpPr>
          <p:cNvPr id="193" name="Google Shape;193;p4"/>
          <p:cNvGrpSpPr/>
          <p:nvPr/>
        </p:nvGrpSpPr>
        <p:grpSpPr>
          <a:xfrm>
            <a:off x="6196421" y="2330267"/>
            <a:ext cx="2167554" cy="2167554"/>
            <a:chOff x="5011427" y="1206076"/>
            <a:chExt cx="2167554" cy="2167554"/>
          </a:xfrm>
        </p:grpSpPr>
        <p:pic>
          <p:nvPicPr>
            <p:cNvPr id="194" name="Google Shape;194;p4"/>
            <p:cNvPicPr preferRelativeResize="0"/>
            <p:nvPr/>
          </p:nvPicPr>
          <p:blipFill rotWithShape="1">
            <a:blip r:embed="rId7">
              <a:alphaModFix/>
            </a:blip>
            <a:srcRect/>
            <a:stretch/>
          </p:blipFill>
          <p:spPr>
            <a:xfrm rot="2674926">
              <a:off x="5328838" y="1523487"/>
              <a:ext cx="1532733" cy="1532733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95" name="Google Shape;195;p4"/>
            <p:cNvSpPr txBox="1"/>
            <p:nvPr/>
          </p:nvSpPr>
          <p:spPr>
            <a:xfrm>
              <a:off x="5548859" y="2010794"/>
              <a:ext cx="1092689" cy="64633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600" b="1">
                  <a:solidFill>
                    <a:srgbClr val="385623"/>
                  </a:solidFill>
                  <a:latin typeface="Arial"/>
                  <a:ea typeface="Arial"/>
                  <a:cs typeface="Arial"/>
                  <a:sym typeface="Arial"/>
                </a:rPr>
                <a:t>48</a:t>
              </a:r>
              <a:endParaRPr/>
            </a:p>
          </p:txBody>
        </p:sp>
      </p:grpSp>
      <p:grpSp>
        <p:nvGrpSpPr>
          <p:cNvPr id="196" name="Google Shape;196;p4"/>
          <p:cNvGrpSpPr/>
          <p:nvPr/>
        </p:nvGrpSpPr>
        <p:grpSpPr>
          <a:xfrm>
            <a:off x="6243658" y="4242724"/>
            <a:ext cx="2167554" cy="2167554"/>
            <a:chOff x="5011427" y="1206076"/>
            <a:chExt cx="2167554" cy="2167554"/>
          </a:xfrm>
        </p:grpSpPr>
        <p:pic>
          <p:nvPicPr>
            <p:cNvPr id="197" name="Google Shape;197;p4"/>
            <p:cNvPicPr preferRelativeResize="0"/>
            <p:nvPr/>
          </p:nvPicPr>
          <p:blipFill rotWithShape="1">
            <a:blip r:embed="rId7">
              <a:alphaModFix/>
            </a:blip>
            <a:srcRect/>
            <a:stretch/>
          </p:blipFill>
          <p:spPr>
            <a:xfrm rot="2674926">
              <a:off x="5328838" y="1523487"/>
              <a:ext cx="1532733" cy="1532733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98" name="Google Shape;198;p4"/>
            <p:cNvSpPr txBox="1"/>
            <p:nvPr/>
          </p:nvSpPr>
          <p:spPr>
            <a:xfrm>
              <a:off x="5548859" y="2010794"/>
              <a:ext cx="1092689" cy="64633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600" b="1">
                  <a:solidFill>
                    <a:srgbClr val="385623"/>
                  </a:solidFill>
                  <a:latin typeface="Arial"/>
                  <a:ea typeface="Arial"/>
                  <a:cs typeface="Arial"/>
                  <a:sym typeface="Arial"/>
                </a:rPr>
                <a:t>70</a:t>
              </a:r>
              <a:endParaRPr/>
            </a:p>
          </p:txBody>
        </p:sp>
      </p:grpSp>
      <p:cxnSp>
        <p:nvCxnSpPr>
          <p:cNvPr id="199" name="Google Shape;199;p4"/>
          <p:cNvCxnSpPr/>
          <p:nvPr/>
        </p:nvCxnSpPr>
        <p:spPr>
          <a:xfrm rot="10800000" flipH="1">
            <a:off x="4927132" y="2802267"/>
            <a:ext cx="1280160" cy="365760"/>
          </a:xfrm>
          <a:prstGeom prst="straightConnector1">
            <a:avLst/>
          </a:prstGeom>
          <a:noFill/>
          <a:ln w="57150" cap="flat" cmpd="sng">
            <a:solidFill>
              <a:srgbClr val="FF0000"/>
            </a:solidFill>
            <a:prstDash val="solid"/>
            <a:miter lim="800000"/>
            <a:headEnd type="none" w="sm" len="sm"/>
            <a:tailEnd type="triangle" w="med" len="med"/>
          </a:ln>
        </p:spPr>
      </p:cxnSp>
      <p:cxnSp>
        <p:nvCxnSpPr>
          <p:cNvPr id="200" name="Google Shape;200;p4"/>
          <p:cNvCxnSpPr/>
          <p:nvPr/>
        </p:nvCxnSpPr>
        <p:spPr>
          <a:xfrm rot="10800000" flipH="1">
            <a:off x="5064015" y="4740566"/>
            <a:ext cx="1280160" cy="365760"/>
          </a:xfrm>
          <a:prstGeom prst="straightConnector1">
            <a:avLst/>
          </a:prstGeom>
          <a:noFill/>
          <a:ln w="57150" cap="flat" cmpd="sng">
            <a:solidFill>
              <a:srgbClr val="FF0000"/>
            </a:solidFill>
            <a:prstDash val="solid"/>
            <a:miter lim="800000"/>
            <a:headEnd type="none" w="sm" len="sm"/>
            <a:tailEnd type="triangle" w="med" len="med"/>
          </a:ln>
        </p:spPr>
      </p:cxnSp>
      <p:cxnSp>
        <p:nvCxnSpPr>
          <p:cNvPr id="201" name="Google Shape;201;p4"/>
          <p:cNvCxnSpPr/>
          <p:nvPr/>
        </p:nvCxnSpPr>
        <p:spPr>
          <a:xfrm rot="10800000">
            <a:off x="7365763" y="3729270"/>
            <a:ext cx="1177737" cy="1498047"/>
          </a:xfrm>
          <a:prstGeom prst="straightConnector1">
            <a:avLst/>
          </a:prstGeom>
          <a:noFill/>
          <a:ln w="57150" cap="flat" cmpd="sng">
            <a:solidFill>
              <a:srgbClr val="FF0000"/>
            </a:solidFill>
            <a:prstDash val="solid"/>
            <a:miter lim="800000"/>
            <a:headEnd type="none" w="sm" len="sm"/>
            <a:tailEnd type="triangle" w="med" len="med"/>
          </a:ln>
        </p:spPr>
      </p:cxnSp>
      <p:cxnSp>
        <p:nvCxnSpPr>
          <p:cNvPr id="202" name="Google Shape;202;p4"/>
          <p:cNvCxnSpPr>
            <a:endCxn id="198" idx="0"/>
          </p:cNvCxnSpPr>
          <p:nvPr/>
        </p:nvCxnSpPr>
        <p:spPr>
          <a:xfrm flipH="1">
            <a:off x="7327434" y="3023941"/>
            <a:ext cx="1065600" cy="2023500"/>
          </a:xfrm>
          <a:prstGeom prst="straightConnector1">
            <a:avLst/>
          </a:prstGeom>
          <a:noFill/>
          <a:ln w="57150" cap="flat" cmpd="sng">
            <a:solidFill>
              <a:srgbClr val="FF0000"/>
            </a:solidFill>
            <a:prstDash val="solid"/>
            <a:miter lim="800000"/>
            <a:headEnd type="none" w="sm" len="sm"/>
            <a:tailEnd type="triangle" w="med" len="med"/>
          </a:ln>
        </p:spPr>
      </p:cxnSp>
      <p:grpSp>
        <p:nvGrpSpPr>
          <p:cNvPr id="203" name="Google Shape;203;p4"/>
          <p:cNvGrpSpPr/>
          <p:nvPr/>
        </p:nvGrpSpPr>
        <p:grpSpPr>
          <a:xfrm>
            <a:off x="62719" y="-83793"/>
            <a:ext cx="3866390" cy="2229427"/>
            <a:chOff x="-137870" y="-476407"/>
            <a:chExt cx="4456420" cy="2679382"/>
          </a:xfrm>
        </p:grpSpPr>
        <p:sp>
          <p:nvSpPr>
            <p:cNvPr id="204" name="Google Shape;204;p4"/>
            <p:cNvSpPr/>
            <p:nvPr/>
          </p:nvSpPr>
          <p:spPr>
            <a:xfrm rot="-1427887">
              <a:off x="-65093" y="263874"/>
              <a:ext cx="3919183" cy="1186548"/>
            </a:xfrm>
            <a:custGeom>
              <a:avLst/>
              <a:gdLst/>
              <a:ahLst/>
              <a:cxnLst/>
              <a:rect l="l" t="t" r="r" b="b"/>
              <a:pathLst>
                <a:path w="1098550" h="1136650" extrusionOk="0">
                  <a:moveTo>
                    <a:pt x="0" y="815975"/>
                  </a:moveTo>
                  <a:lnTo>
                    <a:pt x="482600" y="0"/>
                  </a:lnTo>
                  <a:lnTo>
                    <a:pt x="584200" y="28575"/>
                  </a:lnTo>
                  <a:lnTo>
                    <a:pt x="1098550" y="1136650"/>
                  </a:lnTo>
                </a:path>
              </a:pathLst>
            </a:custGeom>
            <a:noFill/>
            <a:ln w="19050" cap="flat" cmpd="sng">
              <a:solidFill>
                <a:srgbClr val="7CCDA9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 b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5" name="Google Shape;205;p4"/>
            <p:cNvSpPr/>
            <p:nvPr/>
          </p:nvSpPr>
          <p:spPr>
            <a:xfrm rot="-843340">
              <a:off x="105941" y="646050"/>
              <a:ext cx="4144768" cy="1069629"/>
            </a:xfrm>
            <a:prstGeom prst="roundRect">
              <a:avLst>
                <a:gd name="adj" fmla="val 11293"/>
              </a:avLst>
            </a:prstGeom>
            <a:solidFill>
              <a:srgbClr val="00B050"/>
            </a:solidFill>
            <a:ln w="9525" cap="flat" cmpd="sng">
              <a:solidFill>
                <a:srgbClr val="FFFFFF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0" tIns="0" rIns="0" bIns="0" anchor="ctr" anchorCtr="0">
              <a:normAutofit fontScale="92500"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200" b="1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Tìm cà rốt cho thỏ.</a:t>
              </a:r>
              <a:endParaRPr sz="3200" b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06" name="Google Shape;206;p4"/>
          <p:cNvSpPr/>
          <p:nvPr/>
        </p:nvSpPr>
        <p:spPr>
          <a:xfrm rot="-657385">
            <a:off x="1217249" y="171263"/>
            <a:ext cx="614754" cy="614828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endParaRPr sz="3200" b="1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/>
                                        <p:tgtEl>
                                          <p:spTgt spid="1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1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/>
                                        <p:tgtEl>
                                          <p:spTgt spid="1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1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1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1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/>
                                        <p:tgtEl>
                                          <p:spTgt spid="1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2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1" name="Google Shape;211;p5"/>
          <p:cNvGrpSpPr/>
          <p:nvPr/>
        </p:nvGrpSpPr>
        <p:grpSpPr>
          <a:xfrm>
            <a:off x="-88169" y="-338653"/>
            <a:ext cx="4406719" cy="2667109"/>
            <a:chOff x="-88169" y="-338653"/>
            <a:chExt cx="4406719" cy="2667109"/>
          </a:xfrm>
        </p:grpSpPr>
        <p:sp>
          <p:nvSpPr>
            <p:cNvPr id="212" name="Google Shape;212;p5"/>
            <p:cNvSpPr/>
            <p:nvPr/>
          </p:nvSpPr>
          <p:spPr>
            <a:xfrm rot="-1427887">
              <a:off x="-15392" y="401628"/>
              <a:ext cx="3919183" cy="1186548"/>
            </a:xfrm>
            <a:custGeom>
              <a:avLst/>
              <a:gdLst/>
              <a:ahLst/>
              <a:cxnLst/>
              <a:rect l="l" t="t" r="r" b="b"/>
              <a:pathLst>
                <a:path w="1098550" h="1136650" extrusionOk="0">
                  <a:moveTo>
                    <a:pt x="0" y="815975"/>
                  </a:moveTo>
                  <a:lnTo>
                    <a:pt x="482600" y="0"/>
                  </a:lnTo>
                  <a:lnTo>
                    <a:pt x="584200" y="28575"/>
                  </a:lnTo>
                  <a:lnTo>
                    <a:pt x="1098550" y="1136650"/>
                  </a:lnTo>
                </a:path>
              </a:pathLst>
            </a:custGeom>
            <a:noFill/>
            <a:ln w="19050" cap="flat" cmpd="sng">
              <a:solidFill>
                <a:srgbClr val="7CCDA9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 b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3" name="Google Shape;213;p5"/>
            <p:cNvSpPr/>
            <p:nvPr/>
          </p:nvSpPr>
          <p:spPr>
            <a:xfrm rot="-843340">
              <a:off x="105941" y="646050"/>
              <a:ext cx="4144768" cy="1069629"/>
            </a:xfrm>
            <a:prstGeom prst="roundRect">
              <a:avLst>
                <a:gd name="adj" fmla="val 11293"/>
              </a:avLst>
            </a:prstGeom>
            <a:solidFill>
              <a:srgbClr val="00B050"/>
            </a:solidFill>
            <a:ln w="9525" cap="flat" cmpd="sng">
              <a:solidFill>
                <a:srgbClr val="FFFFFF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0" tIns="0" rIns="0" bIns="0" anchor="ctr" anchorCtr="0">
              <a:norm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200" b="1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Hoàn thành bảng sau (theo mẫu).</a:t>
              </a:r>
              <a:endParaRPr sz="3200" b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14" name="Google Shape;214;p5"/>
          <p:cNvSpPr/>
          <p:nvPr/>
        </p:nvSpPr>
        <p:spPr>
          <a:xfrm rot="-657385">
            <a:off x="1309779" y="53960"/>
            <a:ext cx="614754" cy="614828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3</a:t>
            </a:r>
            <a:endParaRPr sz="3200" b="1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aphicFrame>
        <p:nvGraphicFramePr>
          <p:cNvPr id="215" name="Google Shape;215;p5"/>
          <p:cNvGraphicFramePr/>
          <p:nvPr/>
        </p:nvGraphicFramePr>
        <p:xfrm>
          <a:off x="1879600" y="2002771"/>
          <a:ext cx="10198100" cy="4772650"/>
        </p:xfrm>
        <a:graphic>
          <a:graphicData uri="http://schemas.openxmlformats.org/drawingml/2006/table">
            <a:tbl>
              <a:tblPr firstRow="1" bandRow="1">
                <a:noFill/>
                <a:tableStyleId>{612823F8-A176-40B9-83C1-E0CC952212CF}</a:tableStyleId>
              </a:tblPr>
              <a:tblGrid>
                <a:gridCol w="4445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669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8862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66245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3200">
                          <a:solidFill>
                            <a:srgbClr val="385623"/>
                          </a:solidFill>
                        </a:rPr>
                        <a:t>Số gồm</a:t>
                      </a:r>
                      <a:endParaRPr sz="3200">
                        <a:solidFill>
                          <a:srgbClr val="385623"/>
                        </a:solidFill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rgbClr val="92D05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92D05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92D05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92D05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3200">
                          <a:solidFill>
                            <a:srgbClr val="385623"/>
                          </a:solidFill>
                        </a:rPr>
                        <a:t>Viết số</a:t>
                      </a:r>
                      <a:endParaRPr sz="3200">
                        <a:solidFill>
                          <a:srgbClr val="385623"/>
                        </a:solidFill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rgbClr val="92D05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92D05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92D05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92D05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3200">
                          <a:solidFill>
                            <a:srgbClr val="385623"/>
                          </a:solidFill>
                        </a:rPr>
                        <a:t>Đọc số</a:t>
                      </a:r>
                      <a:endParaRPr sz="3200">
                        <a:solidFill>
                          <a:srgbClr val="385623"/>
                        </a:solidFill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rgbClr val="92D05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92D05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92D05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92D05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2755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3200">
                          <a:solidFill>
                            <a:srgbClr val="385623"/>
                          </a:solidFill>
                        </a:rPr>
                        <a:t>5 chục và 7 đơn vị</a:t>
                      </a:r>
                      <a:endParaRPr sz="3200">
                        <a:solidFill>
                          <a:srgbClr val="385623"/>
                        </a:solidFill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92D05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92D05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92D05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92D05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3200">
                          <a:solidFill>
                            <a:srgbClr val="385623"/>
                          </a:solidFill>
                        </a:rPr>
                        <a:t>57</a:t>
                      </a:r>
                      <a:endParaRPr/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92D05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92D05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92D05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92D05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3200">
                          <a:solidFill>
                            <a:srgbClr val="385623"/>
                          </a:solidFill>
                        </a:rPr>
                        <a:t>Năm mươi bảy</a:t>
                      </a:r>
                      <a:endParaRPr sz="3200">
                        <a:solidFill>
                          <a:srgbClr val="385623"/>
                        </a:solidFill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92D05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92D05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92D05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92D05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2755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85623"/>
                        </a:buClr>
                        <a:buSzPts val="3200"/>
                        <a:buFont typeface="Calibri"/>
                        <a:buNone/>
                      </a:pPr>
                      <a:r>
                        <a:rPr lang="en-US" sz="3200">
                          <a:solidFill>
                            <a:srgbClr val="385623"/>
                          </a:solidFill>
                        </a:rPr>
                        <a:t>7 chục và 5 đơn vị</a:t>
                      </a:r>
                      <a:endParaRPr sz="3200">
                        <a:solidFill>
                          <a:srgbClr val="385623"/>
                        </a:solidFill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92D05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92D05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92D05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92D05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3200">
                          <a:solidFill>
                            <a:srgbClr val="385623"/>
                          </a:solidFill>
                        </a:rPr>
                        <a:t>?</a:t>
                      </a:r>
                      <a:endParaRPr/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92D05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92D05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92D05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92D05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3200">
                          <a:solidFill>
                            <a:srgbClr val="385623"/>
                          </a:solidFill>
                        </a:rPr>
                        <a:t>Bảy mươi lăm</a:t>
                      </a:r>
                      <a:endParaRPr sz="3200">
                        <a:solidFill>
                          <a:srgbClr val="385623"/>
                        </a:solidFill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92D05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92D05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92D05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92D05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02755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85623"/>
                        </a:buClr>
                        <a:buSzPts val="3200"/>
                        <a:buFont typeface="Calibri"/>
                        <a:buNone/>
                      </a:pPr>
                      <a:r>
                        <a:rPr lang="en-US" sz="3200">
                          <a:solidFill>
                            <a:srgbClr val="385623"/>
                          </a:solidFill>
                        </a:rPr>
                        <a:t>6 chục và 4 đơn vị</a:t>
                      </a:r>
                      <a:endParaRPr sz="3200">
                        <a:solidFill>
                          <a:srgbClr val="385623"/>
                        </a:solidFill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92D05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92D05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92D05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92D05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3200">
                          <a:solidFill>
                            <a:srgbClr val="385623"/>
                          </a:solidFill>
                        </a:rPr>
                        <a:t>?</a:t>
                      </a:r>
                      <a:endParaRPr/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92D05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92D05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92D05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92D05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3200">
                          <a:solidFill>
                            <a:srgbClr val="385623"/>
                          </a:solidFill>
                        </a:rPr>
                        <a:t>?</a:t>
                      </a:r>
                      <a:endParaRPr/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92D05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92D05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92D05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92D05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02755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85623"/>
                        </a:buClr>
                        <a:buSzPts val="3200"/>
                        <a:buFont typeface="Calibri"/>
                        <a:buNone/>
                      </a:pPr>
                      <a:r>
                        <a:rPr lang="en-US" sz="3200">
                          <a:solidFill>
                            <a:srgbClr val="385623"/>
                          </a:solidFill>
                        </a:rPr>
                        <a:t>? chục và ? đơn vị</a:t>
                      </a:r>
                      <a:endParaRPr sz="3200">
                        <a:solidFill>
                          <a:srgbClr val="385623"/>
                        </a:solidFill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92D05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92D05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92D05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92D05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3200">
                          <a:solidFill>
                            <a:srgbClr val="385623"/>
                          </a:solidFill>
                        </a:rPr>
                        <a:t>91</a:t>
                      </a:r>
                      <a:endParaRPr/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92D05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92D05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92D05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92D05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3200">
                          <a:solidFill>
                            <a:srgbClr val="385623"/>
                          </a:solidFill>
                        </a:rPr>
                        <a:t>?</a:t>
                      </a:r>
                      <a:endParaRPr/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92D05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92D05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92D05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92D05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216" name="Google Shape;216;p5"/>
          <p:cNvSpPr/>
          <p:nvPr/>
        </p:nvSpPr>
        <p:spPr>
          <a:xfrm>
            <a:off x="6731444" y="3839336"/>
            <a:ext cx="929010" cy="786627"/>
          </a:xfrm>
          <a:prstGeom prst="roundRect">
            <a:avLst>
              <a:gd name="adj" fmla="val 11293"/>
            </a:avLst>
          </a:prstGeom>
          <a:solidFill>
            <a:schemeClr val="lt1"/>
          </a:solidFill>
          <a:ln w="28575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rm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>
                <a:solidFill>
                  <a:srgbClr val="385623"/>
                </a:solidFill>
                <a:latin typeface="Arial"/>
                <a:ea typeface="Arial"/>
                <a:cs typeface="Arial"/>
                <a:sym typeface="Arial"/>
              </a:rPr>
              <a:t>75</a:t>
            </a:r>
            <a:endParaRPr sz="3200" b="1">
              <a:solidFill>
                <a:srgbClr val="385623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7" name="Google Shape;217;p5"/>
          <p:cNvSpPr/>
          <p:nvPr/>
        </p:nvSpPr>
        <p:spPr>
          <a:xfrm>
            <a:off x="6731444" y="4901377"/>
            <a:ext cx="929010" cy="786627"/>
          </a:xfrm>
          <a:prstGeom prst="roundRect">
            <a:avLst>
              <a:gd name="adj" fmla="val 11293"/>
            </a:avLst>
          </a:prstGeom>
          <a:solidFill>
            <a:schemeClr val="lt1"/>
          </a:solidFill>
          <a:ln w="28575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rm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>
                <a:solidFill>
                  <a:srgbClr val="385623"/>
                </a:solidFill>
                <a:latin typeface="Arial"/>
                <a:ea typeface="Arial"/>
                <a:cs typeface="Arial"/>
                <a:sym typeface="Arial"/>
              </a:rPr>
              <a:t>64</a:t>
            </a:r>
            <a:endParaRPr sz="3200" b="1">
              <a:solidFill>
                <a:srgbClr val="385623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8" name="Google Shape;218;p5"/>
          <p:cNvSpPr/>
          <p:nvPr/>
        </p:nvSpPr>
        <p:spPr>
          <a:xfrm>
            <a:off x="8369744" y="4901376"/>
            <a:ext cx="3365056" cy="786627"/>
          </a:xfrm>
          <a:prstGeom prst="roundRect">
            <a:avLst>
              <a:gd name="adj" fmla="val 11293"/>
            </a:avLst>
          </a:prstGeom>
          <a:solidFill>
            <a:schemeClr val="lt1"/>
          </a:solidFill>
          <a:ln w="28575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rm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>
                <a:solidFill>
                  <a:srgbClr val="385623"/>
                </a:solidFill>
                <a:latin typeface="Arial"/>
                <a:ea typeface="Arial"/>
                <a:cs typeface="Arial"/>
                <a:sym typeface="Arial"/>
              </a:rPr>
              <a:t>Sáu mươi tư</a:t>
            </a:r>
            <a:endParaRPr sz="3200" b="1">
              <a:solidFill>
                <a:srgbClr val="385623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9" name="Google Shape;219;p5"/>
          <p:cNvSpPr/>
          <p:nvPr/>
        </p:nvSpPr>
        <p:spPr>
          <a:xfrm>
            <a:off x="2210224" y="5879668"/>
            <a:ext cx="3777976" cy="786627"/>
          </a:xfrm>
          <a:prstGeom prst="roundRect">
            <a:avLst>
              <a:gd name="adj" fmla="val 11293"/>
            </a:avLst>
          </a:prstGeom>
          <a:solidFill>
            <a:schemeClr val="lt1"/>
          </a:solidFill>
          <a:ln w="28575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rm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>
                <a:solidFill>
                  <a:srgbClr val="385623"/>
                </a:solidFill>
                <a:latin typeface="Arial"/>
                <a:ea typeface="Arial"/>
                <a:cs typeface="Arial"/>
                <a:sym typeface="Arial"/>
              </a:rPr>
              <a:t>9 chục và 1 đơn vị</a:t>
            </a:r>
            <a:endParaRPr sz="3200" b="1">
              <a:solidFill>
                <a:srgbClr val="385623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0" name="Google Shape;220;p5"/>
          <p:cNvSpPr/>
          <p:nvPr/>
        </p:nvSpPr>
        <p:spPr>
          <a:xfrm>
            <a:off x="8369744" y="5911567"/>
            <a:ext cx="3365056" cy="786627"/>
          </a:xfrm>
          <a:prstGeom prst="roundRect">
            <a:avLst>
              <a:gd name="adj" fmla="val 11293"/>
            </a:avLst>
          </a:prstGeom>
          <a:solidFill>
            <a:schemeClr val="lt1"/>
          </a:solidFill>
          <a:ln w="28575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rm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>
                <a:solidFill>
                  <a:srgbClr val="385623"/>
                </a:solidFill>
                <a:latin typeface="Arial"/>
                <a:ea typeface="Arial"/>
                <a:cs typeface="Arial"/>
                <a:sym typeface="Arial"/>
              </a:rPr>
              <a:t>Chín mươi mốt</a:t>
            </a:r>
            <a:endParaRPr sz="3200" b="1">
              <a:solidFill>
                <a:srgbClr val="385623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" name="Google Shape;225;p6"/>
          <p:cNvPicPr preferRelativeResize="0"/>
          <p:nvPr/>
        </p:nvPicPr>
        <p:blipFill rotWithShape="1">
          <a:blip r:embed="rId3">
            <a:alphaModFix/>
          </a:blip>
          <a:srcRect l="36099" t="28486" r="30710" b="20007"/>
          <a:stretch/>
        </p:blipFill>
        <p:spPr>
          <a:xfrm>
            <a:off x="7140056" y="139427"/>
            <a:ext cx="6849468" cy="6097003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26" name="Google Shape;226;p6"/>
          <p:cNvGrpSpPr/>
          <p:nvPr/>
        </p:nvGrpSpPr>
        <p:grpSpPr>
          <a:xfrm rot="1148246">
            <a:off x="236038" y="828458"/>
            <a:ext cx="7986273" cy="4848672"/>
            <a:chOff x="-205003" y="-1679276"/>
            <a:chExt cx="7672616" cy="4848672"/>
          </a:xfrm>
        </p:grpSpPr>
        <p:sp>
          <p:nvSpPr>
            <p:cNvPr id="227" name="Google Shape;227;p6"/>
            <p:cNvSpPr/>
            <p:nvPr/>
          </p:nvSpPr>
          <p:spPr>
            <a:xfrm rot="-1312758">
              <a:off x="224039" y="-653463"/>
              <a:ext cx="5734810" cy="1186548"/>
            </a:xfrm>
            <a:custGeom>
              <a:avLst/>
              <a:gdLst/>
              <a:ahLst/>
              <a:cxnLst/>
              <a:rect l="l" t="t" r="r" b="b"/>
              <a:pathLst>
                <a:path w="1098550" h="1136650" extrusionOk="0">
                  <a:moveTo>
                    <a:pt x="0" y="815975"/>
                  </a:moveTo>
                  <a:lnTo>
                    <a:pt x="482600" y="0"/>
                  </a:lnTo>
                  <a:lnTo>
                    <a:pt x="584200" y="28575"/>
                  </a:lnTo>
                  <a:lnTo>
                    <a:pt x="1098550" y="1136650"/>
                  </a:lnTo>
                </a:path>
              </a:pathLst>
            </a:custGeom>
            <a:noFill/>
            <a:ln w="19050" cap="flat" cmpd="sng">
              <a:solidFill>
                <a:srgbClr val="7CCDA9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8" name="Google Shape;228;p6"/>
            <p:cNvSpPr/>
            <p:nvPr/>
          </p:nvSpPr>
          <p:spPr>
            <a:xfrm rot="-1148246">
              <a:off x="-87786" y="35563"/>
              <a:ext cx="7438183" cy="1968992"/>
            </a:xfrm>
            <a:prstGeom prst="roundRect">
              <a:avLst>
                <a:gd name="adj" fmla="val 11293"/>
              </a:avLst>
            </a:prstGeom>
            <a:solidFill>
              <a:srgbClr val="00B050"/>
            </a:solidFill>
            <a:ln w="9525" cap="flat" cmpd="sng">
              <a:solidFill>
                <a:srgbClr val="FFFFFF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0" tIns="0" rIns="0" bIns="0" anchor="ctr" anchorCtr="0">
              <a:norm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960" b="1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a. Tìm những bông hoa ghi số lớn hơn 60.</a:t>
              </a:r>
              <a:endParaRPr/>
            </a:p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960" b="1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b. Tìm những bông hoa ghi số bé hơn 50.</a:t>
              </a:r>
              <a:endParaRPr/>
            </a:p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960" b="1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c. Tìm những bông hoa ghi số vừa lớn hơn 50 vừa bé hơn 60.</a:t>
              </a:r>
              <a:endParaRPr/>
            </a:p>
          </p:txBody>
        </p:sp>
      </p:grpSp>
      <p:sp>
        <p:nvSpPr>
          <p:cNvPr id="229" name="Google Shape;229;p6"/>
          <p:cNvSpPr/>
          <p:nvPr/>
        </p:nvSpPr>
        <p:spPr>
          <a:xfrm>
            <a:off x="3507340" y="1205815"/>
            <a:ext cx="746052" cy="733285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4</a:t>
            </a:r>
            <a:endParaRPr sz="3200" b="1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"/>
                                        <p:tgtEl>
                                          <p:spTgt spid="2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Google Shape;234;p7"/>
          <p:cNvSpPr/>
          <p:nvPr/>
        </p:nvSpPr>
        <p:spPr>
          <a:xfrm>
            <a:off x="392429" y="107634"/>
            <a:ext cx="746052" cy="733285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4</a:t>
            </a:r>
            <a:endParaRPr sz="3200" b="1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5" name="Google Shape;235;p7"/>
          <p:cNvSpPr/>
          <p:nvPr/>
        </p:nvSpPr>
        <p:spPr>
          <a:xfrm>
            <a:off x="765455" y="2788206"/>
            <a:ext cx="7343886" cy="788538"/>
          </a:xfrm>
          <a:prstGeom prst="roundRect">
            <a:avLst>
              <a:gd name="adj" fmla="val 11293"/>
            </a:avLst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rm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b. Những bông hoa ghi số bé hơn 50 là:</a:t>
            </a:r>
            <a:endParaRPr/>
          </a:p>
        </p:txBody>
      </p:sp>
      <p:sp>
        <p:nvSpPr>
          <p:cNvPr id="236" name="Google Shape;236;p7"/>
          <p:cNvSpPr/>
          <p:nvPr/>
        </p:nvSpPr>
        <p:spPr>
          <a:xfrm>
            <a:off x="100595" y="840919"/>
            <a:ext cx="7343886" cy="762916"/>
          </a:xfrm>
          <a:prstGeom prst="roundRect">
            <a:avLst>
              <a:gd name="adj" fmla="val 11293"/>
            </a:avLst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rmAutofit fontScale="92500"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a. Những bông hoa ghi số lớn hơn 60 là:</a:t>
            </a:r>
            <a:endParaRPr/>
          </a:p>
        </p:txBody>
      </p:sp>
      <p:sp>
        <p:nvSpPr>
          <p:cNvPr id="237" name="Google Shape;237;p7"/>
          <p:cNvSpPr/>
          <p:nvPr/>
        </p:nvSpPr>
        <p:spPr>
          <a:xfrm>
            <a:off x="1475735" y="4925470"/>
            <a:ext cx="10299952" cy="809492"/>
          </a:xfrm>
          <a:prstGeom prst="roundRect">
            <a:avLst>
              <a:gd name="adj" fmla="val 11293"/>
            </a:avLst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rm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96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c. Những bông hoa ghi số vừa lớn hơn 50 vừa bé hơn 60 là:</a:t>
            </a:r>
            <a:endParaRPr/>
          </a:p>
        </p:txBody>
      </p:sp>
      <p:pic>
        <p:nvPicPr>
          <p:cNvPr id="238" name="Google Shape;238;p7"/>
          <p:cNvPicPr preferRelativeResize="0"/>
          <p:nvPr/>
        </p:nvPicPr>
        <p:blipFill rotWithShape="1">
          <a:blip r:embed="rId3">
            <a:alphaModFix/>
          </a:blip>
          <a:srcRect l="36099" t="28486" r="30710" b="20007"/>
          <a:stretch/>
        </p:blipFill>
        <p:spPr>
          <a:xfrm>
            <a:off x="7925636" y="359475"/>
            <a:ext cx="6065509" cy="5051459"/>
          </a:xfrm>
          <a:prstGeom prst="rect">
            <a:avLst/>
          </a:prstGeom>
          <a:noFill/>
          <a:ln>
            <a:noFill/>
          </a:ln>
        </p:spPr>
      </p:pic>
      <p:pic>
        <p:nvPicPr>
          <p:cNvPr id="239" name="Google Shape;239;p7"/>
          <p:cNvPicPr preferRelativeResize="0"/>
          <p:nvPr/>
        </p:nvPicPr>
        <p:blipFill rotWithShape="1">
          <a:blip r:embed="rId4">
            <a:alphaModFix/>
          </a:blip>
          <a:srcRect l="53886" t="45215" r="40902" b="43280"/>
          <a:stretch/>
        </p:blipFill>
        <p:spPr>
          <a:xfrm>
            <a:off x="10988332" y="1838332"/>
            <a:ext cx="1274857" cy="1361730"/>
          </a:xfrm>
          <a:prstGeom prst="rect">
            <a:avLst/>
          </a:prstGeom>
          <a:noFill/>
          <a:ln>
            <a:noFill/>
          </a:ln>
        </p:spPr>
      </p:pic>
      <p:pic>
        <p:nvPicPr>
          <p:cNvPr id="240" name="Google Shape;240;p7"/>
          <p:cNvPicPr preferRelativeResize="0"/>
          <p:nvPr/>
        </p:nvPicPr>
        <p:blipFill rotWithShape="1">
          <a:blip r:embed="rId5">
            <a:alphaModFix/>
          </a:blip>
          <a:srcRect l="41151" t="47264" r="50301" b="41217"/>
          <a:stretch/>
        </p:blipFill>
        <p:spPr>
          <a:xfrm>
            <a:off x="8743128" y="2074950"/>
            <a:ext cx="1764049" cy="1363398"/>
          </a:xfrm>
          <a:prstGeom prst="rect">
            <a:avLst/>
          </a:prstGeom>
          <a:noFill/>
          <a:ln>
            <a:noFill/>
          </a:ln>
        </p:spPr>
      </p:pic>
      <p:pic>
        <p:nvPicPr>
          <p:cNvPr id="241" name="Google Shape;241;p7"/>
          <p:cNvPicPr preferRelativeResize="0"/>
          <p:nvPr/>
        </p:nvPicPr>
        <p:blipFill rotWithShape="1">
          <a:blip r:embed="rId6">
            <a:alphaModFix/>
          </a:blip>
          <a:srcRect l="48789" t="47915" r="45057" b="40456"/>
          <a:stretch/>
        </p:blipFill>
        <p:spPr>
          <a:xfrm>
            <a:off x="10083992" y="2183969"/>
            <a:ext cx="1327525" cy="1376413"/>
          </a:xfrm>
          <a:prstGeom prst="rect">
            <a:avLst/>
          </a:prstGeom>
          <a:noFill/>
          <a:ln>
            <a:noFill/>
          </a:ln>
        </p:spPr>
      </p:pic>
      <p:pic>
        <p:nvPicPr>
          <p:cNvPr id="242" name="Google Shape;242;p7"/>
          <p:cNvPicPr preferRelativeResize="0"/>
          <p:nvPr/>
        </p:nvPicPr>
        <p:blipFill rotWithShape="1">
          <a:blip r:embed="rId7">
            <a:alphaModFix/>
          </a:blip>
          <a:srcRect l="45107" t="38128" r="48460" b="49263"/>
          <a:stretch/>
        </p:blipFill>
        <p:spPr>
          <a:xfrm>
            <a:off x="9472897" y="1193617"/>
            <a:ext cx="1327526" cy="1492567"/>
          </a:xfrm>
          <a:prstGeom prst="rect">
            <a:avLst/>
          </a:prstGeom>
          <a:noFill/>
          <a:ln>
            <a:noFill/>
          </a:ln>
        </p:spPr>
      </p:pic>
      <p:pic>
        <p:nvPicPr>
          <p:cNvPr id="243" name="Google Shape;243;p7"/>
          <p:cNvPicPr preferRelativeResize="0"/>
          <p:nvPr/>
        </p:nvPicPr>
        <p:blipFill rotWithShape="1">
          <a:blip r:embed="rId8">
            <a:alphaModFix/>
          </a:blip>
          <a:srcRect l="43050" t="30341" r="49521" b="58154"/>
          <a:stretch/>
        </p:blipFill>
        <p:spPr>
          <a:xfrm>
            <a:off x="9214890" y="327063"/>
            <a:ext cx="1532864" cy="1361730"/>
          </a:xfrm>
          <a:prstGeom prst="rect">
            <a:avLst/>
          </a:prstGeom>
          <a:noFill/>
          <a:ln>
            <a:noFill/>
          </a:ln>
        </p:spPr>
      </p:pic>
      <p:pic>
        <p:nvPicPr>
          <p:cNvPr id="244" name="Google Shape;244;p7"/>
          <p:cNvPicPr preferRelativeResize="0"/>
          <p:nvPr/>
        </p:nvPicPr>
        <p:blipFill rotWithShape="1">
          <a:blip r:embed="rId9">
            <a:alphaModFix/>
          </a:blip>
          <a:srcRect l="36222" t="38109" r="55229" b="50711"/>
          <a:stretch/>
        </p:blipFill>
        <p:spPr>
          <a:xfrm>
            <a:off x="7718319" y="1109329"/>
            <a:ext cx="1980581" cy="132329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9" name="Google Shape;249;p8"/>
          <p:cNvPicPr preferRelativeResize="0"/>
          <p:nvPr/>
        </p:nvPicPr>
        <p:blipFill rotWithShape="1">
          <a:blip r:embed="rId3">
            <a:alphaModFix/>
          </a:blip>
          <a:srcRect l="26455" t="25449" r="-48" b="17034"/>
          <a:stretch/>
        </p:blipFill>
        <p:spPr>
          <a:xfrm>
            <a:off x="-1" y="-58995"/>
            <a:ext cx="12230409" cy="6921391"/>
          </a:xfrm>
          <a:prstGeom prst="rect">
            <a:avLst/>
          </a:prstGeom>
          <a:noFill/>
          <a:ln>
            <a:noFill/>
          </a:ln>
        </p:spPr>
      </p:pic>
      <p:pic>
        <p:nvPicPr>
          <p:cNvPr id="250" name="Google Shape;250;p8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925" y="2550840"/>
            <a:ext cx="12228484" cy="4307160"/>
          </a:xfrm>
          <a:prstGeom prst="rect">
            <a:avLst/>
          </a:prstGeom>
          <a:noFill/>
          <a:ln>
            <a:noFill/>
          </a:ln>
        </p:spPr>
      </p:pic>
      <p:pic>
        <p:nvPicPr>
          <p:cNvPr id="251" name="Google Shape;251;p8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06670" y="828598"/>
            <a:ext cx="16347367" cy="2209405"/>
          </a:xfrm>
          <a:prstGeom prst="rect">
            <a:avLst/>
          </a:prstGeom>
          <a:noFill/>
          <a:ln>
            <a:noFill/>
          </a:ln>
        </p:spPr>
      </p:pic>
      <p:pic>
        <p:nvPicPr>
          <p:cNvPr id="252" name="Google Shape;252;p8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306654" y="206148"/>
            <a:ext cx="1641597" cy="2275481"/>
          </a:xfrm>
          <a:prstGeom prst="rect">
            <a:avLst/>
          </a:prstGeom>
          <a:noFill/>
          <a:ln>
            <a:noFill/>
          </a:ln>
        </p:spPr>
      </p:pic>
      <p:pic>
        <p:nvPicPr>
          <p:cNvPr id="253" name="Google Shape;253;p8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1127452" y="4870829"/>
            <a:ext cx="5471431" cy="1781023"/>
          </a:xfrm>
          <a:prstGeom prst="rect">
            <a:avLst/>
          </a:prstGeom>
          <a:noFill/>
          <a:ln>
            <a:noFill/>
          </a:ln>
        </p:spPr>
      </p:pic>
      <p:sp>
        <p:nvSpPr>
          <p:cNvPr id="254" name="Google Shape;254;p8"/>
          <p:cNvSpPr/>
          <p:nvPr/>
        </p:nvSpPr>
        <p:spPr>
          <a:xfrm>
            <a:off x="1127452" y="2646601"/>
            <a:ext cx="7563417" cy="923330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lvl="0" algn="l"/>
            <a:r>
              <a:rPr b="0" i="0">
                <a:ln>
                  <a:noFill/>
                </a:ln>
                <a:solidFill>
                  <a:srgbClr val="FF0000"/>
                </a:solidFill>
                <a:latin typeface="Arial"/>
              </a:rPr>
              <a:t>CHÀO TẠM BIỆT các con!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/>
                                        <p:tgtEl>
                                          <p:spTgt spid="2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257</TotalTime>
  <Words>334</Words>
  <Application>Microsoft Office PowerPoint</Application>
  <PresentationFormat>Widescreen</PresentationFormat>
  <Paragraphs>84</Paragraphs>
  <Slides>8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Calibri</vt:lpstr>
      <vt:lpstr>Arial</vt:lpstr>
      <vt:lpstr>Arial Black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Techsi.vn</cp:lastModifiedBy>
  <cp:revision>5</cp:revision>
  <dcterms:created xsi:type="dcterms:W3CDTF">2021-05-23T15:59:21Z</dcterms:created>
  <dcterms:modified xsi:type="dcterms:W3CDTF">2023-09-03T12:46:51Z</dcterms:modified>
</cp:coreProperties>
</file>