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00" r:id="rId3"/>
    <p:sldMasterId id="2147483712" r:id="rId4"/>
  </p:sldMasterIdLst>
  <p:notesMasterIdLst>
    <p:notesMasterId r:id="rId23"/>
  </p:notesMasterIdLst>
  <p:sldIdLst>
    <p:sldId id="256" r:id="rId5"/>
    <p:sldId id="285" r:id="rId6"/>
    <p:sldId id="258" r:id="rId7"/>
    <p:sldId id="261" r:id="rId8"/>
    <p:sldId id="343" r:id="rId9"/>
    <p:sldId id="344" r:id="rId10"/>
    <p:sldId id="259" r:id="rId11"/>
    <p:sldId id="265" r:id="rId12"/>
    <p:sldId id="286" r:id="rId13"/>
    <p:sldId id="307" r:id="rId14"/>
    <p:sldId id="336" r:id="rId15"/>
    <p:sldId id="337" r:id="rId16"/>
    <p:sldId id="328" r:id="rId17"/>
    <p:sldId id="329" r:id="rId18"/>
    <p:sldId id="338" r:id="rId19"/>
    <p:sldId id="339" r:id="rId20"/>
    <p:sldId id="346" r:id="rId21"/>
    <p:sldId id="257" r:id="rId22"/>
  </p:sldIdLst>
  <p:sldSz cx="12192000" cy="6858000"/>
  <p:notesSz cx="6858000" cy="9144000"/>
  <p:custDataLst>
    <p:tags r:id="rId2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DCF"/>
    <a:srgbClr val="FDDD82"/>
    <a:srgbClr val="F7EE79"/>
    <a:srgbClr val="FB1D12"/>
    <a:srgbClr val="93DCFB"/>
    <a:srgbClr val="4FAC53"/>
    <a:srgbClr val="DC1388"/>
    <a:srgbClr val="D95BAF"/>
    <a:srgbClr val="D9EAEE"/>
    <a:srgbClr val="FC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83" d="100"/>
          <a:sy n="83" d="100"/>
        </p:scale>
        <p:origin x="34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A1B51-9BF6-44E6-9C7F-96B9DD0548C1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DCA25-0153-47A6-AD9C-C49AC6DB4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6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9900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Home">
  <p:cSld name="001 Home">
    <p:bg>
      <p:bgPr>
        <a:solidFill>
          <a:schemeClr val="lt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16" name="Google Shape;16;p2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9" name="Google Shape;19;p2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21" name="Google Shape;21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" name="Google Shape;24;p2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8" name="Google Shape;28;p2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30" name="Google Shape;30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3" name="Google Shape;33;p2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" name="Google Shape;37;p2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39" name="Google Shape;39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2" name="Google Shape;42;p2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" name="Google Shape;46;p2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48" name="Google Shape;48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" name="Google Shape;51;p2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5" name="Google Shape;55;p2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57" name="Google Shape;57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0" name="Google Shape;60;p2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4" name="Google Shape;64;p2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65" name="Google Shape;65;p2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2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/>
          <p:nvPr/>
        </p:nvSpPr>
        <p:spPr>
          <a:xfrm>
            <a:off x="2241200" y="4209426"/>
            <a:ext cx="6977525" cy="1901445"/>
          </a:xfrm>
          <a:custGeom>
            <a:avLst/>
            <a:gdLst/>
            <a:ahLst/>
            <a:cxnLst/>
            <a:rect l="l" t="t" r="r" b="b"/>
            <a:pathLst>
              <a:path w="279101" h="82127" extrusionOk="0">
                <a:moveTo>
                  <a:pt x="0" y="100"/>
                </a:moveTo>
                <a:cubicBezTo>
                  <a:pt x="6773" y="897"/>
                  <a:pt x="38947" y="-1892"/>
                  <a:pt x="40640" y="4881"/>
                </a:cubicBezTo>
                <a:cubicBezTo>
                  <a:pt x="42333" y="11654"/>
                  <a:pt x="2391" y="34365"/>
                  <a:pt x="10160" y="40740"/>
                </a:cubicBezTo>
                <a:cubicBezTo>
                  <a:pt x="17929" y="47115"/>
                  <a:pt x="81778" y="36258"/>
                  <a:pt x="87256" y="43131"/>
                </a:cubicBezTo>
                <a:cubicBezTo>
                  <a:pt x="92734" y="50004"/>
                  <a:pt x="11056" y="80783"/>
                  <a:pt x="43030" y="81978"/>
                </a:cubicBezTo>
                <a:cubicBezTo>
                  <a:pt x="75004" y="83173"/>
                  <a:pt x="239756" y="55582"/>
                  <a:pt x="279101" y="50303"/>
                </a:cubicBez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1" name="Google Shape;71;p2"/>
          <p:cNvGrpSpPr/>
          <p:nvPr/>
        </p:nvGrpSpPr>
        <p:grpSpPr>
          <a:xfrm rot="-985835">
            <a:off x="1357221" y="2152562"/>
            <a:ext cx="1153636" cy="2102402"/>
            <a:chOff x="5930618" y="1536098"/>
            <a:chExt cx="1609023" cy="2932306"/>
          </a:xfrm>
        </p:grpSpPr>
        <p:grpSp>
          <p:nvGrpSpPr>
            <p:cNvPr id="72" name="Google Shape;72;p2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73" name="Google Shape;73;p2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2"/>
          <p:cNvSpPr/>
          <p:nvPr/>
        </p:nvSpPr>
        <p:spPr>
          <a:xfrm>
            <a:off x="825206" y="737100"/>
            <a:ext cx="8887327" cy="1126018"/>
          </a:xfrm>
          <a:custGeom>
            <a:avLst/>
            <a:gdLst/>
            <a:ahLst/>
            <a:cxnLst/>
            <a:rect l="l" t="t" r="r" b="b"/>
            <a:pathLst>
              <a:path w="8887327" h="1126018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747749"/>
                </a:lnTo>
                <a:lnTo>
                  <a:pt x="8819387" y="744513"/>
                </a:lnTo>
                <a:lnTo>
                  <a:pt x="8698274" y="780847"/>
                </a:lnTo>
                <a:lnTo>
                  <a:pt x="8631662" y="998850"/>
                </a:lnTo>
                <a:lnTo>
                  <a:pt x="8365215" y="1023072"/>
                </a:lnTo>
                <a:cubicBezTo>
                  <a:pt x="8359831" y="1017688"/>
                  <a:pt x="8340998" y="998854"/>
                  <a:pt x="8340992" y="998850"/>
                </a:cubicBezTo>
                <a:cubicBezTo>
                  <a:pt x="8327433" y="988003"/>
                  <a:pt x="8312733" y="978664"/>
                  <a:pt x="8298603" y="968571"/>
                </a:cubicBezTo>
                <a:lnTo>
                  <a:pt x="8122990" y="829292"/>
                </a:lnTo>
                <a:lnTo>
                  <a:pt x="8056378" y="823236"/>
                </a:lnTo>
                <a:lnTo>
                  <a:pt x="7802041" y="926182"/>
                </a:lnTo>
                <a:lnTo>
                  <a:pt x="7717262" y="1083628"/>
                </a:lnTo>
                <a:lnTo>
                  <a:pt x="7414481" y="1095740"/>
                </a:lnTo>
                <a:lnTo>
                  <a:pt x="7105644" y="823236"/>
                </a:lnTo>
                <a:lnTo>
                  <a:pt x="6609082" y="853514"/>
                </a:lnTo>
                <a:lnTo>
                  <a:pt x="6748362" y="944349"/>
                </a:lnTo>
                <a:lnTo>
                  <a:pt x="6076187" y="1023072"/>
                </a:lnTo>
                <a:lnTo>
                  <a:pt x="5664404" y="865626"/>
                </a:lnTo>
                <a:lnTo>
                  <a:pt x="5482735" y="805069"/>
                </a:lnTo>
                <a:lnTo>
                  <a:pt x="5083064" y="938293"/>
                </a:lnTo>
                <a:lnTo>
                  <a:pt x="4943784" y="1077573"/>
                </a:lnTo>
                <a:lnTo>
                  <a:pt x="4586502" y="926182"/>
                </a:lnTo>
                <a:lnTo>
                  <a:pt x="4235276" y="962516"/>
                </a:lnTo>
                <a:lnTo>
                  <a:pt x="4156552" y="998850"/>
                </a:lnTo>
                <a:lnTo>
                  <a:pt x="3884049" y="1041239"/>
                </a:lnTo>
                <a:lnTo>
                  <a:pt x="3787159" y="974627"/>
                </a:lnTo>
                <a:cubicBezTo>
                  <a:pt x="3756138" y="974627"/>
                  <a:pt x="3823657" y="975207"/>
                  <a:pt x="3720547" y="956460"/>
                </a:cubicBezTo>
                <a:cubicBezTo>
                  <a:pt x="3696633" y="952112"/>
                  <a:pt x="3672102" y="952423"/>
                  <a:pt x="3647880" y="950405"/>
                </a:cubicBezTo>
                <a:lnTo>
                  <a:pt x="3478322" y="956460"/>
                </a:lnTo>
                <a:lnTo>
                  <a:pt x="3393543" y="1023072"/>
                </a:lnTo>
                <a:cubicBezTo>
                  <a:pt x="3368338" y="1023072"/>
                  <a:pt x="3389403" y="1022434"/>
                  <a:pt x="3332987" y="1041239"/>
                </a:cubicBezTo>
                <a:lnTo>
                  <a:pt x="3236097" y="1071517"/>
                </a:lnTo>
                <a:lnTo>
                  <a:pt x="3127096" y="1071517"/>
                </a:lnTo>
                <a:lnTo>
                  <a:pt x="2769813" y="1059406"/>
                </a:lnTo>
                <a:cubicBezTo>
                  <a:pt x="2674578" y="1059406"/>
                  <a:pt x="2720978" y="1063739"/>
                  <a:pt x="2630534" y="1047295"/>
                </a:cubicBezTo>
                <a:lnTo>
                  <a:pt x="2648701" y="1010961"/>
                </a:lnTo>
                <a:lnTo>
                  <a:pt x="2781925" y="883793"/>
                </a:lnTo>
                <a:lnTo>
                  <a:pt x="2569978" y="895904"/>
                </a:lnTo>
                <a:lnTo>
                  <a:pt x="2485199" y="914071"/>
                </a:lnTo>
                <a:lnTo>
                  <a:pt x="2509421" y="1119962"/>
                </a:lnTo>
                <a:lnTo>
                  <a:pt x="1994693" y="1053350"/>
                </a:lnTo>
                <a:cubicBezTo>
                  <a:pt x="1960921" y="1036465"/>
                  <a:pt x="2009892" y="1064780"/>
                  <a:pt x="1976526" y="1023072"/>
                </a:cubicBezTo>
                <a:cubicBezTo>
                  <a:pt x="1964901" y="1008540"/>
                  <a:pt x="1948267" y="998849"/>
                  <a:pt x="1934137" y="986738"/>
                </a:cubicBezTo>
                <a:lnTo>
                  <a:pt x="1637411" y="883793"/>
                </a:lnTo>
                <a:lnTo>
                  <a:pt x="1322518" y="956460"/>
                </a:lnTo>
                <a:lnTo>
                  <a:pt x="1377019" y="1059406"/>
                </a:lnTo>
                <a:lnTo>
                  <a:pt x="1165072" y="1095740"/>
                </a:lnTo>
                <a:cubicBezTo>
                  <a:pt x="1161035" y="1095740"/>
                  <a:pt x="1156709" y="1097240"/>
                  <a:pt x="1152960" y="1095740"/>
                </a:cubicBezTo>
                <a:cubicBezTo>
                  <a:pt x="1131017" y="1086962"/>
                  <a:pt x="1109595" y="1054229"/>
                  <a:pt x="1098460" y="1041239"/>
                </a:cubicBezTo>
                <a:lnTo>
                  <a:pt x="874401" y="889848"/>
                </a:lnTo>
                <a:lnTo>
                  <a:pt x="777511" y="877737"/>
                </a:lnTo>
                <a:lnTo>
                  <a:pt x="462619" y="1126018"/>
                </a:lnTo>
                <a:lnTo>
                  <a:pt x="0" y="912501"/>
                </a:ln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" name="Google Shape;92;p2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93" name="Google Shape;93;p2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2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8050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Monday">
  <p:cSld name="002 Monday">
    <p:bg>
      <p:bgPr>
        <a:solidFill>
          <a:schemeClr val="accen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3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119" name="Google Shape;119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27" name="Google Shape;127;p3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128" name="Google Shape;128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1" name="Google Shape;131;p3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36" name="Google Shape;136;p3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137" name="Google Shape;137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0" name="Google Shape;140;p3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4" name="Google Shape;144;p3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146" name="Google Shape;146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9" name="Google Shape;149;p3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3" name="Google Shape;153;p3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54" name="Google Shape;154;p3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155" name="Google Shape;155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8" name="Google Shape;158;p3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62" name="Google Shape;162;p3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163" name="Google Shape;163;p3"/>
          <p:cNvSpPr/>
          <p:nvPr/>
        </p:nvSpPr>
        <p:spPr>
          <a:xfrm>
            <a:off x="9064675" y="4685775"/>
            <a:ext cx="731700" cy="635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8939750" y="5504925"/>
            <a:ext cx="731700" cy="635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8939750" y="550492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9064675" y="468577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9064675" y="3006675"/>
            <a:ext cx="731700" cy="635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8939750" y="3825825"/>
            <a:ext cx="731700" cy="63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8939750" y="382582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9064675" y="300667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8939750" y="2146725"/>
            <a:ext cx="731700" cy="63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8939750" y="214672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3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3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179" name="Google Shape;179;p3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3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196" name="Google Shape;196;p3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197" name="Google Shape;197;p3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198" name="Google Shape;198;p3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7" name="Google Shape;207;p3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216;p3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Google Shape;217;p3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218" name="Google Shape;218;p3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219" name="Google Shape;219;p3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220" name="Google Shape;220;p3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221" name="Google Shape;221;p3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grpSp>
        <p:nvGrpSpPr>
          <p:cNvPr id="222" name="Google Shape;222;p3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223" name="Google Shape;223;p3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6" name="Google Shape;226;p3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227" name="Google Shape;227;p3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2295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uesday">
  <p:cSld name="003 Tuesday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4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235" name="Google Shape;235;p4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8" name="Google Shape;238;p4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239" name="Google Shape;239;p4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1" name="Google Shape;241;p4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242" name="Google Shape;242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3" name="Google Shape;243;p4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5" name="Google Shape;245;p4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7" name="Google Shape;247;p4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9" name="Google Shape;249;p4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50" name="Google Shape;250;p4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251" name="Google Shape;251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2" name="Google Shape;252;p4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4" name="Google Shape;254;p4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6" name="Google Shape;256;p4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8" name="Google Shape;258;p4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59" name="Google Shape;259;p4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260" name="Google Shape;260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3" name="Google Shape;263;p4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7" name="Google Shape;267;p4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68" name="Google Shape;268;p4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269" name="Google Shape;269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0" name="Google Shape;270;p4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2" name="Google Shape;272;p4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4" name="Google Shape;274;p4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6" name="Google Shape;276;p4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277" name="Google Shape;277;p4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4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" name="Google Shape;282;p4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283" name="Google Shape;283;p4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4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300" name="Google Shape;300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1" name="Google Shape;301;p4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3" name="Google Shape;303;p4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5" name="Google Shape;305;p4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7" name="Google Shape;307;p4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308" name="Google Shape;308;p4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309" name="Google Shape;309;p4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310" name="Google Shape;310;p4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311" name="Google Shape;311;p4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4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0" name="Google Shape;320;p4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4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4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4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4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4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9" name="Google Shape;329;p4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0" name="Google Shape;330;p4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1" name="Google Shape;331;p4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2" name="Google Shape;332;p4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3" name="Google Shape;333;p4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4" name="Google Shape;334;p4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5" name="Google Shape;335;p4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894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Wednesday">
  <p:cSld name="004 Wednesday">
    <p:bg>
      <p:bgPr>
        <a:solidFill>
          <a:schemeClr val="accent3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5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343" name="Google Shape;343;p5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4" name="Google Shape;344;p5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6" name="Google Shape;346;p5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47" name="Google Shape;347;p5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348" name="Google Shape;348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1" name="Google Shape;351;p5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3" name="Google Shape;353;p5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5" name="Google Shape;355;p5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356" name="Google Shape;356;p5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8" name="Google Shape;358;p5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359" name="Google Shape;359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0" name="Google Shape;360;p5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2" name="Google Shape;362;p5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4" name="Google Shape;364;p5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6" name="Google Shape;366;p5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67" name="Google Shape;367;p5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368" name="Google Shape;368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9" name="Google Shape;369;p5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1" name="Google Shape;371;p5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3" name="Google Shape;373;p5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5" name="Google Shape;375;p5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76" name="Google Shape;376;p5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377" name="Google Shape;377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8" name="Google Shape;378;p5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0" name="Google Shape;380;p5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2" name="Google Shape;382;p5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4" name="Google Shape;384;p5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385" name="Google Shape;385;p5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9" name="Google Shape;389;p5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0" name="Google Shape;390;p5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391" name="Google Shape;391;p5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5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408" name="Google Shape;408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09" name="Google Shape;409;p5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1" name="Google Shape;411;p5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3" name="Google Shape;413;p5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5" name="Google Shape;415;p5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416" name="Google Shape;416;p5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417" name="Google Shape;417;p5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418" name="Google Shape;418;p5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419" name="Google Shape;419;p5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5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5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5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5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5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5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5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5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8" name="Google Shape;428;p5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5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5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5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5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5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7" name="Google Shape;437;p5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8" name="Google Shape;438;p5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39" name="Google Shape;439;p5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40" name="Google Shape;440;p5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41" name="Google Shape;441;p5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42" name="Google Shape;442;p5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43" name="Google Shape;443;p5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5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5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5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5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2475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Thursday">
  <p:cSld name="005 Thursday">
    <p:bg>
      <p:bgPr>
        <a:solidFill>
          <a:schemeClr val="accent4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6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451" name="Google Shape;451;p6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2" name="Google Shape;452;p6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4" name="Google Shape;454;p6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55" name="Google Shape;455;p6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456" name="Google Shape;456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7" name="Google Shape;457;p6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9" name="Google Shape;459;p6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1" name="Google Shape;461;p6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3" name="Google Shape;463;p6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64" name="Google Shape;464;p6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465" name="Google Shape;465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6" name="Google Shape;466;p6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8" name="Google Shape;468;p6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0" name="Google Shape;470;p6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2" name="Google Shape;472;p6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473" name="Google Shape;473;p6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6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5" name="Google Shape;475;p6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476" name="Google Shape;476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7" name="Google Shape;477;p6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9" name="Google Shape;479;p6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1" name="Google Shape;481;p6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3" name="Google Shape;483;p6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84" name="Google Shape;484;p6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485" name="Google Shape;485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8" name="Google Shape;488;p6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2" name="Google Shape;492;p6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493" name="Google Shape;493;p6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6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6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6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7" name="Google Shape;497;p6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8" name="Google Shape;498;p6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499" name="Google Shape;499;p6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5" name="Google Shape;515;p6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516" name="Google Shape;516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7" name="Google Shape;517;p6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9" name="Google Shape;519;p6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21" name="Google Shape;521;p6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23" name="Google Shape;523;p6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524" name="Google Shape;524;p6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525" name="Google Shape;525;p6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526" name="Google Shape;526;p6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527" name="Google Shape;527;p6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6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6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6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6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6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6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6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6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6" name="Google Shape;536;p6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6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6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6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6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6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5" name="Google Shape;545;p6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6" name="Google Shape;546;p6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47" name="Google Shape;547;p6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48" name="Google Shape;548;p6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49" name="Google Shape;549;p6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50" name="Google Shape;550;p6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51" name="Google Shape;551;p6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6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6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6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6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6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1010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Friday">
  <p:cSld name="006 Friday">
    <p:bg>
      <p:bgPr>
        <a:solidFill>
          <a:schemeClr val="accent5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7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559" name="Google Shape;559;p7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0" name="Google Shape;560;p7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2" name="Google Shape;562;p7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63" name="Google Shape;563;p7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564" name="Google Shape;564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5" name="Google Shape;565;p7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7" name="Google Shape;567;p7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9" name="Google Shape;569;p7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1" name="Google Shape;571;p7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72" name="Google Shape;572;p7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573" name="Google Shape;573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4" name="Google Shape;574;p7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6" name="Google Shape;576;p7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8" name="Google Shape;578;p7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0" name="Google Shape;580;p7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81" name="Google Shape;581;p7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582" name="Google Shape;582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3" name="Google Shape;583;p7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5" name="Google Shape;585;p7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7" name="Google Shape;587;p7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9" name="Google Shape;589;p7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590" name="Google Shape;590;p7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7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2" name="Google Shape;592;p7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593" name="Google Shape;593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4" name="Google Shape;594;p7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6" name="Google Shape;596;p7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8" name="Google Shape;598;p7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00" name="Google Shape;600;p7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601" name="Google Shape;601;p7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7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7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7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5" name="Google Shape;605;p7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6" name="Google Shape;606;p7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607" name="Google Shape;607;p7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3" name="Google Shape;623;p7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624" name="Google Shape;624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5" name="Google Shape;625;p7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7" name="Google Shape;627;p7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9" name="Google Shape;629;p7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31" name="Google Shape;631;p7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632" name="Google Shape;632;p7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633" name="Google Shape;633;p7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634" name="Google Shape;634;p7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635" name="Google Shape;635;p7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7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7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7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7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p7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7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7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7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4" name="Google Shape;644;p7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7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7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7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7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7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3" name="Google Shape;653;p7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4" name="Google Shape;654;p7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5" name="Google Shape;655;p7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6" name="Google Shape;656;p7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7" name="Google Shape;657;p7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8" name="Google Shape;658;p7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9" name="Google Shape;659;p7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7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7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7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7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7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4574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Notes">
  <p:cSld name="007 Notes">
    <p:bg>
      <p:bgPr>
        <a:solidFill>
          <a:schemeClr val="accent6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8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667" name="Google Shape;667;p8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68" name="Google Shape;668;p8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0" name="Google Shape;670;p8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71" name="Google Shape;671;p8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672" name="Google Shape;672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3" name="Google Shape;673;p8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5" name="Google Shape;675;p8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7" name="Google Shape;677;p8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9" name="Google Shape;679;p8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80" name="Google Shape;680;p8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681" name="Google Shape;681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2" name="Google Shape;682;p8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4" name="Google Shape;684;p8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6" name="Google Shape;686;p8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8" name="Google Shape;688;p8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89" name="Google Shape;689;p8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690" name="Google Shape;690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1" name="Google Shape;691;p8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3" name="Google Shape;693;p8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5" name="Google Shape;695;p8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7" name="Google Shape;697;p8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98" name="Google Shape;698;p8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699" name="Google Shape;699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0" name="Google Shape;700;p8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2" name="Google Shape;702;p8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4" name="Google Shape;704;p8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6" name="Google Shape;706;p8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707" name="Google Shape;707;p8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8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8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8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8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8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3" name="Google Shape;713;p8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4" name="Google Shape;714;p8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715" name="Google Shape;715;p8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1" name="Google Shape;731;p8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732" name="Google Shape;732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3" name="Google Shape;733;p8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5" name="Google Shape;735;p8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7" name="Google Shape;737;p8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9" name="Google Shape;739;p8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740" name="Google Shape;740;p8"/>
          <p:cNvSpPr txBox="1">
            <a:spLocks noGrp="1"/>
          </p:cNvSpPr>
          <p:nvPr>
            <p:ph type="body" idx="1"/>
          </p:nvPr>
        </p:nvSpPr>
        <p:spPr>
          <a:xfrm>
            <a:off x="1249950" y="1968350"/>
            <a:ext cx="80244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741" name="Google Shape;741;p8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742" name="Google Shape;742;p8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743" name="Google Shape;743;p8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8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8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8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8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8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8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8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8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2" name="Google Shape;752;p8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8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8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8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8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8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1" name="Google Shape;761;p8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2" name="Google Shape;762;p8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8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8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8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8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8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6524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22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638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06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667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333">
                <a:solidFill>
                  <a:srgbClr val="888888"/>
                </a:solidFill>
              </a:defRPr>
            </a:lvl1pPr>
            <a:lvl2pPr marL="609630" lvl="1" indent="-152408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200">
                <a:solidFill>
                  <a:srgbClr val="888888"/>
                </a:solidFill>
              </a:defRPr>
            </a:lvl2pPr>
            <a:lvl3pPr marL="914446" lvl="2" indent="-152408" algn="l"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067">
                <a:solidFill>
                  <a:srgbClr val="888888"/>
                </a:solidFill>
              </a:defRPr>
            </a:lvl3pPr>
            <a:lvl4pPr marL="1219261" lvl="3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4pPr>
            <a:lvl5pPr marL="1524076" lvl="4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5pPr>
            <a:lvl6pPr marL="1828891" lvl="5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6pPr>
            <a:lvl7pPr marL="2133707" lvl="6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7pPr>
            <a:lvl8pPr marL="2438522" lvl="7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8pPr>
            <a:lvl9pPr marL="2743337" lvl="8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034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014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4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27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87881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133"/>
            </a:lvl1pPr>
            <a:lvl2pPr marL="609630" lvl="1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867"/>
            </a:lvl2pPr>
            <a:lvl3pPr marL="914446" lvl="2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3pPr>
            <a:lvl4pPr marL="1219261" lvl="3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4pPr>
            <a:lvl5pPr marL="1524076" lvl="4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333"/>
            </a:lvl5pPr>
            <a:lvl6pPr marL="1828891" lvl="5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6pPr>
            <a:lvl7pPr marL="2133707" lvl="6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7pPr>
            <a:lvl8pPr marL="2438522" lvl="7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8pPr>
            <a:lvl9pPr marL="2743337" lvl="8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31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360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1539346" y="-167746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192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3154892" y="1447800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360892" y="127001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424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209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562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022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114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298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075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022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11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85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8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72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415650" y="555375"/>
            <a:ext cx="94902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50" y="1509658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chi Hand"/>
              <a:buChar char="●"/>
              <a:defRPr sz="24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○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■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●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○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■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●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○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Gochi Hand"/>
              <a:buChar char="■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100113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755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3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5" Type="http://schemas.openxmlformats.org/officeDocument/2006/relationships/image" Target="../media/image30.jpe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0"/>
          <p:cNvSpPr txBox="1"/>
          <p:nvPr/>
        </p:nvSpPr>
        <p:spPr>
          <a:xfrm>
            <a:off x="1398375" y="524375"/>
            <a:ext cx="18681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792" name="Google Shape;792;p10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3" name="Google Shape;793;p10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4" name="Google Shape;794;p10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5" name="Google Shape;795;p10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6" name="Google Shape;796;p10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7" name="Google Shape;797;p10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12F200-52AC-47C4-80BE-EB7DF61F285F}"/>
              </a:ext>
            </a:extLst>
          </p:cNvPr>
          <p:cNvSpPr/>
          <p:nvPr/>
        </p:nvSpPr>
        <p:spPr>
          <a:xfrm>
            <a:off x="9832" y="68827"/>
            <a:ext cx="275303" cy="1284950"/>
          </a:xfrm>
          <a:prstGeom prst="rect">
            <a:avLst/>
          </a:prstGeom>
          <a:solidFill>
            <a:srgbClr val="FCF3BA"/>
          </a:solidFill>
          <a:ln>
            <a:solidFill>
              <a:srgbClr val="FCF3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E691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E96226-C7E8-4983-938C-D1334D15C65F}"/>
              </a:ext>
            </a:extLst>
          </p:cNvPr>
          <p:cNvSpPr txBox="1"/>
          <p:nvPr/>
        </p:nvSpPr>
        <p:spPr>
          <a:xfrm>
            <a:off x="1939197" y="2144050"/>
            <a:ext cx="80045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Cooper Black" panose="02040603050506020204" pitchFamily="18" charset="0"/>
                <a:ea typeface="+mn-ea"/>
                <a:cs typeface="+mn-cs"/>
              </a:rPr>
              <a:t>CHÀO MỪNG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Cooper Black" panose="02040603050506020204" pitchFamily="18" charset="0"/>
                <a:ea typeface="+mn-ea"/>
                <a:cs typeface="+mn-cs"/>
              </a:rPr>
              <a:t>CÁC EM ĐẾN VỚI TIẾT TOÁN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Cooper Black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684819" cy="523220"/>
            <a:chOff x="4975091" y="695644"/>
            <a:chExt cx="768481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2474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450D1739-2440-448C-AB5E-A44E0927A123}"/>
              </a:ext>
            </a:extLst>
          </p:cNvPr>
          <p:cNvGrpSpPr/>
          <p:nvPr/>
        </p:nvGrpSpPr>
        <p:grpSpPr>
          <a:xfrm>
            <a:off x="1348533" y="1473968"/>
            <a:ext cx="4873809" cy="3357158"/>
            <a:chOff x="925019" y="1469389"/>
            <a:chExt cx="4873809" cy="3357158"/>
          </a:xfrm>
        </p:grpSpPr>
        <p:sp>
          <p:nvSpPr>
            <p:cNvPr id="1042" name="Isosceles Triangle 1041">
              <a:extLst>
                <a:ext uri="{FF2B5EF4-FFF2-40B4-BE49-F238E27FC236}">
                  <a16:creationId xmlns:a16="http://schemas.microsoft.com/office/drawing/2014/main" id="{1177AC4D-A1FB-4870-9F5C-CC214C1E9E90}"/>
                </a:ext>
              </a:extLst>
            </p:cNvPr>
            <p:cNvSpPr/>
            <p:nvPr/>
          </p:nvSpPr>
          <p:spPr>
            <a:xfrm>
              <a:off x="1348533" y="1962375"/>
              <a:ext cx="4005943" cy="2380343"/>
            </a:xfrm>
            <a:prstGeom prst="triangle">
              <a:avLst>
                <a:gd name="adj" fmla="val 21384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94AB701B-95E9-49F6-8F21-9A3E22BAAC36}"/>
                </a:ext>
              </a:extLst>
            </p:cNvPr>
            <p:cNvCxnSpPr>
              <a:cxnSpLocks/>
              <a:stCxn id="1042" idx="0"/>
            </p:cNvCxnSpPr>
            <p:nvPr/>
          </p:nvCxnSpPr>
          <p:spPr>
            <a:xfrm>
              <a:off x="2205164" y="1962375"/>
              <a:ext cx="1146340" cy="2380343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2B3AF431-B219-49E9-B8AD-2216C6166942}"/>
                </a:ext>
              </a:extLst>
            </p:cNvPr>
            <p:cNvSpPr txBox="1"/>
            <p:nvPr/>
          </p:nvSpPr>
          <p:spPr>
            <a:xfrm>
              <a:off x="1781650" y="14693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  <a:endParaRPr lang="vi-VN" sz="2800" dirty="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2DDE1D9D-D808-4C54-A12C-382FC0696A3C}"/>
                </a:ext>
              </a:extLst>
            </p:cNvPr>
            <p:cNvSpPr txBox="1"/>
            <p:nvPr/>
          </p:nvSpPr>
          <p:spPr>
            <a:xfrm>
              <a:off x="925019" y="428760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endParaRPr lang="vi-VN" sz="2800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9650A67D-3467-40FF-A18A-B8FAA42553AC}"/>
                </a:ext>
              </a:extLst>
            </p:cNvPr>
            <p:cNvSpPr txBox="1"/>
            <p:nvPr/>
          </p:nvSpPr>
          <p:spPr>
            <a:xfrm>
              <a:off x="5354476" y="429028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  <a:endParaRPr lang="vi-VN" sz="2800" dirty="0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6B521CDA-2F9A-4029-9485-1D8A4F715A6E}"/>
                </a:ext>
              </a:extLst>
            </p:cNvPr>
            <p:cNvSpPr txBox="1"/>
            <p:nvPr/>
          </p:nvSpPr>
          <p:spPr>
            <a:xfrm>
              <a:off x="3129328" y="4303327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  <a:endParaRPr lang="vi-VN" sz="2800" dirty="0"/>
            </a:p>
          </p:txBody>
        </p:sp>
      </p:grpSp>
      <p:pic>
        <p:nvPicPr>
          <p:cNvPr id="1048" name="Picture 1047">
            <a:extLst>
              <a:ext uri="{FF2B5EF4-FFF2-40B4-BE49-F238E27FC236}">
                <a16:creationId xmlns:a16="http://schemas.microsoft.com/office/drawing/2014/main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6096000" y="4347297"/>
            <a:ext cx="1993304" cy="2067007"/>
          </a:xfrm>
          <a:prstGeom prst="rect">
            <a:avLst/>
          </a:prstGeom>
        </p:spPr>
      </p:pic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F7F22251-46EB-4718-817A-838F43327F4A}"/>
              </a:ext>
            </a:extLst>
          </p:cNvPr>
          <p:cNvCxnSpPr>
            <a:cxnSpLocks/>
          </p:cNvCxnSpPr>
          <p:nvPr/>
        </p:nvCxnSpPr>
        <p:spPr>
          <a:xfrm>
            <a:off x="2604953" y="1947162"/>
            <a:ext cx="3165129" cy="2410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3762C004-786F-473D-8FB4-FFDE80F44A5E}"/>
              </a:ext>
            </a:extLst>
          </p:cNvPr>
          <p:cNvCxnSpPr>
            <a:cxnSpLocks/>
          </p:cNvCxnSpPr>
          <p:nvPr/>
        </p:nvCxnSpPr>
        <p:spPr>
          <a:xfrm>
            <a:off x="2622328" y="1953512"/>
            <a:ext cx="1152690" cy="2399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6751BD79-B6C0-4BBD-A12E-E22160C798CF}"/>
              </a:ext>
            </a:extLst>
          </p:cNvPr>
          <p:cNvCxnSpPr>
            <a:cxnSpLocks/>
          </p:cNvCxnSpPr>
          <p:nvPr/>
        </p:nvCxnSpPr>
        <p:spPr>
          <a:xfrm flipH="1">
            <a:off x="1773605" y="1993688"/>
            <a:ext cx="848723" cy="23670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5DE33E84-D4B0-4F0A-B199-F36C8764C0DE}"/>
              </a:ext>
            </a:extLst>
          </p:cNvPr>
          <p:cNvCxnSpPr>
            <a:cxnSpLocks/>
            <a:stCxn id="1042" idx="2"/>
          </p:cNvCxnSpPr>
          <p:nvPr/>
        </p:nvCxnSpPr>
        <p:spPr>
          <a:xfrm>
            <a:off x="1772047" y="4347297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8128D6BF-D0F4-49CF-8EAF-385FF42BC777}"/>
              </a:ext>
            </a:extLst>
          </p:cNvPr>
          <p:cNvCxnSpPr>
            <a:cxnSpLocks/>
          </p:cNvCxnSpPr>
          <p:nvPr/>
        </p:nvCxnSpPr>
        <p:spPr>
          <a:xfrm>
            <a:off x="3781368" y="4354125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C4981322-AE18-4E65-8F80-24DFDF9831DB}"/>
              </a:ext>
            </a:extLst>
          </p:cNvPr>
          <p:cNvCxnSpPr>
            <a:cxnSpLocks/>
            <a:endCxn id="1042" idx="4"/>
          </p:cNvCxnSpPr>
          <p:nvPr/>
        </p:nvCxnSpPr>
        <p:spPr>
          <a:xfrm flipV="1">
            <a:off x="1772047" y="4347297"/>
            <a:ext cx="4005943" cy="12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C6C3F6B5-8938-40C9-A8E1-AF4AB12B8E5C}"/>
              </a:ext>
            </a:extLst>
          </p:cNvPr>
          <p:cNvSpPr/>
          <p:nvPr/>
        </p:nvSpPr>
        <p:spPr>
          <a:xfrm>
            <a:off x="5523351" y="1975264"/>
            <a:ext cx="5434700" cy="1444013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6 </a:t>
            </a:r>
            <a:r>
              <a:rPr lang="en-US" sz="2800" dirty="0" err="1">
                <a:solidFill>
                  <a:srgbClr val="FB1D12"/>
                </a:solidFill>
              </a:rPr>
              <a:t>đoạn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thẳng</a:t>
            </a:r>
            <a:r>
              <a:rPr lang="en-US" sz="2800" dirty="0">
                <a:solidFill>
                  <a:srgbClr val="FB1D12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Đó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là</a:t>
            </a:r>
            <a:r>
              <a:rPr lang="en-US" sz="2800" dirty="0">
                <a:solidFill>
                  <a:srgbClr val="FB1D12"/>
                </a:solidFill>
              </a:rPr>
              <a:t>: AB, AD, AC, BD, DC, BC.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840311" cy="523220"/>
            <a:chOff x="4975091" y="695644"/>
            <a:chExt cx="7840311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402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cong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1048" name="Picture 1047">
            <a:extLst>
              <a:ext uri="{FF2B5EF4-FFF2-40B4-BE49-F238E27FC236}">
                <a16:creationId xmlns:a16="http://schemas.microsoft.com/office/drawing/2014/main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8370771" y="2679301"/>
            <a:ext cx="2599302" cy="2695412"/>
          </a:xfrm>
          <a:prstGeom prst="rect">
            <a:avLst/>
          </a:prstGeom>
        </p:spPr>
      </p:pic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C6C3F6B5-8938-40C9-A8E1-AF4AB12B8E5C}"/>
              </a:ext>
            </a:extLst>
          </p:cNvPr>
          <p:cNvSpPr/>
          <p:nvPr/>
        </p:nvSpPr>
        <p:spPr>
          <a:xfrm>
            <a:off x="2918413" y="5170831"/>
            <a:ext cx="5434700" cy="594062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đường</a:t>
            </a:r>
            <a:r>
              <a:rPr lang="en-US" sz="2800" dirty="0">
                <a:solidFill>
                  <a:srgbClr val="FB1D12"/>
                </a:solidFill>
              </a:rPr>
              <a:t> cong.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C97A785-58EC-48E2-99E6-2A888E13D758}"/>
              </a:ext>
            </a:extLst>
          </p:cNvPr>
          <p:cNvGrpSpPr/>
          <p:nvPr/>
        </p:nvGrpSpPr>
        <p:grpSpPr>
          <a:xfrm>
            <a:off x="1099942" y="1484600"/>
            <a:ext cx="7031772" cy="2693725"/>
            <a:chOff x="258765" y="3524531"/>
            <a:chExt cx="7031772" cy="26937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3492AC7-782F-432D-A646-5BE12F809051}"/>
                </a:ext>
              </a:extLst>
            </p:cNvPr>
            <p:cNvGrpSpPr/>
            <p:nvPr/>
          </p:nvGrpSpPr>
          <p:grpSpPr>
            <a:xfrm>
              <a:off x="1057301" y="3524531"/>
              <a:ext cx="5434700" cy="2693725"/>
              <a:chOff x="1057301" y="3524531"/>
              <a:chExt cx="5434700" cy="2693725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5AA1ED1-4E00-4B7F-AC19-8EBDB3933BDD}"/>
                  </a:ext>
                </a:extLst>
              </p:cNvPr>
              <p:cNvSpPr/>
              <p:nvPr/>
            </p:nvSpPr>
            <p:spPr>
              <a:xfrm>
                <a:off x="1057301" y="3524531"/>
                <a:ext cx="5434700" cy="2693725"/>
              </a:xfrm>
              <a:prstGeom prst="rect">
                <a:avLst/>
              </a:prstGeom>
              <a:solidFill>
                <a:srgbClr val="4FAC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B938FC1-7F68-4C5C-9A37-5DCC15211C4B}"/>
                  </a:ext>
                </a:extLst>
              </p:cNvPr>
              <p:cNvSpPr/>
              <p:nvPr/>
            </p:nvSpPr>
            <p:spPr>
              <a:xfrm>
                <a:off x="1220709" y="3715657"/>
                <a:ext cx="5107520" cy="2336800"/>
              </a:xfrm>
              <a:prstGeom prst="rect">
                <a:avLst/>
              </a:prstGeom>
              <a:solidFill>
                <a:srgbClr val="4FAC5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D6472C-8D1E-4B30-A5C6-FCE17A91948D}"/>
                </a:ext>
              </a:extLst>
            </p:cNvPr>
            <p:cNvSpPr/>
            <p:nvPr/>
          </p:nvSpPr>
          <p:spPr>
            <a:xfrm>
              <a:off x="3017269" y="4114193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E5CFCF7-EDED-411D-A23F-EBE1DE08FE31}"/>
                </a:ext>
              </a:extLst>
            </p:cNvPr>
            <p:cNvSpPr/>
            <p:nvPr/>
          </p:nvSpPr>
          <p:spPr>
            <a:xfrm>
              <a:off x="5569262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F7F6A05-2B45-4704-9159-C0E380EFB93F}"/>
                </a:ext>
              </a:extLst>
            </p:cNvPr>
            <p:cNvCxnSpPr>
              <a:cxnSpLocks/>
              <a:stCxn id="25" idx="0"/>
              <a:endCxn id="25" idx="4"/>
            </p:cNvCxnSpPr>
            <p:nvPr/>
          </p:nvCxnSpPr>
          <p:spPr>
            <a:xfrm>
              <a:off x="6326462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2A3A39A-AC0E-4394-8A1E-6DCF2A0C1B31}"/>
                </a:ext>
              </a:extLst>
            </p:cNvPr>
            <p:cNvSpPr/>
            <p:nvPr/>
          </p:nvSpPr>
          <p:spPr>
            <a:xfrm>
              <a:off x="460511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E2F57F2-C65C-4838-A8EE-3FD9064469A5}"/>
                </a:ext>
              </a:extLst>
            </p:cNvPr>
            <p:cNvCxnSpPr>
              <a:cxnSpLocks/>
              <a:stCxn id="32" idx="0"/>
              <a:endCxn id="32" idx="4"/>
            </p:cNvCxnSpPr>
            <p:nvPr/>
          </p:nvCxnSpPr>
          <p:spPr>
            <a:xfrm>
              <a:off x="1217711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59D9C3-F3C2-4812-9C8B-AA90F44BB5FF}"/>
                </a:ext>
              </a:extLst>
            </p:cNvPr>
            <p:cNvSpPr/>
            <p:nvPr/>
          </p:nvSpPr>
          <p:spPr>
            <a:xfrm>
              <a:off x="6351117" y="4071938"/>
              <a:ext cx="14550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8F50045-BBA6-4046-8807-502A47BC85B3}"/>
                </a:ext>
              </a:extLst>
            </p:cNvPr>
            <p:cNvSpPr/>
            <p:nvPr/>
          </p:nvSpPr>
          <p:spPr>
            <a:xfrm>
              <a:off x="6489325" y="3966684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9856092-051C-4BB6-B82E-FB2B4C30B48A}"/>
                </a:ext>
              </a:extLst>
            </p:cNvPr>
            <p:cNvSpPr/>
            <p:nvPr/>
          </p:nvSpPr>
          <p:spPr>
            <a:xfrm>
              <a:off x="1056902" y="4070499"/>
              <a:ext cx="14925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BA4D924-A1ED-4171-A12F-C7DA2BC6D493}"/>
                </a:ext>
              </a:extLst>
            </p:cNvPr>
            <p:cNvSpPr/>
            <p:nvPr/>
          </p:nvSpPr>
          <p:spPr>
            <a:xfrm>
              <a:off x="258765" y="4017871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805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F407F17-B1FF-4756-A1DC-0429AC5FC587}"/>
              </a:ext>
            </a:extLst>
          </p:cNvPr>
          <p:cNvGrpSpPr/>
          <p:nvPr/>
        </p:nvGrpSpPr>
        <p:grpSpPr>
          <a:xfrm>
            <a:off x="1727200" y="1074093"/>
            <a:ext cx="3309257" cy="2067343"/>
            <a:chOff x="1727200" y="1321743"/>
            <a:chExt cx="3309257" cy="2067343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419E8CCB-58A9-46AF-9AAB-204D5DD262A2}"/>
                </a:ext>
              </a:extLst>
            </p:cNvPr>
            <p:cNvSpPr/>
            <p:nvPr/>
          </p:nvSpPr>
          <p:spPr>
            <a:xfrm>
              <a:off x="1727200" y="1321743"/>
              <a:ext cx="3309257" cy="2067343"/>
            </a:xfrm>
            <a:prstGeom prst="triangle">
              <a:avLst>
                <a:gd name="adj" fmla="val 23357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E2A5292-3850-4B99-A7C7-DDD5761BE007}"/>
                </a:ext>
              </a:extLst>
            </p:cNvPr>
            <p:cNvCxnSpPr>
              <a:endCxn id="7" idx="5"/>
            </p:cNvCxnSpPr>
            <p:nvPr/>
          </p:nvCxnSpPr>
          <p:spPr>
            <a:xfrm flipV="1">
              <a:off x="2002971" y="2355415"/>
              <a:ext cx="1765329" cy="300699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C66000A-F14A-4874-9B02-DAB44C250321}"/>
                </a:ext>
              </a:extLst>
            </p:cNvPr>
            <p:cNvCxnSpPr>
              <a:cxnSpLocks/>
              <a:stCxn id="7" idx="5"/>
            </p:cNvCxnSpPr>
            <p:nvPr/>
          </p:nvCxnSpPr>
          <p:spPr>
            <a:xfrm flipH="1">
              <a:off x="3676650" y="2355415"/>
              <a:ext cx="91650" cy="1033671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rapezoid 30">
            <a:extLst>
              <a:ext uri="{FF2B5EF4-FFF2-40B4-BE49-F238E27FC236}">
                <a16:creationId xmlns:a16="http://schemas.microsoft.com/office/drawing/2014/main" id="{445B8F09-54E1-49F1-B58F-EB95E3005964}"/>
              </a:ext>
            </a:extLst>
          </p:cNvPr>
          <p:cNvSpPr/>
          <p:nvPr/>
        </p:nvSpPr>
        <p:spPr>
          <a:xfrm>
            <a:off x="1727200" y="2104359"/>
            <a:ext cx="3309257" cy="1028700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9257" h="1028700">
                <a:moveTo>
                  <a:pt x="0" y="1028700"/>
                </a:moveTo>
                <a:lnTo>
                  <a:pt x="283845" y="312420"/>
                </a:lnTo>
                <a:lnTo>
                  <a:pt x="2034812" y="0"/>
                </a:lnTo>
                <a:lnTo>
                  <a:pt x="3309257" y="1028700"/>
                </a:lnTo>
                <a:lnTo>
                  <a:pt x="0" y="10287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F363D7-DCD1-488C-8B0B-74678334E604}"/>
              </a:ext>
            </a:extLst>
          </p:cNvPr>
          <p:cNvSpPr/>
          <p:nvPr/>
        </p:nvSpPr>
        <p:spPr>
          <a:xfrm>
            <a:off x="1722211" y="2087196"/>
            <a:ext cx="2034630" cy="1045863"/>
          </a:xfrm>
          <a:custGeom>
            <a:avLst/>
            <a:gdLst>
              <a:gd name="connsiteX0" fmla="*/ 0 w 1996530"/>
              <a:gd name="connsiteY0" fmla="*/ 0 h 1122063"/>
              <a:gd name="connsiteX1" fmla="*/ 1996530 w 1996530"/>
              <a:gd name="connsiteY1" fmla="*/ 0 h 1122063"/>
              <a:gd name="connsiteX2" fmla="*/ 1996530 w 1996530"/>
              <a:gd name="connsiteY2" fmla="*/ 1122063 h 1122063"/>
              <a:gd name="connsiteX3" fmla="*/ 0 w 1996530"/>
              <a:gd name="connsiteY3" fmla="*/ 1122063 h 1122063"/>
              <a:gd name="connsiteX4" fmla="*/ 0 w 19965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9653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64780 w 2034630"/>
              <a:gd name="connsiteY2" fmla="*/ 111571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30200 w 2034630"/>
              <a:gd name="connsiteY0" fmla="*/ 17780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30200 w 2034630"/>
              <a:gd name="connsiteY4" fmla="*/ 177800 h 1045863"/>
              <a:gd name="connsiteX0" fmla="*/ 254000 w 2034630"/>
              <a:gd name="connsiteY0" fmla="*/ 3873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54000 w 2034630"/>
              <a:gd name="connsiteY4" fmla="*/ 387350 h 1045863"/>
              <a:gd name="connsiteX0" fmla="*/ 273050 w 2034630"/>
              <a:gd name="connsiteY0" fmla="*/ 3238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73050 w 2034630"/>
              <a:gd name="connsiteY4" fmla="*/ 323850 h 10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630" h="1045863">
                <a:moveTo>
                  <a:pt x="273050" y="323850"/>
                </a:moveTo>
                <a:lnTo>
                  <a:pt x="2034630" y="0"/>
                </a:lnTo>
                <a:cubicBezTo>
                  <a:pt x="2002880" y="348621"/>
                  <a:pt x="1990180" y="506742"/>
                  <a:pt x="1939380" y="1045863"/>
                </a:cubicBezTo>
                <a:lnTo>
                  <a:pt x="0" y="1045863"/>
                </a:lnTo>
                <a:lnTo>
                  <a:pt x="273050" y="323850"/>
                </a:lnTo>
                <a:close/>
              </a:path>
            </a:pathLst>
          </a:custGeom>
          <a:solidFill>
            <a:srgbClr val="93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231C65-EA97-413F-990C-179FE574AA22}"/>
              </a:ext>
            </a:extLst>
          </p:cNvPr>
          <p:cNvGrpSpPr/>
          <p:nvPr/>
        </p:nvGrpSpPr>
        <p:grpSpPr>
          <a:xfrm>
            <a:off x="838640" y="316175"/>
            <a:ext cx="7362616" cy="523220"/>
            <a:chOff x="4975091" y="695644"/>
            <a:chExt cx="7362616" cy="5232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17B4F7C-0BA6-4BC5-ACD2-0F04260A141C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41F9C8-D45E-4E73-8408-10FD2696F812}"/>
                </a:ext>
              </a:extLst>
            </p:cNvPr>
            <p:cNvSpPr txBox="1"/>
            <p:nvPr/>
          </p:nvSpPr>
          <p:spPr>
            <a:xfrm>
              <a:off x="5412413" y="695644"/>
              <a:ext cx="6925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sp>
        <p:nvSpPr>
          <p:cNvPr id="32" name="Trapezoid 30">
            <a:extLst>
              <a:ext uri="{FF2B5EF4-FFF2-40B4-BE49-F238E27FC236}">
                <a16:creationId xmlns:a16="http://schemas.microsoft.com/office/drawing/2014/main" id="{BCFFB043-8B7A-41F6-B845-F9B66E9135AD}"/>
              </a:ext>
            </a:extLst>
          </p:cNvPr>
          <p:cNvSpPr/>
          <p:nvPr/>
        </p:nvSpPr>
        <p:spPr>
          <a:xfrm rot="6664295">
            <a:off x="1866284" y="1495240"/>
            <a:ext cx="2200459" cy="1855916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942" h="1838722">
                <a:moveTo>
                  <a:pt x="0" y="1838722"/>
                </a:moveTo>
                <a:lnTo>
                  <a:pt x="759367" y="300075"/>
                </a:lnTo>
                <a:lnTo>
                  <a:pt x="2272636" y="0"/>
                </a:lnTo>
                <a:lnTo>
                  <a:pt x="3296942" y="1817017"/>
                </a:lnTo>
                <a:lnTo>
                  <a:pt x="0" y="183872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D5C7BA8-D421-4A60-9537-80A6CC79F726}"/>
              </a:ext>
            </a:extLst>
          </p:cNvPr>
          <p:cNvSpPr/>
          <p:nvPr/>
        </p:nvSpPr>
        <p:spPr>
          <a:xfrm>
            <a:off x="5430520" y="1664052"/>
            <a:ext cx="5434700" cy="594062"/>
          </a:xfrm>
          <a:prstGeom prst="roundRect">
            <a:avLst>
              <a:gd name="adj" fmla="val 20752"/>
            </a:avLst>
          </a:prstGeom>
          <a:solidFill>
            <a:srgbClr val="F7EE79"/>
          </a:solidFill>
          <a:effectLst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tứ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giác</a:t>
            </a:r>
            <a:r>
              <a:rPr lang="en-US" sz="2800" dirty="0">
                <a:solidFill>
                  <a:srgbClr val="FB1D12"/>
                </a:solidFill>
              </a:rPr>
              <a:t>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3BCD5C1-F4F8-485B-940E-F39073DA2BCD}"/>
              </a:ext>
            </a:extLst>
          </p:cNvPr>
          <p:cNvGrpSpPr/>
          <p:nvPr/>
        </p:nvGrpSpPr>
        <p:grpSpPr>
          <a:xfrm>
            <a:off x="838640" y="3454955"/>
            <a:ext cx="7530931" cy="523220"/>
            <a:chOff x="4975091" y="695644"/>
            <a:chExt cx="7530931" cy="52322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483AD2B-1C82-4A84-8064-92E8C4F5432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8636150-E909-48D0-A9CA-B6B92D9A95B8}"/>
                </a:ext>
              </a:extLst>
            </p:cNvPr>
            <p:cNvSpPr txBox="1"/>
            <p:nvPr/>
          </p:nvSpPr>
          <p:spPr>
            <a:xfrm>
              <a:off x="5412413" y="695644"/>
              <a:ext cx="70936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trụ</a:t>
              </a:r>
              <a:r>
                <a:rPr lang="en-US" sz="2800" dirty="0"/>
                <a:t>?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cầu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8929934A-D1BE-4685-A290-7DE5305276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401"/>
          <a:stretch/>
        </p:blipFill>
        <p:spPr>
          <a:xfrm>
            <a:off x="838640" y="4316115"/>
            <a:ext cx="9801225" cy="208667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41BB8-9140-485A-BDF5-B75DA9C8DCCD}"/>
              </a:ext>
            </a:extLst>
          </p:cNvPr>
          <p:cNvGrpSpPr/>
          <p:nvPr/>
        </p:nvGrpSpPr>
        <p:grpSpPr>
          <a:xfrm>
            <a:off x="3272342" y="3892277"/>
            <a:ext cx="1268361" cy="584473"/>
            <a:chOff x="3272342" y="3892277"/>
            <a:chExt cx="1268361" cy="584473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1F79E23-26DB-4082-8E0A-BB940C620A25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492D368-415F-4FE5-B680-9FC45CF30CAB}"/>
                </a:ext>
              </a:extLst>
            </p:cNvPr>
            <p:cNvCxnSpPr/>
            <p:nvPr/>
          </p:nvCxnSpPr>
          <p:spPr>
            <a:xfrm>
              <a:off x="3848100" y="3892277"/>
              <a:ext cx="0" cy="5844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87776B5-DA05-4ED5-A834-8C0633D1DC5E}"/>
              </a:ext>
            </a:extLst>
          </p:cNvPr>
          <p:cNvGrpSpPr/>
          <p:nvPr/>
        </p:nvGrpSpPr>
        <p:grpSpPr>
          <a:xfrm>
            <a:off x="6668224" y="3896676"/>
            <a:ext cx="2911205" cy="791438"/>
            <a:chOff x="3272342" y="3892277"/>
            <a:chExt cx="2911207" cy="79143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9DAAD82-7885-4081-A526-4372B6AE5F2A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>
              <a:solidFill>
                <a:srgbClr val="FB1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CC6E098-E16F-4503-A717-FC7DB500F498}"/>
                </a:ext>
              </a:extLst>
            </p:cNvPr>
            <p:cNvCxnSpPr>
              <a:cxnSpLocks/>
            </p:cNvCxnSpPr>
            <p:nvPr/>
          </p:nvCxnSpPr>
          <p:spPr>
            <a:xfrm>
              <a:off x="3848100" y="3892277"/>
              <a:ext cx="2335449" cy="791438"/>
            </a:xfrm>
            <a:prstGeom prst="straightConnector1">
              <a:avLst/>
            </a:prstGeom>
            <a:ln w="28575">
              <a:solidFill>
                <a:srgbClr val="FB1D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6095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9" grpId="0" animBg="1"/>
      <p:bldP spid="29" grpId="1" animBg="1"/>
      <p:bldP spid="32" grpId="0" animBg="1"/>
      <p:bldP spid="32" grpId="1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1541167" y="590964"/>
            <a:ext cx="3386433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 err="1"/>
              <a:t>Vẽ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(Theo </a:t>
            </a:r>
            <a:r>
              <a:rPr lang="en-US" sz="2700" dirty="0" err="1"/>
              <a:t>mẫu</a:t>
            </a:r>
            <a:r>
              <a:rPr lang="en-US" sz="2700" dirty="0"/>
              <a:t>).</a:t>
            </a:r>
            <a:endParaRPr lang="vi-VN" sz="2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7EF658-3A0D-4C6F-BF37-0E246BC5B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545" y="1490585"/>
            <a:ext cx="7631361" cy="3876829"/>
          </a:xfrm>
          <a:prstGeom prst="rect">
            <a:avLst/>
          </a:prstGeom>
        </p:spPr>
      </p:pic>
      <p:pic>
        <p:nvPicPr>
          <p:cNvPr id="7174" name="Picture 6" descr="Happy Kid Draw Flower Painting | Drawing for kids, Girls cartoon art, Cartoon  kids">
            <a:extLst>
              <a:ext uri="{FF2B5EF4-FFF2-40B4-BE49-F238E27FC236}">
                <a16:creationId xmlns:a16="http://schemas.microsoft.com/office/drawing/2014/main" id="{5A906402-E6E5-4EE9-88B3-07E29EB42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372" y="3117133"/>
            <a:ext cx="3740867" cy="374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1B55B1C-6B98-4633-910F-F9793CAC2563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5C945-9A70-4F2E-8317-E1955D27E501}"/>
              </a:ext>
            </a:extLst>
          </p:cNvPr>
          <p:cNvSpPr txBox="1"/>
          <p:nvPr/>
        </p:nvSpPr>
        <p:spPr>
          <a:xfrm>
            <a:off x="1546256" y="640789"/>
            <a:ext cx="809918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/>
              <a:t>a) </a:t>
            </a:r>
            <a:r>
              <a:rPr lang="en-US" sz="2700" dirty="0" err="1"/>
              <a:t>Nêu</a:t>
            </a:r>
            <a:r>
              <a:rPr lang="en-US" sz="2700" dirty="0"/>
              <a:t> </a:t>
            </a:r>
            <a:r>
              <a:rPr lang="en-US" sz="2700" dirty="0" err="1"/>
              <a:t>tên</a:t>
            </a:r>
            <a:r>
              <a:rPr lang="en-US" sz="2700" dirty="0"/>
              <a:t> </a:t>
            </a:r>
            <a:r>
              <a:rPr lang="en-US" sz="2700" dirty="0" err="1"/>
              <a:t>ba</a:t>
            </a:r>
            <a:r>
              <a:rPr lang="en-US" sz="2700" dirty="0"/>
              <a:t> </a:t>
            </a:r>
            <a:r>
              <a:rPr lang="en-US" sz="2700" dirty="0" err="1"/>
              <a:t>điểm</a:t>
            </a:r>
            <a:r>
              <a:rPr lang="en-US" sz="2700" dirty="0"/>
              <a:t> </a:t>
            </a:r>
            <a:r>
              <a:rPr lang="en-US" sz="2700" dirty="0" err="1"/>
              <a:t>thẳng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6000D67-69D5-4B03-8529-4EF108A23AF0}"/>
              </a:ext>
            </a:extLst>
          </p:cNvPr>
          <p:cNvGrpSpPr/>
          <p:nvPr/>
        </p:nvGrpSpPr>
        <p:grpSpPr>
          <a:xfrm>
            <a:off x="1096646" y="1377855"/>
            <a:ext cx="4382737" cy="3253140"/>
            <a:chOff x="816428" y="1554834"/>
            <a:chExt cx="4382737" cy="325314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3D2D9EF-2AEE-4F05-B6FD-E7B889A87CA1}"/>
                </a:ext>
              </a:extLst>
            </p:cNvPr>
            <p:cNvSpPr/>
            <p:nvPr/>
          </p:nvSpPr>
          <p:spPr>
            <a:xfrm>
              <a:off x="816428" y="1554834"/>
              <a:ext cx="4382737" cy="3253140"/>
            </a:xfrm>
            <a:prstGeom prst="roundRect">
              <a:avLst/>
            </a:prstGeom>
            <a:solidFill>
              <a:srgbClr val="C4EBFC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7711FB7-F9E1-4E38-B6E4-A206AF028FA1}"/>
                </a:ext>
              </a:extLst>
            </p:cNvPr>
            <p:cNvGrpSpPr/>
            <p:nvPr/>
          </p:nvGrpSpPr>
          <p:grpSpPr>
            <a:xfrm>
              <a:off x="989545" y="1565109"/>
              <a:ext cx="4127198" cy="2985602"/>
              <a:chOff x="448279" y="1256522"/>
              <a:chExt cx="4127198" cy="298560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CBD91A-2AA7-4EE1-BCC8-99F18E7149A4}"/>
                  </a:ext>
                </a:extLst>
              </p:cNvPr>
              <p:cNvSpPr txBox="1"/>
              <p:nvPr/>
            </p:nvSpPr>
            <p:spPr>
              <a:xfrm>
                <a:off x="1274805" y="1256522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  <a:endParaRPr lang="vi-VN" sz="2800" dirty="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11B3774-0EBC-411F-A48A-F4B7431ADF42}"/>
                  </a:ext>
                </a:extLst>
              </p:cNvPr>
              <p:cNvGrpSpPr/>
              <p:nvPr/>
            </p:nvGrpSpPr>
            <p:grpSpPr>
              <a:xfrm>
                <a:off x="448279" y="1710813"/>
                <a:ext cx="4127198" cy="2531311"/>
                <a:chOff x="448279" y="1710813"/>
                <a:chExt cx="4127198" cy="2531311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2BBEBE41-1FB9-43AC-A802-D976F9C0859E}"/>
                    </a:ext>
                  </a:extLst>
                </p:cNvPr>
                <p:cNvGrpSpPr/>
                <p:nvPr/>
              </p:nvGrpSpPr>
              <p:grpSpPr>
                <a:xfrm>
                  <a:off x="871793" y="1710813"/>
                  <a:ext cx="3309257" cy="2067343"/>
                  <a:chOff x="871793" y="1710813"/>
                  <a:chExt cx="3309257" cy="2067343"/>
                </a:xfrm>
              </p:grpSpPr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id="{C27278E6-2252-4C1B-BC0D-B8609B9405EE}"/>
                      </a:ext>
                    </a:extLst>
                  </p:cNvPr>
                  <p:cNvGrpSpPr/>
                  <p:nvPr/>
                </p:nvGrpSpPr>
                <p:grpSpPr>
                  <a:xfrm>
                    <a:off x="871793" y="1710813"/>
                    <a:ext cx="3309257" cy="2067343"/>
                    <a:chOff x="1727200" y="1321743"/>
                    <a:chExt cx="3309257" cy="2067343"/>
                  </a:xfrm>
                </p:grpSpPr>
                <p:sp>
                  <p:nvSpPr>
                    <p:cNvPr id="11" name="Isosceles Triangle 10">
                      <a:extLst>
                        <a:ext uri="{FF2B5EF4-FFF2-40B4-BE49-F238E27FC236}">
                          <a16:creationId xmlns:a16="http://schemas.microsoft.com/office/drawing/2014/main" id="{7B97B523-7A6E-4CD0-898C-D95AB76E12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7200" y="1321743"/>
                      <a:ext cx="3309257" cy="2067343"/>
                    </a:xfrm>
                    <a:prstGeom prst="triangle">
                      <a:avLst>
                        <a:gd name="adj" fmla="val 23357"/>
                      </a:avLst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" name="Straight Connector 11">
                      <a:extLst>
                        <a:ext uri="{FF2B5EF4-FFF2-40B4-BE49-F238E27FC236}">
                          <a16:creationId xmlns:a16="http://schemas.microsoft.com/office/drawing/2014/main" id="{68914D03-DD21-4468-8E85-9EF0E32307AA}"/>
                        </a:ext>
                      </a:extLst>
                    </p:cNvPr>
                    <p:cNvCxnSpPr>
                      <a:endCxn id="11" idx="5"/>
                    </p:cNvCxnSpPr>
                    <p:nvPr/>
                  </p:nvCxnSpPr>
                  <p:spPr>
                    <a:xfrm flipV="1">
                      <a:off x="2002971" y="2355415"/>
                      <a:ext cx="1765329" cy="300699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Straight Connector 12">
                      <a:extLst>
                        <a:ext uri="{FF2B5EF4-FFF2-40B4-BE49-F238E27FC236}">
                          <a16:creationId xmlns:a16="http://schemas.microsoft.com/office/drawing/2014/main" id="{F570252E-93B7-4F0E-941E-3A94D953DC05}"/>
                        </a:ext>
                      </a:extLst>
                    </p:cNvPr>
                    <p:cNvCxnSpPr>
                      <a:cxnSpLocks/>
                      <a:stCxn id="11" idx="5"/>
                    </p:cNvCxnSpPr>
                    <p:nvPr/>
                  </p:nvCxnSpPr>
                  <p:spPr>
                    <a:xfrm flipH="1">
                      <a:off x="3676650" y="2355415"/>
                      <a:ext cx="91650" cy="1033671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58C91106-9924-4E29-8642-BE2CC9E9EDDA}"/>
                      </a:ext>
                    </a:extLst>
                  </p:cNvPr>
                  <p:cNvCxnSpPr/>
                  <p:nvPr/>
                </p:nvCxnSpPr>
                <p:spPr>
                  <a:xfrm>
                    <a:off x="1133475" y="3048000"/>
                    <a:ext cx="1676400" cy="7143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FE3AED6-9A5B-43ED-82AB-293692F0AA5A}"/>
                    </a:ext>
                  </a:extLst>
                </p:cNvPr>
                <p:cNvSpPr txBox="1"/>
                <p:nvPr/>
              </p:nvSpPr>
              <p:spPr>
                <a:xfrm>
                  <a:off x="709961" y="2633224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E</a:t>
                  </a:r>
                  <a:endParaRPr lang="vi-VN" sz="2800" dirty="0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5012F50-E0B9-42F6-AA33-25733DB134EC}"/>
                    </a:ext>
                  </a:extLst>
                </p:cNvPr>
                <p:cNvSpPr txBox="1"/>
                <p:nvPr/>
              </p:nvSpPr>
              <p:spPr>
                <a:xfrm>
                  <a:off x="448279" y="3500765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B</a:t>
                  </a:r>
                  <a:endParaRPr lang="vi-VN" sz="2800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4D2E8FB-5719-4A39-9DA7-B31A59BFD2E1}"/>
                    </a:ext>
                  </a:extLst>
                </p:cNvPr>
                <p:cNvSpPr txBox="1"/>
                <p:nvPr/>
              </p:nvSpPr>
              <p:spPr>
                <a:xfrm>
                  <a:off x="2526421" y="371890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H</a:t>
                  </a:r>
                  <a:endParaRPr lang="vi-VN" sz="2800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0C095B3-49A5-4C42-8388-65DB079CCF9D}"/>
                    </a:ext>
                  </a:extLst>
                </p:cNvPr>
                <p:cNvSpPr txBox="1"/>
                <p:nvPr/>
              </p:nvSpPr>
              <p:spPr>
                <a:xfrm>
                  <a:off x="4131125" y="363162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C</a:t>
                  </a:r>
                  <a:endParaRPr lang="vi-VN" sz="2800" dirty="0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90B9117-D15C-47C4-B4C4-E6F9D1A7DEF3}"/>
                    </a:ext>
                  </a:extLst>
                </p:cNvPr>
                <p:cNvSpPr txBox="1"/>
                <p:nvPr/>
              </p:nvSpPr>
              <p:spPr>
                <a:xfrm>
                  <a:off x="2907944" y="2313034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G</a:t>
                  </a:r>
                  <a:endParaRPr lang="vi-VN" sz="2800" dirty="0"/>
                </a:p>
              </p:txBody>
            </p:sp>
          </p:grp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EB243E-9F05-43DD-BE5C-1CDA58C1FE8C}"/>
              </a:ext>
            </a:extLst>
          </p:cNvPr>
          <p:cNvGrpSpPr/>
          <p:nvPr/>
        </p:nvGrpSpPr>
        <p:grpSpPr>
          <a:xfrm>
            <a:off x="6149660" y="1377855"/>
            <a:ext cx="4563829" cy="3253140"/>
            <a:chOff x="6376944" y="1554833"/>
            <a:chExt cx="4563829" cy="325314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5056C29F-AEDB-4FA3-9F82-5983CEB76AC2}"/>
                </a:ext>
              </a:extLst>
            </p:cNvPr>
            <p:cNvSpPr/>
            <p:nvPr/>
          </p:nvSpPr>
          <p:spPr>
            <a:xfrm>
              <a:off x="6376944" y="1554833"/>
              <a:ext cx="4563829" cy="3253140"/>
            </a:xfrm>
            <a:prstGeom prst="roundRect">
              <a:avLst/>
            </a:prstGeom>
            <a:solidFill>
              <a:srgbClr val="FDDD8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44656AB-E3C3-49CA-BA24-CE3FEE463E9D}"/>
                </a:ext>
              </a:extLst>
            </p:cNvPr>
            <p:cNvGrpSpPr/>
            <p:nvPr/>
          </p:nvGrpSpPr>
          <p:grpSpPr>
            <a:xfrm>
              <a:off x="6562996" y="1565109"/>
              <a:ext cx="4377777" cy="3031174"/>
              <a:chOff x="5965732" y="1626664"/>
              <a:chExt cx="4377777" cy="3031174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1E0C178-857B-4379-AFA6-673B94D36D08}"/>
                  </a:ext>
                </a:extLst>
              </p:cNvPr>
              <p:cNvGrpSpPr/>
              <p:nvPr/>
            </p:nvGrpSpPr>
            <p:grpSpPr>
              <a:xfrm>
                <a:off x="6496785" y="2155063"/>
                <a:ext cx="3403008" cy="1979555"/>
                <a:chOff x="5595849" y="2715033"/>
                <a:chExt cx="3403008" cy="1979555"/>
              </a:xfrm>
            </p:grpSpPr>
            <p:sp>
              <p:nvSpPr>
                <p:cNvPr id="27" name="Isosceles Triangle 26">
                  <a:extLst>
                    <a:ext uri="{FF2B5EF4-FFF2-40B4-BE49-F238E27FC236}">
                      <a16:creationId xmlns:a16="http://schemas.microsoft.com/office/drawing/2014/main" id="{C05E8FB8-5D54-4102-BE24-1BAC5CCAB6C5}"/>
                    </a:ext>
                  </a:extLst>
                </p:cNvPr>
                <p:cNvSpPr/>
                <p:nvPr/>
              </p:nvSpPr>
              <p:spPr>
                <a:xfrm>
                  <a:off x="5595850" y="2715033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Isosceles Triangle 27">
                  <a:extLst>
                    <a:ext uri="{FF2B5EF4-FFF2-40B4-BE49-F238E27FC236}">
                      <a16:creationId xmlns:a16="http://schemas.microsoft.com/office/drawing/2014/main" id="{C7890CC5-3245-4981-B0CE-6154E1C3DCC4}"/>
                    </a:ext>
                  </a:extLst>
                </p:cNvPr>
                <p:cNvSpPr/>
                <p:nvPr/>
              </p:nvSpPr>
              <p:spPr>
                <a:xfrm flipV="1">
                  <a:off x="5595849" y="3707400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4AAA585-CBB5-44FE-801B-B88896213581}"/>
                    </a:ext>
                  </a:extLst>
                </p:cNvPr>
                <p:cNvCxnSpPr>
                  <a:stCxn id="27" idx="0"/>
                  <a:endCxn id="28" idx="0"/>
                </p:cNvCxnSpPr>
                <p:nvPr/>
              </p:nvCxnSpPr>
              <p:spPr>
                <a:xfrm flipH="1">
                  <a:off x="6455789" y="2715033"/>
                  <a:ext cx="1" cy="197955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460845-2B3D-4EA0-BFF6-269FB844B15F}"/>
                  </a:ext>
                </a:extLst>
              </p:cNvPr>
              <p:cNvSpPr txBox="1"/>
              <p:nvPr/>
            </p:nvSpPr>
            <p:spPr>
              <a:xfrm>
                <a:off x="7144968" y="1626664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N</a:t>
                </a:r>
                <a:endParaRPr lang="vi-VN" sz="28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5234CF-562D-410C-A16F-11D242E90EE9}"/>
                  </a:ext>
                </a:extLst>
              </p:cNvPr>
              <p:cNvSpPr txBox="1"/>
              <p:nvPr/>
            </p:nvSpPr>
            <p:spPr>
              <a:xfrm>
                <a:off x="5965732" y="2791461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M</a:t>
                </a:r>
                <a:endParaRPr lang="vi-VN" sz="28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FAFB437-BA9E-4A87-AF04-F41C20E75FF2}"/>
                  </a:ext>
                </a:extLst>
              </p:cNvPr>
              <p:cNvSpPr txBox="1"/>
              <p:nvPr/>
            </p:nvSpPr>
            <p:spPr>
              <a:xfrm>
                <a:off x="7134549" y="4134618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</a:t>
                </a:r>
                <a:endParaRPr lang="vi-VN" sz="2800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DC6AC1C-E849-4536-BC28-B93668A8828C}"/>
                  </a:ext>
                </a:extLst>
              </p:cNvPr>
              <p:cNvSpPr txBox="1"/>
              <p:nvPr/>
            </p:nvSpPr>
            <p:spPr>
              <a:xfrm>
                <a:off x="9919995" y="2791461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P</a:t>
                </a:r>
                <a:endParaRPr lang="vi-VN" sz="2800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946BA4-68B5-48FD-BCC6-4CE88444B398}"/>
                  </a:ext>
                </a:extLst>
              </p:cNvPr>
              <p:cNvSpPr txBox="1"/>
              <p:nvPr/>
            </p:nvSpPr>
            <p:spPr>
              <a:xfrm>
                <a:off x="7403351" y="3167390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O</a:t>
                </a:r>
                <a:endParaRPr lang="vi-VN" sz="2800" dirty="0"/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59E5393-C26B-42C5-840E-F40B4C275B2D}"/>
              </a:ext>
            </a:extLst>
          </p:cNvPr>
          <p:cNvGrpSpPr/>
          <p:nvPr/>
        </p:nvGrpSpPr>
        <p:grpSpPr>
          <a:xfrm>
            <a:off x="2096289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E6F900D-2F73-43CD-853B-0D45DFC3CE23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57EAE05-8269-4771-88AE-BAE23BADB890}"/>
                </a:ext>
              </a:extLst>
            </p:cNvPr>
            <p:cNvSpPr txBox="1"/>
            <p:nvPr/>
          </p:nvSpPr>
          <p:spPr>
            <a:xfrm>
              <a:off x="1659615" y="4819544"/>
              <a:ext cx="1821332" cy="13849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E, B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G, C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B, H, C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93EF72-ACD0-4CEB-B7FA-B9579E6173A2}"/>
              </a:ext>
            </a:extLst>
          </p:cNvPr>
          <p:cNvGrpSpPr/>
          <p:nvPr/>
        </p:nvGrpSpPr>
        <p:grpSpPr>
          <a:xfrm>
            <a:off x="7736323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D02A0593-E204-4953-ACE9-1DDCF662B5EA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8C4C522-6CD5-4D54-926B-1C2713153643}"/>
                </a:ext>
              </a:extLst>
            </p:cNvPr>
            <p:cNvSpPr txBox="1"/>
            <p:nvPr/>
          </p:nvSpPr>
          <p:spPr>
            <a:xfrm>
              <a:off x="1636423" y="5034987"/>
              <a:ext cx="3221237" cy="95410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N, O, Q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M, O, P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75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F90D620-C64D-453F-BCDD-813AE705C339}"/>
              </a:ext>
            </a:extLst>
          </p:cNvPr>
          <p:cNvSpPr/>
          <p:nvPr/>
        </p:nvSpPr>
        <p:spPr>
          <a:xfrm>
            <a:off x="827313" y="490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46B80B-EA3E-4A8B-842A-CAD427395D45}"/>
              </a:ext>
            </a:extLst>
          </p:cNvPr>
          <p:cNvSpPr txBox="1"/>
          <p:nvPr/>
        </p:nvSpPr>
        <p:spPr>
          <a:xfrm>
            <a:off x="1264635" y="297105"/>
            <a:ext cx="9382299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/>
              <a:t>b) </a:t>
            </a:r>
            <a:r>
              <a:rPr lang="en-US" sz="2700" dirty="0" err="1"/>
              <a:t>Rô</a:t>
            </a:r>
            <a:r>
              <a:rPr lang="en-US" sz="2700" dirty="0"/>
              <a:t> – </a:t>
            </a:r>
            <a:r>
              <a:rPr lang="en-US" sz="2700" dirty="0" err="1"/>
              <a:t>bốt</a:t>
            </a:r>
            <a:r>
              <a:rPr lang="en-US" sz="2700" dirty="0"/>
              <a:t> </a:t>
            </a:r>
            <a:r>
              <a:rPr lang="en-US" sz="2700" dirty="0" err="1"/>
              <a:t>đã</a:t>
            </a:r>
            <a:r>
              <a:rPr lang="en-US" sz="2700" dirty="0"/>
              <a:t> </a:t>
            </a:r>
            <a:r>
              <a:rPr lang="en-US" sz="2700" dirty="0" err="1"/>
              <a:t>trồng</a:t>
            </a:r>
            <a:r>
              <a:rPr lang="en-US" sz="2700" dirty="0"/>
              <a:t> 5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thành</a:t>
            </a:r>
            <a:r>
              <a:rPr lang="en-US" sz="2700" dirty="0"/>
              <a:t> 2 </a:t>
            </a:r>
            <a:r>
              <a:rPr lang="en-US" sz="2700" dirty="0" err="1"/>
              <a:t>hàng</a:t>
            </a:r>
            <a:r>
              <a:rPr lang="en-US" sz="2700" dirty="0"/>
              <a:t>, </a:t>
            </a:r>
            <a:r>
              <a:rPr lang="en-US" sz="2700" dirty="0" err="1"/>
              <a:t>sao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3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99F14-9668-4A56-8BEA-E16C550FDE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8352"/>
          <a:stretch/>
        </p:blipFill>
        <p:spPr>
          <a:xfrm>
            <a:off x="1386808" y="1732167"/>
            <a:ext cx="8926657" cy="3149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5113C2-F4EA-4EDE-80CC-95D20728B940}"/>
              </a:ext>
            </a:extLst>
          </p:cNvPr>
          <p:cNvSpPr txBox="1"/>
          <p:nvPr/>
        </p:nvSpPr>
        <p:spPr>
          <a:xfrm>
            <a:off x="476283" y="5152317"/>
            <a:ext cx="10973961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Em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hãy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tìm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trồng</a:t>
            </a:r>
            <a:r>
              <a:rPr lang="en-US" sz="2700" dirty="0">
                <a:solidFill>
                  <a:srgbClr val="FF0000"/>
                </a:solidFill>
              </a:rPr>
              <a:t> 7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thành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, </a:t>
            </a:r>
            <a:r>
              <a:rPr lang="en-US" sz="2700" dirty="0" err="1">
                <a:solidFill>
                  <a:srgbClr val="FF0000"/>
                </a:solidFill>
              </a:rPr>
              <a:t>sao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cho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mỗi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có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.</a:t>
            </a:r>
            <a:endParaRPr lang="vi-VN" sz="27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36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9BB9830-9CB8-450A-9FD2-84999F356C40}"/>
              </a:ext>
            </a:extLst>
          </p:cNvPr>
          <p:cNvGrpSpPr/>
          <p:nvPr/>
        </p:nvGrpSpPr>
        <p:grpSpPr>
          <a:xfrm>
            <a:off x="1022805" y="1181673"/>
            <a:ext cx="3899353" cy="4616060"/>
            <a:chOff x="1806575" y="789787"/>
            <a:chExt cx="3899353" cy="461606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5196419-EAFB-401F-B81F-8E1398835B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803578"/>
              <a:ext cx="952955" cy="129715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269AEC-09C7-4247-BC41-D380774F2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803577"/>
              <a:ext cx="952955" cy="129715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91136F-87F8-45FB-9E97-CF3DA6E82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3" y="789787"/>
              <a:ext cx="952955" cy="129715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4712CE0-DDC1-410E-8116-53371975D9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4108696"/>
              <a:ext cx="952955" cy="129715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AFD86E8-E6AF-4205-BA44-01D441FFD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4108696"/>
              <a:ext cx="952955" cy="129715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3B3B802-7EA3-43E6-A1E4-6D2599B2B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2" y="4108695"/>
              <a:ext cx="952955" cy="129715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DFA10F-D4D0-4CC7-A179-DABB6451C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308802" y="2396734"/>
              <a:ext cx="952955" cy="1297151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48B778-B362-4976-B822-8D2133FB779A}"/>
                </a:ext>
              </a:extLst>
            </p:cNvPr>
            <p:cNvCxnSpPr/>
            <p:nvPr/>
          </p:nvCxnSpPr>
          <p:spPr>
            <a:xfrm>
              <a:off x="2409371" y="2086938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0CE8A16-EE36-4B1B-84C9-65B1C8FB32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9371" y="2059786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5DE97AC-BBDD-4F8D-9C4E-881C6822F77E}"/>
                </a:ext>
              </a:extLst>
            </p:cNvPr>
            <p:cNvCxnSpPr>
              <a:cxnSpLocks/>
            </p:cNvCxnSpPr>
            <p:nvPr/>
          </p:nvCxnSpPr>
          <p:spPr>
            <a:xfrm>
              <a:off x="3825873" y="200723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1D9058-8F5B-4FC3-9CDB-C1343A9931F0}"/>
              </a:ext>
            </a:extLst>
          </p:cNvPr>
          <p:cNvSpPr txBox="1"/>
          <p:nvPr/>
        </p:nvSpPr>
        <p:spPr>
          <a:xfrm>
            <a:off x="2124771" y="349484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0A13C4-8CD5-496B-B24A-00F357C4C2D4}"/>
              </a:ext>
            </a:extLst>
          </p:cNvPr>
          <p:cNvSpPr txBox="1"/>
          <p:nvPr/>
        </p:nvSpPr>
        <p:spPr>
          <a:xfrm>
            <a:off x="8371810" y="349483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2</a:t>
            </a:r>
            <a:endParaRPr lang="vi-VN" sz="2700" dirty="0">
              <a:solidFill>
                <a:srgbClr val="FF0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1AACCA0-29A5-49C4-84B4-ABD2E5E9C2B5}"/>
              </a:ext>
            </a:extLst>
          </p:cNvPr>
          <p:cNvGrpSpPr/>
          <p:nvPr/>
        </p:nvGrpSpPr>
        <p:grpSpPr>
          <a:xfrm>
            <a:off x="6121401" y="1742769"/>
            <a:ext cx="5047794" cy="3953693"/>
            <a:chOff x="6096000" y="1195463"/>
            <a:chExt cx="5047794" cy="395369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38D8FE0-6F21-438A-A2CD-86752D79D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6096000" y="1195463"/>
              <a:ext cx="952955" cy="129715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ACB4982-0F53-47CB-A966-DCD3A70E33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7048955" y="2492614"/>
              <a:ext cx="952955" cy="129715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CE824A2-C878-47AD-AA75-14F97CCEF6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7000" y="3852005"/>
              <a:ext cx="952955" cy="129715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FF533B8-8566-43EF-817C-B8F66CAE7D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0190839" y="1195463"/>
              <a:ext cx="952955" cy="129715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70E7FA9-CF0C-466E-830E-238936A286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9304682" y="2448766"/>
              <a:ext cx="952955" cy="129715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1247B7F-2424-49D5-827E-A2ECE961E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6637" y="2492614"/>
              <a:ext cx="952955" cy="129715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DA8017C-05BF-410F-8C71-12CF9ADB76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47003" y="1195463"/>
              <a:ext cx="952955" cy="1297151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8D524E5-F89E-4D91-ADCF-0DF5452EA366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>
              <a:off x="6450723" y="2350839"/>
              <a:ext cx="2202755" cy="2798317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7222044-E798-496F-9287-08632FC506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28205" y="2393740"/>
              <a:ext cx="2073785" cy="2755416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17624C0-80A9-4AEC-9B00-6E818172D9A6}"/>
                </a:ext>
              </a:extLst>
            </p:cNvPr>
            <p:cNvCxnSpPr>
              <a:cxnSpLocks/>
            </p:cNvCxnSpPr>
            <p:nvPr/>
          </p:nvCxnSpPr>
          <p:spPr>
            <a:xfrm>
              <a:off x="8683112" y="170884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2A40B45-F8FA-4B7A-8A11-1B67E1001F6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54763" y="1743445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1013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/>
          <p:nvPr/>
        </p:nvSpPr>
        <p:spPr>
          <a:xfrm>
            <a:off x="-104997" y="-32312"/>
            <a:ext cx="142316192" cy="44341758"/>
          </a:xfrm>
          <a:custGeom>
            <a:avLst/>
            <a:gdLst/>
            <a:ahLst/>
            <a:cxnLst/>
            <a:rect l="l" t="t" r="r" b="b"/>
            <a:pathLst>
              <a:path w="13189097" h="7361975" extrusionOk="0">
                <a:moveTo>
                  <a:pt x="13189097" y="81348"/>
                </a:moveTo>
                <a:lnTo>
                  <a:pt x="13189097" y="0"/>
                </a:lnTo>
                <a:lnTo>
                  <a:pt x="72868" y="0"/>
                </a:lnTo>
                <a:lnTo>
                  <a:pt x="72868" y="40674"/>
                </a:lnTo>
                <a:lnTo>
                  <a:pt x="0" y="40674"/>
                </a:lnTo>
                <a:lnTo>
                  <a:pt x="0" y="7361975"/>
                </a:lnTo>
                <a:lnTo>
                  <a:pt x="145736" y="7361975"/>
                </a:lnTo>
                <a:lnTo>
                  <a:pt x="145736" y="5938389"/>
                </a:lnTo>
                <a:lnTo>
                  <a:pt x="2623246" y="5938389"/>
                </a:lnTo>
                <a:lnTo>
                  <a:pt x="2623246" y="7361975"/>
                </a:lnTo>
                <a:lnTo>
                  <a:pt x="2768982" y="7361975"/>
                </a:lnTo>
                <a:lnTo>
                  <a:pt x="2768982" y="5938389"/>
                </a:lnTo>
                <a:lnTo>
                  <a:pt x="5246492" y="5938389"/>
                </a:lnTo>
                <a:lnTo>
                  <a:pt x="5246492" y="7361975"/>
                </a:lnTo>
                <a:lnTo>
                  <a:pt x="5392227" y="7361975"/>
                </a:lnTo>
                <a:lnTo>
                  <a:pt x="5392227" y="5938389"/>
                </a:lnTo>
                <a:lnTo>
                  <a:pt x="7869737" y="5938389"/>
                </a:lnTo>
                <a:lnTo>
                  <a:pt x="7869737" y="7361975"/>
                </a:lnTo>
                <a:lnTo>
                  <a:pt x="8015474" y="7361975"/>
                </a:lnTo>
                <a:lnTo>
                  <a:pt x="8015474" y="5938389"/>
                </a:lnTo>
                <a:lnTo>
                  <a:pt x="10492984" y="5938389"/>
                </a:lnTo>
                <a:lnTo>
                  <a:pt x="10492984" y="7361975"/>
                </a:lnTo>
                <a:lnTo>
                  <a:pt x="10638719" y="7361975"/>
                </a:lnTo>
                <a:lnTo>
                  <a:pt x="10638719" y="5938389"/>
                </a:lnTo>
                <a:lnTo>
                  <a:pt x="13189097" y="5938389"/>
                </a:lnTo>
                <a:lnTo>
                  <a:pt x="13189097" y="5857041"/>
                </a:lnTo>
                <a:lnTo>
                  <a:pt x="10638719" y="5857041"/>
                </a:lnTo>
                <a:lnTo>
                  <a:pt x="10638719" y="4474129"/>
                </a:lnTo>
                <a:lnTo>
                  <a:pt x="13189097" y="4474129"/>
                </a:lnTo>
                <a:lnTo>
                  <a:pt x="13189097" y="4392781"/>
                </a:lnTo>
                <a:lnTo>
                  <a:pt x="10638719" y="4392781"/>
                </a:lnTo>
                <a:lnTo>
                  <a:pt x="10638719" y="3009869"/>
                </a:lnTo>
                <a:lnTo>
                  <a:pt x="13189097" y="3009869"/>
                </a:lnTo>
                <a:lnTo>
                  <a:pt x="13189097" y="2928521"/>
                </a:lnTo>
                <a:lnTo>
                  <a:pt x="10638719" y="2928521"/>
                </a:lnTo>
                <a:lnTo>
                  <a:pt x="10638719" y="1545608"/>
                </a:lnTo>
                <a:lnTo>
                  <a:pt x="13189097" y="1545608"/>
                </a:lnTo>
                <a:lnTo>
                  <a:pt x="13189097" y="1464260"/>
                </a:lnTo>
                <a:lnTo>
                  <a:pt x="10638719" y="1464260"/>
                </a:lnTo>
                <a:lnTo>
                  <a:pt x="10638719" y="81348"/>
                </a:lnTo>
                <a:lnTo>
                  <a:pt x="13189097" y="81348"/>
                </a:lnTo>
                <a:close/>
                <a:moveTo>
                  <a:pt x="2768982" y="1464260"/>
                </a:moveTo>
                <a:lnTo>
                  <a:pt x="2768982" y="81348"/>
                </a:lnTo>
                <a:lnTo>
                  <a:pt x="5246492" y="81348"/>
                </a:lnTo>
                <a:lnTo>
                  <a:pt x="5246492" y="1464260"/>
                </a:lnTo>
                <a:lnTo>
                  <a:pt x="2768982" y="1464260"/>
                </a:lnTo>
                <a:close/>
                <a:moveTo>
                  <a:pt x="5246492" y="1545608"/>
                </a:moveTo>
                <a:lnTo>
                  <a:pt x="5246492" y="2928521"/>
                </a:lnTo>
                <a:lnTo>
                  <a:pt x="2768982" y="2928521"/>
                </a:lnTo>
                <a:lnTo>
                  <a:pt x="2768982" y="1545608"/>
                </a:lnTo>
                <a:lnTo>
                  <a:pt x="5246492" y="1545608"/>
                </a:lnTo>
                <a:close/>
                <a:moveTo>
                  <a:pt x="2623246" y="1464260"/>
                </a:moveTo>
                <a:lnTo>
                  <a:pt x="145736" y="1464260"/>
                </a:lnTo>
                <a:lnTo>
                  <a:pt x="145736" y="81348"/>
                </a:lnTo>
                <a:lnTo>
                  <a:pt x="2623246" y="81348"/>
                </a:lnTo>
                <a:lnTo>
                  <a:pt x="2623246" y="1464260"/>
                </a:lnTo>
                <a:close/>
                <a:moveTo>
                  <a:pt x="2623246" y="1545608"/>
                </a:moveTo>
                <a:lnTo>
                  <a:pt x="2623246" y="2928521"/>
                </a:lnTo>
                <a:lnTo>
                  <a:pt x="145736" y="2928521"/>
                </a:lnTo>
                <a:lnTo>
                  <a:pt x="145736" y="1545608"/>
                </a:lnTo>
                <a:lnTo>
                  <a:pt x="2623246" y="1545608"/>
                </a:lnTo>
                <a:close/>
                <a:moveTo>
                  <a:pt x="2623246" y="3009869"/>
                </a:moveTo>
                <a:lnTo>
                  <a:pt x="2623246" y="4392781"/>
                </a:lnTo>
                <a:lnTo>
                  <a:pt x="145736" y="4392781"/>
                </a:lnTo>
                <a:lnTo>
                  <a:pt x="145736" y="3009869"/>
                </a:lnTo>
                <a:lnTo>
                  <a:pt x="2623246" y="3009869"/>
                </a:lnTo>
                <a:close/>
                <a:moveTo>
                  <a:pt x="2768982" y="3009869"/>
                </a:moveTo>
                <a:lnTo>
                  <a:pt x="5246492" y="3009869"/>
                </a:lnTo>
                <a:lnTo>
                  <a:pt x="5246492" y="4392781"/>
                </a:lnTo>
                <a:lnTo>
                  <a:pt x="2768982" y="4392781"/>
                </a:lnTo>
                <a:lnTo>
                  <a:pt x="2768982" y="3009869"/>
                </a:lnTo>
                <a:close/>
                <a:moveTo>
                  <a:pt x="5392227" y="3009869"/>
                </a:moveTo>
                <a:lnTo>
                  <a:pt x="7869737" y="3009869"/>
                </a:lnTo>
                <a:lnTo>
                  <a:pt x="7869737" y="4392781"/>
                </a:lnTo>
                <a:lnTo>
                  <a:pt x="5392227" y="4392781"/>
                </a:lnTo>
                <a:lnTo>
                  <a:pt x="5392227" y="3009869"/>
                </a:lnTo>
                <a:close/>
                <a:moveTo>
                  <a:pt x="5392227" y="2928521"/>
                </a:moveTo>
                <a:lnTo>
                  <a:pt x="5392227" y="1545608"/>
                </a:lnTo>
                <a:lnTo>
                  <a:pt x="7869737" y="1545608"/>
                </a:lnTo>
                <a:lnTo>
                  <a:pt x="7869737" y="2928521"/>
                </a:lnTo>
                <a:lnTo>
                  <a:pt x="5392227" y="2928521"/>
                </a:lnTo>
                <a:close/>
                <a:moveTo>
                  <a:pt x="5392227" y="1464260"/>
                </a:moveTo>
                <a:lnTo>
                  <a:pt x="5392227" y="81348"/>
                </a:lnTo>
                <a:lnTo>
                  <a:pt x="7869737" y="81348"/>
                </a:lnTo>
                <a:lnTo>
                  <a:pt x="7869737" y="1464260"/>
                </a:lnTo>
                <a:lnTo>
                  <a:pt x="5392227" y="1464260"/>
                </a:lnTo>
                <a:close/>
                <a:moveTo>
                  <a:pt x="145736" y="5857041"/>
                </a:moveTo>
                <a:lnTo>
                  <a:pt x="145736" y="4474129"/>
                </a:lnTo>
                <a:lnTo>
                  <a:pt x="2623246" y="4474129"/>
                </a:lnTo>
                <a:lnTo>
                  <a:pt x="2623246" y="5857041"/>
                </a:lnTo>
                <a:lnTo>
                  <a:pt x="145736" y="5857041"/>
                </a:lnTo>
                <a:close/>
                <a:moveTo>
                  <a:pt x="2768982" y="5857041"/>
                </a:moveTo>
                <a:lnTo>
                  <a:pt x="2768982" y="4474129"/>
                </a:lnTo>
                <a:lnTo>
                  <a:pt x="5246492" y="4474129"/>
                </a:lnTo>
                <a:lnTo>
                  <a:pt x="5246492" y="5857041"/>
                </a:lnTo>
                <a:lnTo>
                  <a:pt x="2768982" y="5857041"/>
                </a:lnTo>
                <a:close/>
                <a:moveTo>
                  <a:pt x="5392227" y="5857041"/>
                </a:moveTo>
                <a:lnTo>
                  <a:pt x="5392227" y="4474129"/>
                </a:lnTo>
                <a:lnTo>
                  <a:pt x="7869737" y="4474129"/>
                </a:lnTo>
                <a:lnTo>
                  <a:pt x="7869737" y="5857041"/>
                </a:lnTo>
                <a:lnTo>
                  <a:pt x="5392227" y="5857041"/>
                </a:lnTo>
                <a:close/>
                <a:moveTo>
                  <a:pt x="10492984" y="5857041"/>
                </a:moveTo>
                <a:lnTo>
                  <a:pt x="8015474" y="5857041"/>
                </a:lnTo>
                <a:lnTo>
                  <a:pt x="8015474" y="4474129"/>
                </a:lnTo>
                <a:lnTo>
                  <a:pt x="10492984" y="4474129"/>
                </a:lnTo>
                <a:lnTo>
                  <a:pt x="10492984" y="5857041"/>
                </a:lnTo>
                <a:close/>
                <a:moveTo>
                  <a:pt x="10492984" y="4392781"/>
                </a:moveTo>
                <a:lnTo>
                  <a:pt x="8015474" y="4392781"/>
                </a:lnTo>
                <a:lnTo>
                  <a:pt x="8015474" y="3009869"/>
                </a:lnTo>
                <a:lnTo>
                  <a:pt x="10492984" y="3009869"/>
                </a:lnTo>
                <a:lnTo>
                  <a:pt x="10492984" y="4392781"/>
                </a:lnTo>
                <a:close/>
                <a:moveTo>
                  <a:pt x="10492984" y="2928521"/>
                </a:moveTo>
                <a:lnTo>
                  <a:pt x="8015474" y="2928521"/>
                </a:lnTo>
                <a:lnTo>
                  <a:pt x="8015474" y="1545608"/>
                </a:lnTo>
                <a:lnTo>
                  <a:pt x="10492984" y="1545608"/>
                </a:lnTo>
                <a:lnTo>
                  <a:pt x="10492984" y="2928521"/>
                </a:lnTo>
                <a:close/>
                <a:moveTo>
                  <a:pt x="10492984" y="1464260"/>
                </a:moveTo>
                <a:lnTo>
                  <a:pt x="8015474" y="1464260"/>
                </a:lnTo>
                <a:lnTo>
                  <a:pt x="8015474" y="81348"/>
                </a:lnTo>
                <a:lnTo>
                  <a:pt x="10492984" y="81348"/>
                </a:lnTo>
                <a:lnTo>
                  <a:pt x="10492984" y="1464260"/>
                </a:lnTo>
                <a:close/>
              </a:path>
            </a:pathLst>
          </a:custGeom>
          <a:solidFill>
            <a:srgbClr val="FAC370">
              <a:alpha val="44705"/>
            </a:srgbClr>
          </a:solidFill>
          <a:ln>
            <a:noFill/>
          </a:ln>
        </p:spPr>
      </p:sp>
      <p:pic>
        <p:nvPicPr>
          <p:cNvPr id="208" name="Google Shape;2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302278" y="-1196693"/>
            <a:ext cx="5642488" cy="1013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1630" flipH="1">
            <a:off x="2089535" y="761881"/>
            <a:ext cx="949345" cy="12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62758">
            <a:off x="11196342" y="3167528"/>
            <a:ext cx="1039877" cy="130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843760">
            <a:off x="1705513" y="5496327"/>
            <a:ext cx="1887063" cy="8440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FFD5A6-A8AB-45A9-9DC4-3E0B315D94CB}"/>
              </a:ext>
            </a:extLst>
          </p:cNvPr>
          <p:cNvSpPr txBox="1"/>
          <p:nvPr/>
        </p:nvSpPr>
        <p:spPr>
          <a:xfrm>
            <a:off x="4057977" y="1289662"/>
            <a:ext cx="492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Cooper Black" panose="02040603050506020204" pitchFamily="18" charset="0"/>
                <a:ea typeface="微软雅黑"/>
                <a:cs typeface="+mn-cs"/>
              </a:rPr>
              <a:t>YÊU CẦU CẦN ĐẠT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Cooper Black" panose="02040603050506020204" pitchFamily="18" charset="0"/>
              <a:ea typeface="微软雅黑"/>
              <a:cs typeface="+mn-cs"/>
            </a:endParaRPr>
          </a:p>
        </p:txBody>
      </p:sp>
      <p:pic>
        <p:nvPicPr>
          <p:cNvPr id="11" name="图片 1">
            <a:extLst>
              <a:ext uri="{FF2B5EF4-FFF2-40B4-BE49-F238E27FC236}">
                <a16:creationId xmlns:a16="http://schemas.microsoft.com/office/drawing/2014/main" id="{93AE908E-3421-4B3B-8BB1-E4EC942DE3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0820" y="2720057"/>
            <a:ext cx="515341" cy="8505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9E71A6-C233-4129-AB64-F6FB7744F6A1}"/>
              </a:ext>
            </a:extLst>
          </p:cNvPr>
          <p:cNvSpPr txBox="1"/>
          <p:nvPr/>
        </p:nvSpPr>
        <p:spPr>
          <a:xfrm>
            <a:off x="2942508" y="2385676"/>
            <a:ext cx="8678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 tập, củng cố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 dạng, nhận biết điểm, đoạn thẳng, đường cong, ba điểm thẳng hàng, hình tứ giác, khối trụ, khối cầu.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12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726" y="513739"/>
            <a:ext cx="11002299" cy="571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28968">
            <a:off x="10131404" y="4577823"/>
            <a:ext cx="2494081" cy="2503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85305" y="-295906"/>
            <a:ext cx="1956993" cy="2114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09490" y="239122"/>
            <a:ext cx="2426752" cy="1332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45922" y="0"/>
            <a:ext cx="737352" cy="99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2615954">
            <a:off x="-47311" y="5384688"/>
            <a:ext cx="1897429" cy="67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614A93-D4FE-4FBA-80B2-80861E4D515F}"/>
              </a:ext>
            </a:extLst>
          </p:cNvPr>
          <p:cNvSpPr txBox="1"/>
          <p:nvPr/>
        </p:nvSpPr>
        <p:spPr>
          <a:xfrm>
            <a:off x="2152562" y="2157397"/>
            <a:ext cx="85431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6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Cooper Black" panose="02040603050506020204" pitchFamily="18" charset="0"/>
                <a:ea typeface="微软雅黑"/>
                <a:cs typeface="Times New Roman" pitchFamily="18" charset="0"/>
                <a:sym typeface="Arial"/>
              </a:rPr>
              <a:t>CHÀO TẠM BIỆT VÀ HẸN GẶP LẠI!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Cooper Black" panose="02040603050506020204" pitchFamily="18" charset="0"/>
              <a:ea typeface="微软雅黑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298711" y="2501919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72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HÌNH HỌC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-104997" y="-32312"/>
            <a:ext cx="142316192" cy="44341758"/>
          </a:xfrm>
          <a:custGeom>
            <a:avLst/>
            <a:gdLst/>
            <a:ahLst/>
            <a:cxnLst/>
            <a:rect l="l" t="t" r="r" b="b"/>
            <a:pathLst>
              <a:path w="13189097" h="7361975" extrusionOk="0">
                <a:moveTo>
                  <a:pt x="13189097" y="81348"/>
                </a:moveTo>
                <a:lnTo>
                  <a:pt x="13189097" y="0"/>
                </a:lnTo>
                <a:lnTo>
                  <a:pt x="72868" y="0"/>
                </a:lnTo>
                <a:lnTo>
                  <a:pt x="72868" y="40674"/>
                </a:lnTo>
                <a:lnTo>
                  <a:pt x="0" y="40674"/>
                </a:lnTo>
                <a:lnTo>
                  <a:pt x="0" y="7361975"/>
                </a:lnTo>
                <a:lnTo>
                  <a:pt x="145736" y="7361975"/>
                </a:lnTo>
                <a:lnTo>
                  <a:pt x="145736" y="5938389"/>
                </a:lnTo>
                <a:lnTo>
                  <a:pt x="2623246" y="5938389"/>
                </a:lnTo>
                <a:lnTo>
                  <a:pt x="2623246" y="7361975"/>
                </a:lnTo>
                <a:lnTo>
                  <a:pt x="2768982" y="7361975"/>
                </a:lnTo>
                <a:lnTo>
                  <a:pt x="2768982" y="5938389"/>
                </a:lnTo>
                <a:lnTo>
                  <a:pt x="5246492" y="5938389"/>
                </a:lnTo>
                <a:lnTo>
                  <a:pt x="5246492" y="7361975"/>
                </a:lnTo>
                <a:lnTo>
                  <a:pt x="5392227" y="7361975"/>
                </a:lnTo>
                <a:lnTo>
                  <a:pt x="5392227" y="5938389"/>
                </a:lnTo>
                <a:lnTo>
                  <a:pt x="7869737" y="5938389"/>
                </a:lnTo>
                <a:lnTo>
                  <a:pt x="7869737" y="7361975"/>
                </a:lnTo>
                <a:lnTo>
                  <a:pt x="8015474" y="7361975"/>
                </a:lnTo>
                <a:lnTo>
                  <a:pt x="8015474" y="5938389"/>
                </a:lnTo>
                <a:lnTo>
                  <a:pt x="10492984" y="5938389"/>
                </a:lnTo>
                <a:lnTo>
                  <a:pt x="10492984" y="7361975"/>
                </a:lnTo>
                <a:lnTo>
                  <a:pt x="10638719" y="7361975"/>
                </a:lnTo>
                <a:lnTo>
                  <a:pt x="10638719" y="5938389"/>
                </a:lnTo>
                <a:lnTo>
                  <a:pt x="13189097" y="5938389"/>
                </a:lnTo>
                <a:lnTo>
                  <a:pt x="13189097" y="5857041"/>
                </a:lnTo>
                <a:lnTo>
                  <a:pt x="10638719" y="5857041"/>
                </a:lnTo>
                <a:lnTo>
                  <a:pt x="10638719" y="4474129"/>
                </a:lnTo>
                <a:lnTo>
                  <a:pt x="13189097" y="4474129"/>
                </a:lnTo>
                <a:lnTo>
                  <a:pt x="13189097" y="4392781"/>
                </a:lnTo>
                <a:lnTo>
                  <a:pt x="10638719" y="4392781"/>
                </a:lnTo>
                <a:lnTo>
                  <a:pt x="10638719" y="3009869"/>
                </a:lnTo>
                <a:lnTo>
                  <a:pt x="13189097" y="3009869"/>
                </a:lnTo>
                <a:lnTo>
                  <a:pt x="13189097" y="2928521"/>
                </a:lnTo>
                <a:lnTo>
                  <a:pt x="10638719" y="2928521"/>
                </a:lnTo>
                <a:lnTo>
                  <a:pt x="10638719" y="1545608"/>
                </a:lnTo>
                <a:lnTo>
                  <a:pt x="13189097" y="1545608"/>
                </a:lnTo>
                <a:lnTo>
                  <a:pt x="13189097" y="1464260"/>
                </a:lnTo>
                <a:lnTo>
                  <a:pt x="10638719" y="1464260"/>
                </a:lnTo>
                <a:lnTo>
                  <a:pt x="10638719" y="81348"/>
                </a:lnTo>
                <a:lnTo>
                  <a:pt x="13189097" y="81348"/>
                </a:lnTo>
                <a:close/>
                <a:moveTo>
                  <a:pt x="2768982" y="1464260"/>
                </a:moveTo>
                <a:lnTo>
                  <a:pt x="2768982" y="81348"/>
                </a:lnTo>
                <a:lnTo>
                  <a:pt x="5246492" y="81348"/>
                </a:lnTo>
                <a:lnTo>
                  <a:pt x="5246492" y="1464260"/>
                </a:lnTo>
                <a:lnTo>
                  <a:pt x="2768982" y="1464260"/>
                </a:lnTo>
                <a:close/>
                <a:moveTo>
                  <a:pt x="5246492" y="1545608"/>
                </a:moveTo>
                <a:lnTo>
                  <a:pt x="5246492" y="2928521"/>
                </a:lnTo>
                <a:lnTo>
                  <a:pt x="2768982" y="2928521"/>
                </a:lnTo>
                <a:lnTo>
                  <a:pt x="2768982" y="1545608"/>
                </a:lnTo>
                <a:lnTo>
                  <a:pt x="5246492" y="1545608"/>
                </a:lnTo>
                <a:close/>
                <a:moveTo>
                  <a:pt x="2623246" y="1464260"/>
                </a:moveTo>
                <a:lnTo>
                  <a:pt x="145736" y="1464260"/>
                </a:lnTo>
                <a:lnTo>
                  <a:pt x="145736" y="81348"/>
                </a:lnTo>
                <a:lnTo>
                  <a:pt x="2623246" y="81348"/>
                </a:lnTo>
                <a:lnTo>
                  <a:pt x="2623246" y="1464260"/>
                </a:lnTo>
                <a:close/>
                <a:moveTo>
                  <a:pt x="2623246" y="1545608"/>
                </a:moveTo>
                <a:lnTo>
                  <a:pt x="2623246" y="2928521"/>
                </a:lnTo>
                <a:lnTo>
                  <a:pt x="145736" y="2928521"/>
                </a:lnTo>
                <a:lnTo>
                  <a:pt x="145736" y="1545608"/>
                </a:lnTo>
                <a:lnTo>
                  <a:pt x="2623246" y="1545608"/>
                </a:lnTo>
                <a:close/>
                <a:moveTo>
                  <a:pt x="2623246" y="3009869"/>
                </a:moveTo>
                <a:lnTo>
                  <a:pt x="2623246" y="4392781"/>
                </a:lnTo>
                <a:lnTo>
                  <a:pt x="145736" y="4392781"/>
                </a:lnTo>
                <a:lnTo>
                  <a:pt x="145736" y="3009869"/>
                </a:lnTo>
                <a:lnTo>
                  <a:pt x="2623246" y="3009869"/>
                </a:lnTo>
                <a:close/>
                <a:moveTo>
                  <a:pt x="2768982" y="3009869"/>
                </a:moveTo>
                <a:lnTo>
                  <a:pt x="5246492" y="3009869"/>
                </a:lnTo>
                <a:lnTo>
                  <a:pt x="5246492" y="4392781"/>
                </a:lnTo>
                <a:lnTo>
                  <a:pt x="2768982" y="4392781"/>
                </a:lnTo>
                <a:lnTo>
                  <a:pt x="2768982" y="3009869"/>
                </a:lnTo>
                <a:close/>
                <a:moveTo>
                  <a:pt x="5392227" y="3009869"/>
                </a:moveTo>
                <a:lnTo>
                  <a:pt x="7869737" y="3009869"/>
                </a:lnTo>
                <a:lnTo>
                  <a:pt x="7869737" y="4392781"/>
                </a:lnTo>
                <a:lnTo>
                  <a:pt x="5392227" y="4392781"/>
                </a:lnTo>
                <a:lnTo>
                  <a:pt x="5392227" y="3009869"/>
                </a:lnTo>
                <a:close/>
                <a:moveTo>
                  <a:pt x="5392227" y="2928521"/>
                </a:moveTo>
                <a:lnTo>
                  <a:pt x="5392227" y="1545608"/>
                </a:lnTo>
                <a:lnTo>
                  <a:pt x="7869737" y="1545608"/>
                </a:lnTo>
                <a:lnTo>
                  <a:pt x="7869737" y="2928521"/>
                </a:lnTo>
                <a:lnTo>
                  <a:pt x="5392227" y="2928521"/>
                </a:lnTo>
                <a:close/>
                <a:moveTo>
                  <a:pt x="5392227" y="1464260"/>
                </a:moveTo>
                <a:lnTo>
                  <a:pt x="5392227" y="81348"/>
                </a:lnTo>
                <a:lnTo>
                  <a:pt x="7869737" y="81348"/>
                </a:lnTo>
                <a:lnTo>
                  <a:pt x="7869737" y="1464260"/>
                </a:lnTo>
                <a:lnTo>
                  <a:pt x="5392227" y="1464260"/>
                </a:lnTo>
                <a:close/>
                <a:moveTo>
                  <a:pt x="145736" y="5857041"/>
                </a:moveTo>
                <a:lnTo>
                  <a:pt x="145736" y="4474129"/>
                </a:lnTo>
                <a:lnTo>
                  <a:pt x="2623246" y="4474129"/>
                </a:lnTo>
                <a:lnTo>
                  <a:pt x="2623246" y="5857041"/>
                </a:lnTo>
                <a:lnTo>
                  <a:pt x="145736" y="5857041"/>
                </a:lnTo>
                <a:close/>
                <a:moveTo>
                  <a:pt x="2768982" y="5857041"/>
                </a:moveTo>
                <a:lnTo>
                  <a:pt x="2768982" y="4474129"/>
                </a:lnTo>
                <a:lnTo>
                  <a:pt x="5246492" y="4474129"/>
                </a:lnTo>
                <a:lnTo>
                  <a:pt x="5246492" y="5857041"/>
                </a:lnTo>
                <a:lnTo>
                  <a:pt x="2768982" y="5857041"/>
                </a:lnTo>
                <a:close/>
                <a:moveTo>
                  <a:pt x="5392227" y="5857041"/>
                </a:moveTo>
                <a:lnTo>
                  <a:pt x="5392227" y="4474129"/>
                </a:lnTo>
                <a:lnTo>
                  <a:pt x="7869737" y="4474129"/>
                </a:lnTo>
                <a:lnTo>
                  <a:pt x="7869737" y="5857041"/>
                </a:lnTo>
                <a:lnTo>
                  <a:pt x="5392227" y="5857041"/>
                </a:lnTo>
                <a:close/>
                <a:moveTo>
                  <a:pt x="10492984" y="5857041"/>
                </a:moveTo>
                <a:lnTo>
                  <a:pt x="8015474" y="5857041"/>
                </a:lnTo>
                <a:lnTo>
                  <a:pt x="8015474" y="4474129"/>
                </a:lnTo>
                <a:lnTo>
                  <a:pt x="10492984" y="4474129"/>
                </a:lnTo>
                <a:lnTo>
                  <a:pt x="10492984" y="5857041"/>
                </a:lnTo>
                <a:close/>
                <a:moveTo>
                  <a:pt x="10492984" y="4392781"/>
                </a:moveTo>
                <a:lnTo>
                  <a:pt x="8015474" y="4392781"/>
                </a:lnTo>
                <a:lnTo>
                  <a:pt x="8015474" y="3009869"/>
                </a:lnTo>
                <a:lnTo>
                  <a:pt x="10492984" y="3009869"/>
                </a:lnTo>
                <a:lnTo>
                  <a:pt x="10492984" y="4392781"/>
                </a:lnTo>
                <a:close/>
                <a:moveTo>
                  <a:pt x="10492984" y="2928521"/>
                </a:moveTo>
                <a:lnTo>
                  <a:pt x="8015474" y="2928521"/>
                </a:lnTo>
                <a:lnTo>
                  <a:pt x="8015474" y="1545608"/>
                </a:lnTo>
                <a:lnTo>
                  <a:pt x="10492984" y="1545608"/>
                </a:lnTo>
                <a:lnTo>
                  <a:pt x="10492984" y="2928521"/>
                </a:lnTo>
                <a:close/>
                <a:moveTo>
                  <a:pt x="10492984" y="1464260"/>
                </a:moveTo>
                <a:lnTo>
                  <a:pt x="8015474" y="1464260"/>
                </a:lnTo>
                <a:lnTo>
                  <a:pt x="8015474" y="81348"/>
                </a:lnTo>
                <a:lnTo>
                  <a:pt x="10492984" y="81348"/>
                </a:lnTo>
                <a:lnTo>
                  <a:pt x="10492984" y="1464260"/>
                </a:lnTo>
                <a:close/>
              </a:path>
            </a:pathLst>
          </a:custGeom>
          <a:solidFill>
            <a:srgbClr val="FAC370">
              <a:alpha val="49803"/>
            </a:srgbClr>
          </a:solidFill>
          <a:ln>
            <a:noFill/>
          </a:ln>
        </p:spPr>
      </p:sp>
      <p:pic>
        <p:nvPicPr>
          <p:cNvPr id="99" name="Google Shape;9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3525596" y="-399630"/>
            <a:ext cx="5551877" cy="793125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5"/>
          <p:cNvSpPr txBox="1"/>
          <p:nvPr/>
        </p:nvSpPr>
        <p:spPr>
          <a:xfrm>
            <a:off x="3162252" y="2892151"/>
            <a:ext cx="583218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6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Cooper Black" panose="02040603050506020204" pitchFamily="18" charset="0"/>
                <a:ea typeface="+mn-ea"/>
                <a:cs typeface="Arial"/>
                <a:sym typeface="Arial"/>
              </a:rPr>
              <a:t>KHỞI ĐỘNG</a:t>
            </a:r>
            <a:endParaRPr kumimoji="0" sz="6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Cooper Black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103" name="Google Shape;10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575018">
            <a:off x="8502859" y="1163222"/>
            <a:ext cx="2486425" cy="1112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19336">
            <a:off x="1232648" y="3926128"/>
            <a:ext cx="1770079" cy="1721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97042">
            <a:off x="3473052" y="545723"/>
            <a:ext cx="2111589" cy="706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0"/>
            <a:ext cx="5105400" cy="1371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88199">
            <a:off x="4041129" y="2095799"/>
            <a:ext cx="3960806" cy="38113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517">
            <a:off x="1343127" y="3057611"/>
            <a:ext cx="2743200" cy="2639710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981200"/>
            <a:ext cx="838200" cy="12031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22179" y="3124200"/>
            <a:ext cx="1207475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b="1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53500" y="4809022"/>
            <a:ext cx="838200" cy="9745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86654" y="5723554"/>
            <a:ext cx="1097395" cy="1134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b="1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6047" y="4694722"/>
            <a:ext cx="838200" cy="12031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688690" y="5723554"/>
            <a:ext cx="1184983" cy="1134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72600" y="2286000"/>
            <a:ext cx="838200" cy="12031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713124" y="3429000"/>
            <a:ext cx="1318951" cy="11684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8534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147291" y="695844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 nào dưới đây là hình trụ?</a:t>
            </a:r>
            <a:endParaRPr lang="en-US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038657">
            <a:off x="2862492" y="3548293"/>
            <a:ext cx="959812" cy="959812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009738">
            <a:off x="2853755" y="3539557"/>
            <a:ext cx="914400" cy="9144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009738">
            <a:off x="2853756" y="3539555"/>
            <a:ext cx="914400" cy="9144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276600" y="5867400"/>
            <a:ext cx="12192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rồi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779757" y="2590800"/>
            <a:ext cx="1219200" cy="533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Calibri"/>
              </a:rPr>
              <a:t>Đúng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</a:rPr>
              <a:t>rồi</a:t>
            </a:r>
            <a:endParaRPr lang="en-US" sz="20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295669" y="4640711"/>
            <a:ext cx="10668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Calibri"/>
              </a:rPr>
              <a:t>Sai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</a:rPr>
              <a:t>rồi</a:t>
            </a:r>
            <a:endParaRPr lang="en-US" sz="20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009738">
            <a:off x="2853756" y="3539557"/>
            <a:ext cx="914400" cy="9144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7757422" y="2517430"/>
            <a:ext cx="1066800" cy="6669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Calibri"/>
              </a:rPr>
              <a:t>Sai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/>
              </a:rPr>
              <a:t>rồi</a:t>
            </a:r>
            <a:endParaRPr lang="en-US" sz="20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D2682A-74CA-4710-BEA6-F540D3110A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86" y="3010032"/>
            <a:ext cx="1267971" cy="12679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C981CC-8838-4D69-920F-E2131F5F48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124" y="3455315"/>
            <a:ext cx="1318951" cy="11421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675D469-6F3B-49E9-8E07-461FC8C179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805" y="5765901"/>
            <a:ext cx="1097395" cy="10973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5A104C-25CA-4047-BF02-15D266E464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841" y="5638753"/>
            <a:ext cx="1318951" cy="1318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0555 C 0.05347 0.00648 0.1415 -0.02686 0.23004 -0.05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C 3.33333E-6 0.00023 0.09323 0.2 0.18715 0.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80451 0.094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80451 0.0393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0" y="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517">
            <a:off x="1343126" y="3057612"/>
            <a:ext cx="2743200" cy="2639710"/>
          </a:xfrm>
          <a:prstGeom prst="rect">
            <a:avLst/>
          </a:prstGeom>
        </p:spPr>
      </p:pic>
      <p:pic>
        <p:nvPicPr>
          <p:cNvPr id="6" name="Picture 5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2093"/>
            <a:ext cx="76581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19400" y="381001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 2: Hình nào dưới đây là đường cong?</a:t>
            </a:r>
            <a:endParaRPr lang="en-US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65792" y="4480879"/>
            <a:ext cx="838200" cy="1203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62170" y="5626276"/>
            <a:ext cx="1334083" cy="12317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sz="2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3042186" y="3423185"/>
            <a:ext cx="1117110" cy="1117110"/>
          </a:xfrm>
          <a:prstGeom prst="rect">
            <a:avLst/>
          </a:prstGeom>
        </p:spPr>
      </p:pic>
      <p:pic>
        <p:nvPicPr>
          <p:cNvPr id="11" name="Picture 10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3042186" y="3423186"/>
            <a:ext cx="1117110" cy="1117110"/>
          </a:xfrm>
          <a:prstGeom prst="rect">
            <a:avLst/>
          </a:prstGeom>
        </p:spPr>
      </p:pic>
      <p:pic>
        <p:nvPicPr>
          <p:cNvPr id="12" name="Picture 11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3042186" y="3423186"/>
            <a:ext cx="1117110" cy="1117110"/>
          </a:xfrm>
          <a:prstGeom prst="rect">
            <a:avLst/>
          </a:prstGeom>
        </p:spPr>
      </p:pic>
      <p:pic>
        <p:nvPicPr>
          <p:cNvPr id="13" name="Picture 12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3097845" y="3478845"/>
            <a:ext cx="1014112" cy="101411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581400" y="6096000"/>
            <a:ext cx="12192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</a:rPr>
              <a:t>rồi</a:t>
            </a:r>
            <a:endParaRPr lang="en-US" sz="20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5" name="Picture 14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93085" y="4511842"/>
            <a:ext cx="838200" cy="120315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112211" y="5626276"/>
            <a:ext cx="2107990" cy="8507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sz="2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nip Single Corner Rectangle 16"/>
          <p:cNvSpPr/>
          <p:nvPr/>
        </p:nvSpPr>
        <p:spPr>
          <a:xfrm>
            <a:off x="9067800" y="4848234"/>
            <a:ext cx="990600" cy="609600"/>
          </a:xfrm>
          <a:prstGeom prst="snip1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</a:rPr>
              <a:t>rồi</a:t>
            </a:r>
            <a:endParaRPr lang="en-US" sz="20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8" name="Picture 17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1828800"/>
            <a:ext cx="838200" cy="120315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029200" y="3019864"/>
            <a:ext cx="1543255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sz="2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886200" y="3124200"/>
            <a:ext cx="990600" cy="457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</a:rPr>
              <a:t>Rồi</a:t>
            </a:r>
            <a:endParaRPr lang="en-US" sz="20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21" name="Picture 20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00" y="2362200"/>
            <a:ext cx="997458" cy="143175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001000" y="3733800"/>
            <a:ext cx="1758958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vi-VN" sz="2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44429" y="3810000"/>
            <a:ext cx="10668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</a:rPr>
              <a:t>rồi</a:t>
            </a:r>
            <a:endParaRPr lang="en-US" sz="20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0695A4-FA84-42A2-91B3-417AE1C5292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9" r="17217" b="62244"/>
          <a:stretch/>
        </p:blipFill>
        <p:spPr>
          <a:xfrm>
            <a:off x="5162170" y="3035906"/>
            <a:ext cx="1334083" cy="545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F02756-31DA-4400-9C78-F90150FDB1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285" y="3778769"/>
            <a:ext cx="1511479" cy="5037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21051C-DC87-4D01-B3FC-2AAB48DD7E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2" t="32793" r="31964" b="8691"/>
          <a:stretch/>
        </p:blipFill>
        <p:spPr>
          <a:xfrm>
            <a:off x="7391402" y="5719071"/>
            <a:ext cx="1558830" cy="67104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C80A520-011D-4A2F-AD9E-E85468B25BB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6" t="37756" r="72947" b="6613"/>
          <a:stretch/>
        </p:blipFill>
        <p:spPr>
          <a:xfrm>
            <a:off x="5441239" y="5721000"/>
            <a:ext cx="838200" cy="1038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6459 0.163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77292 0.130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3125 -0.302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-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77292 0.130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20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221673" y="439768"/>
            <a:ext cx="11316957" cy="5978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265673">
            <a:off x="11050151" y="152602"/>
            <a:ext cx="976957" cy="692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86D2473-0772-4820-ABC3-4EDF7251F5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8" b="21217"/>
          <a:stretch/>
        </p:blipFill>
        <p:spPr>
          <a:xfrm>
            <a:off x="899854" y="950479"/>
            <a:ext cx="10058400" cy="49570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ADC4D69-59DE-4C96-B427-0489BF25E6B0}"/>
              </a:ext>
            </a:extLst>
          </p:cNvPr>
          <p:cNvSpPr txBox="1"/>
          <p:nvPr/>
        </p:nvSpPr>
        <p:spPr>
          <a:xfrm>
            <a:off x="2378819" y="1315705"/>
            <a:ext cx="7856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Thứ    ngày    tháng   năm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2022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461E64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8ED724-BF9F-456C-9E4F-9C151F086FDE}"/>
              </a:ext>
            </a:extLst>
          </p:cNvPr>
          <p:cNvSpPr txBox="1"/>
          <p:nvPr/>
        </p:nvSpPr>
        <p:spPr>
          <a:xfrm>
            <a:off x="4656723" y="2008310"/>
            <a:ext cx="4836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Toán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461E64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DE161B-E56C-4F7D-AE52-73BAB6BCAFAA}"/>
              </a:ext>
            </a:extLst>
          </p:cNvPr>
          <p:cNvSpPr txBox="1"/>
          <p:nvPr/>
        </p:nvSpPr>
        <p:spPr>
          <a:xfrm>
            <a:off x="2378819" y="2708905"/>
            <a:ext cx="10140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Bài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72: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HP001 5H Normal" panose="020B0603050302020204" pitchFamily="34" charset="0"/>
                <a:ea typeface="HP001" panose="020B0603050302020204" pitchFamily="34" charset="0"/>
                <a:cs typeface="HP001 5H Normal" panose="020B0603050302020204" pitchFamily="34" charset="0"/>
                <a:sym typeface="Arial"/>
              </a:rPr>
              <a:t>Ô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n tập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hình học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(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t1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61E64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/>
          <p:nvPr/>
        </p:nvSpPr>
        <p:spPr>
          <a:xfrm>
            <a:off x="-104997" y="-32312"/>
            <a:ext cx="142316192" cy="44341758"/>
          </a:xfrm>
          <a:custGeom>
            <a:avLst/>
            <a:gdLst/>
            <a:ahLst/>
            <a:cxnLst/>
            <a:rect l="l" t="t" r="r" b="b"/>
            <a:pathLst>
              <a:path w="13189097" h="7361975" extrusionOk="0">
                <a:moveTo>
                  <a:pt x="13189097" y="81348"/>
                </a:moveTo>
                <a:lnTo>
                  <a:pt x="13189097" y="0"/>
                </a:lnTo>
                <a:lnTo>
                  <a:pt x="72868" y="0"/>
                </a:lnTo>
                <a:lnTo>
                  <a:pt x="72868" y="40674"/>
                </a:lnTo>
                <a:lnTo>
                  <a:pt x="0" y="40674"/>
                </a:lnTo>
                <a:lnTo>
                  <a:pt x="0" y="7361975"/>
                </a:lnTo>
                <a:lnTo>
                  <a:pt x="145736" y="7361975"/>
                </a:lnTo>
                <a:lnTo>
                  <a:pt x="145736" y="5938389"/>
                </a:lnTo>
                <a:lnTo>
                  <a:pt x="2623246" y="5938389"/>
                </a:lnTo>
                <a:lnTo>
                  <a:pt x="2623246" y="7361975"/>
                </a:lnTo>
                <a:lnTo>
                  <a:pt x="2768982" y="7361975"/>
                </a:lnTo>
                <a:lnTo>
                  <a:pt x="2768982" y="5938389"/>
                </a:lnTo>
                <a:lnTo>
                  <a:pt x="5246492" y="5938389"/>
                </a:lnTo>
                <a:lnTo>
                  <a:pt x="5246492" y="7361975"/>
                </a:lnTo>
                <a:lnTo>
                  <a:pt x="5392227" y="7361975"/>
                </a:lnTo>
                <a:lnTo>
                  <a:pt x="5392227" y="5938389"/>
                </a:lnTo>
                <a:lnTo>
                  <a:pt x="7869737" y="5938389"/>
                </a:lnTo>
                <a:lnTo>
                  <a:pt x="7869737" y="7361975"/>
                </a:lnTo>
                <a:lnTo>
                  <a:pt x="8015474" y="7361975"/>
                </a:lnTo>
                <a:lnTo>
                  <a:pt x="8015474" y="5938389"/>
                </a:lnTo>
                <a:lnTo>
                  <a:pt x="10492984" y="5938389"/>
                </a:lnTo>
                <a:lnTo>
                  <a:pt x="10492984" y="7361975"/>
                </a:lnTo>
                <a:lnTo>
                  <a:pt x="10638719" y="7361975"/>
                </a:lnTo>
                <a:lnTo>
                  <a:pt x="10638719" y="5938389"/>
                </a:lnTo>
                <a:lnTo>
                  <a:pt x="13189097" y="5938389"/>
                </a:lnTo>
                <a:lnTo>
                  <a:pt x="13189097" y="5857041"/>
                </a:lnTo>
                <a:lnTo>
                  <a:pt x="10638719" y="5857041"/>
                </a:lnTo>
                <a:lnTo>
                  <a:pt x="10638719" y="4474129"/>
                </a:lnTo>
                <a:lnTo>
                  <a:pt x="13189097" y="4474129"/>
                </a:lnTo>
                <a:lnTo>
                  <a:pt x="13189097" y="4392781"/>
                </a:lnTo>
                <a:lnTo>
                  <a:pt x="10638719" y="4392781"/>
                </a:lnTo>
                <a:lnTo>
                  <a:pt x="10638719" y="3009869"/>
                </a:lnTo>
                <a:lnTo>
                  <a:pt x="13189097" y="3009869"/>
                </a:lnTo>
                <a:lnTo>
                  <a:pt x="13189097" y="2928521"/>
                </a:lnTo>
                <a:lnTo>
                  <a:pt x="10638719" y="2928521"/>
                </a:lnTo>
                <a:lnTo>
                  <a:pt x="10638719" y="1545608"/>
                </a:lnTo>
                <a:lnTo>
                  <a:pt x="13189097" y="1545608"/>
                </a:lnTo>
                <a:lnTo>
                  <a:pt x="13189097" y="1464260"/>
                </a:lnTo>
                <a:lnTo>
                  <a:pt x="10638719" y="1464260"/>
                </a:lnTo>
                <a:lnTo>
                  <a:pt x="10638719" y="81348"/>
                </a:lnTo>
                <a:lnTo>
                  <a:pt x="13189097" y="81348"/>
                </a:lnTo>
                <a:close/>
                <a:moveTo>
                  <a:pt x="2768982" y="1464260"/>
                </a:moveTo>
                <a:lnTo>
                  <a:pt x="2768982" y="81348"/>
                </a:lnTo>
                <a:lnTo>
                  <a:pt x="5246492" y="81348"/>
                </a:lnTo>
                <a:lnTo>
                  <a:pt x="5246492" y="1464260"/>
                </a:lnTo>
                <a:lnTo>
                  <a:pt x="2768982" y="1464260"/>
                </a:lnTo>
                <a:close/>
                <a:moveTo>
                  <a:pt x="5246492" y="1545608"/>
                </a:moveTo>
                <a:lnTo>
                  <a:pt x="5246492" y="2928521"/>
                </a:lnTo>
                <a:lnTo>
                  <a:pt x="2768982" y="2928521"/>
                </a:lnTo>
                <a:lnTo>
                  <a:pt x="2768982" y="1545608"/>
                </a:lnTo>
                <a:lnTo>
                  <a:pt x="5246492" y="1545608"/>
                </a:lnTo>
                <a:close/>
                <a:moveTo>
                  <a:pt x="2623246" y="1464260"/>
                </a:moveTo>
                <a:lnTo>
                  <a:pt x="145736" y="1464260"/>
                </a:lnTo>
                <a:lnTo>
                  <a:pt x="145736" y="81348"/>
                </a:lnTo>
                <a:lnTo>
                  <a:pt x="2623246" y="81348"/>
                </a:lnTo>
                <a:lnTo>
                  <a:pt x="2623246" y="1464260"/>
                </a:lnTo>
                <a:close/>
                <a:moveTo>
                  <a:pt x="2623246" y="1545608"/>
                </a:moveTo>
                <a:lnTo>
                  <a:pt x="2623246" y="2928521"/>
                </a:lnTo>
                <a:lnTo>
                  <a:pt x="145736" y="2928521"/>
                </a:lnTo>
                <a:lnTo>
                  <a:pt x="145736" y="1545608"/>
                </a:lnTo>
                <a:lnTo>
                  <a:pt x="2623246" y="1545608"/>
                </a:lnTo>
                <a:close/>
                <a:moveTo>
                  <a:pt x="2623246" y="3009869"/>
                </a:moveTo>
                <a:lnTo>
                  <a:pt x="2623246" y="4392781"/>
                </a:lnTo>
                <a:lnTo>
                  <a:pt x="145736" y="4392781"/>
                </a:lnTo>
                <a:lnTo>
                  <a:pt x="145736" y="3009869"/>
                </a:lnTo>
                <a:lnTo>
                  <a:pt x="2623246" y="3009869"/>
                </a:lnTo>
                <a:close/>
                <a:moveTo>
                  <a:pt x="2768982" y="3009869"/>
                </a:moveTo>
                <a:lnTo>
                  <a:pt x="5246492" y="3009869"/>
                </a:lnTo>
                <a:lnTo>
                  <a:pt x="5246492" y="4392781"/>
                </a:lnTo>
                <a:lnTo>
                  <a:pt x="2768982" y="4392781"/>
                </a:lnTo>
                <a:lnTo>
                  <a:pt x="2768982" y="3009869"/>
                </a:lnTo>
                <a:close/>
                <a:moveTo>
                  <a:pt x="5392227" y="3009869"/>
                </a:moveTo>
                <a:lnTo>
                  <a:pt x="7869737" y="3009869"/>
                </a:lnTo>
                <a:lnTo>
                  <a:pt x="7869737" y="4392781"/>
                </a:lnTo>
                <a:lnTo>
                  <a:pt x="5392227" y="4392781"/>
                </a:lnTo>
                <a:lnTo>
                  <a:pt x="5392227" y="3009869"/>
                </a:lnTo>
                <a:close/>
                <a:moveTo>
                  <a:pt x="5392227" y="2928521"/>
                </a:moveTo>
                <a:lnTo>
                  <a:pt x="5392227" y="1545608"/>
                </a:lnTo>
                <a:lnTo>
                  <a:pt x="7869737" y="1545608"/>
                </a:lnTo>
                <a:lnTo>
                  <a:pt x="7869737" y="2928521"/>
                </a:lnTo>
                <a:lnTo>
                  <a:pt x="5392227" y="2928521"/>
                </a:lnTo>
                <a:close/>
                <a:moveTo>
                  <a:pt x="5392227" y="1464260"/>
                </a:moveTo>
                <a:lnTo>
                  <a:pt x="5392227" y="81348"/>
                </a:lnTo>
                <a:lnTo>
                  <a:pt x="7869737" y="81348"/>
                </a:lnTo>
                <a:lnTo>
                  <a:pt x="7869737" y="1464260"/>
                </a:lnTo>
                <a:lnTo>
                  <a:pt x="5392227" y="1464260"/>
                </a:lnTo>
                <a:close/>
                <a:moveTo>
                  <a:pt x="145736" y="5857041"/>
                </a:moveTo>
                <a:lnTo>
                  <a:pt x="145736" y="4474129"/>
                </a:lnTo>
                <a:lnTo>
                  <a:pt x="2623246" y="4474129"/>
                </a:lnTo>
                <a:lnTo>
                  <a:pt x="2623246" y="5857041"/>
                </a:lnTo>
                <a:lnTo>
                  <a:pt x="145736" y="5857041"/>
                </a:lnTo>
                <a:close/>
                <a:moveTo>
                  <a:pt x="2768982" y="5857041"/>
                </a:moveTo>
                <a:lnTo>
                  <a:pt x="2768982" y="4474129"/>
                </a:lnTo>
                <a:lnTo>
                  <a:pt x="5246492" y="4474129"/>
                </a:lnTo>
                <a:lnTo>
                  <a:pt x="5246492" y="5857041"/>
                </a:lnTo>
                <a:lnTo>
                  <a:pt x="2768982" y="5857041"/>
                </a:lnTo>
                <a:close/>
                <a:moveTo>
                  <a:pt x="5392227" y="5857041"/>
                </a:moveTo>
                <a:lnTo>
                  <a:pt x="5392227" y="4474129"/>
                </a:lnTo>
                <a:lnTo>
                  <a:pt x="7869737" y="4474129"/>
                </a:lnTo>
                <a:lnTo>
                  <a:pt x="7869737" y="5857041"/>
                </a:lnTo>
                <a:lnTo>
                  <a:pt x="5392227" y="5857041"/>
                </a:lnTo>
                <a:close/>
                <a:moveTo>
                  <a:pt x="10492984" y="5857041"/>
                </a:moveTo>
                <a:lnTo>
                  <a:pt x="8015474" y="5857041"/>
                </a:lnTo>
                <a:lnTo>
                  <a:pt x="8015474" y="4474129"/>
                </a:lnTo>
                <a:lnTo>
                  <a:pt x="10492984" y="4474129"/>
                </a:lnTo>
                <a:lnTo>
                  <a:pt x="10492984" y="5857041"/>
                </a:lnTo>
                <a:close/>
                <a:moveTo>
                  <a:pt x="10492984" y="4392781"/>
                </a:moveTo>
                <a:lnTo>
                  <a:pt x="8015474" y="4392781"/>
                </a:lnTo>
                <a:lnTo>
                  <a:pt x="8015474" y="3009869"/>
                </a:lnTo>
                <a:lnTo>
                  <a:pt x="10492984" y="3009869"/>
                </a:lnTo>
                <a:lnTo>
                  <a:pt x="10492984" y="4392781"/>
                </a:lnTo>
                <a:close/>
                <a:moveTo>
                  <a:pt x="10492984" y="2928521"/>
                </a:moveTo>
                <a:lnTo>
                  <a:pt x="8015474" y="2928521"/>
                </a:lnTo>
                <a:lnTo>
                  <a:pt x="8015474" y="1545608"/>
                </a:lnTo>
                <a:lnTo>
                  <a:pt x="10492984" y="1545608"/>
                </a:lnTo>
                <a:lnTo>
                  <a:pt x="10492984" y="2928521"/>
                </a:lnTo>
                <a:close/>
                <a:moveTo>
                  <a:pt x="10492984" y="1464260"/>
                </a:moveTo>
                <a:lnTo>
                  <a:pt x="8015474" y="1464260"/>
                </a:lnTo>
                <a:lnTo>
                  <a:pt x="8015474" y="81348"/>
                </a:lnTo>
                <a:lnTo>
                  <a:pt x="10492984" y="81348"/>
                </a:lnTo>
                <a:lnTo>
                  <a:pt x="10492984" y="1464260"/>
                </a:lnTo>
                <a:close/>
              </a:path>
            </a:pathLst>
          </a:custGeom>
          <a:solidFill>
            <a:srgbClr val="FAC370">
              <a:alpha val="44705"/>
            </a:srgbClr>
          </a:solidFill>
          <a:ln>
            <a:noFill/>
          </a:ln>
        </p:spPr>
      </p:sp>
      <p:pic>
        <p:nvPicPr>
          <p:cNvPr id="208" name="Google Shape;2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302278" y="-1196693"/>
            <a:ext cx="5642488" cy="1013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1630" flipH="1">
            <a:off x="2089535" y="761881"/>
            <a:ext cx="949345" cy="12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62758">
            <a:off x="11196342" y="3167528"/>
            <a:ext cx="1039877" cy="130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843760">
            <a:off x="1705513" y="5496327"/>
            <a:ext cx="1887063" cy="8440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FFD5A6-A8AB-45A9-9DC4-3E0B315D94CB}"/>
              </a:ext>
            </a:extLst>
          </p:cNvPr>
          <p:cNvSpPr txBox="1"/>
          <p:nvPr/>
        </p:nvSpPr>
        <p:spPr>
          <a:xfrm>
            <a:off x="4057977" y="1289662"/>
            <a:ext cx="492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Cooper Black" panose="02040603050506020204" pitchFamily="18" charset="0"/>
                <a:ea typeface="微软雅黑"/>
                <a:cs typeface="+mn-cs"/>
              </a:rPr>
              <a:t>YÊU CẦU CẦN ĐẠT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Cooper Black" panose="02040603050506020204" pitchFamily="18" charset="0"/>
              <a:ea typeface="微软雅黑"/>
              <a:cs typeface="+mn-cs"/>
            </a:endParaRPr>
          </a:p>
        </p:txBody>
      </p:sp>
      <p:pic>
        <p:nvPicPr>
          <p:cNvPr id="11" name="图片 1">
            <a:extLst>
              <a:ext uri="{FF2B5EF4-FFF2-40B4-BE49-F238E27FC236}">
                <a16:creationId xmlns:a16="http://schemas.microsoft.com/office/drawing/2014/main" id="{93AE908E-3421-4B3B-8BB1-E4EC942DE3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0820" y="2720057"/>
            <a:ext cx="515341" cy="8505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9E71A6-C233-4129-AB64-F6FB7744F6A1}"/>
              </a:ext>
            </a:extLst>
          </p:cNvPr>
          <p:cNvSpPr txBox="1"/>
          <p:nvPr/>
        </p:nvSpPr>
        <p:spPr>
          <a:xfrm>
            <a:off x="2942508" y="2385676"/>
            <a:ext cx="8678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 tập, củng cố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 dạng, nhận biết điểm, đoạn thẳng, đường cong, ba điểm thẳng hàng, hình tứ giác, khối trụ, khối cầu.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  <p:tag name="INKNOELEADERBOARD" val="18321367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E69138"/>
      </a:lt1>
      <a:dk2>
        <a:srgbClr val="FFFFFF"/>
      </a:dk2>
      <a:lt2>
        <a:srgbClr val="F5D203"/>
      </a:lt2>
      <a:accent1>
        <a:srgbClr val="88C100"/>
      </a:accent1>
      <a:accent2>
        <a:srgbClr val="CCD420"/>
      </a:accent2>
      <a:accent3>
        <a:srgbClr val="63CAC3"/>
      </a:accent3>
      <a:accent4>
        <a:srgbClr val="01819A"/>
      </a:accent4>
      <a:accent5>
        <a:srgbClr val="A46FDB"/>
      </a:accent5>
      <a:accent6>
        <a:srgbClr val="F77C7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2986</TotalTime>
  <Words>350</Words>
  <Application>Microsoft Office PowerPoint</Application>
  <PresentationFormat>Widescreen</PresentationFormat>
  <Paragraphs>67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Arial</vt:lpstr>
      <vt:lpstr>Barlow Condensed</vt:lpstr>
      <vt:lpstr>Barriecito</vt:lpstr>
      <vt:lpstr>Calibri</vt:lpstr>
      <vt:lpstr>Cambria</vt:lpstr>
      <vt:lpstr>Gochi Hand</vt:lpstr>
      <vt:lpstr>Handlee</vt:lpstr>
      <vt:lpstr>HP001 4 hàng</vt:lpstr>
      <vt:lpstr>HP001 5H Normal</vt:lpstr>
      <vt:lpstr>Ranchers</vt:lpstr>
      <vt:lpstr>Times New Roman</vt:lpstr>
      <vt:lpstr>UTM Cookies</vt:lpstr>
      <vt:lpstr>UTM Cooper Black</vt:lpstr>
      <vt:lpstr>Office Theme</vt:lpstr>
      <vt:lpstr>SlidesMania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 7405</cp:lastModifiedBy>
  <cp:revision>375</cp:revision>
  <dcterms:created xsi:type="dcterms:W3CDTF">2021-06-02T01:34:28Z</dcterms:created>
  <dcterms:modified xsi:type="dcterms:W3CDTF">2022-03-31T14:13:53Z</dcterms:modified>
</cp:coreProperties>
</file>