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1" r:id="rId5"/>
    <p:sldMasterId id="2147483758" r:id="rId6"/>
    <p:sldMasterId id="2147483769" r:id="rId7"/>
    <p:sldMasterId id="2147483782" r:id="rId8"/>
  </p:sldMasterIdLst>
  <p:notesMasterIdLst>
    <p:notesMasterId r:id="rId20"/>
  </p:notesMasterIdLst>
  <p:sldIdLst>
    <p:sldId id="257" r:id="rId9"/>
    <p:sldId id="256" r:id="rId10"/>
    <p:sldId id="2007577131" r:id="rId11"/>
    <p:sldId id="304" r:id="rId12"/>
    <p:sldId id="2007577132" r:id="rId13"/>
    <p:sldId id="2007577133" r:id="rId14"/>
    <p:sldId id="305" r:id="rId15"/>
    <p:sldId id="2007577134" r:id="rId16"/>
    <p:sldId id="2007577135" r:id="rId17"/>
    <p:sldId id="439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25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855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1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239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6132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2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02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963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1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5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9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3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7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8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169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74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340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558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80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82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77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0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98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1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6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9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471" y="737814"/>
            <a:ext cx="82510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Môn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54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nhiên</a:t>
            </a:r>
            <a:r>
              <a:rPr kumimoji="0" lang="en-US" altLang="zh-CN" sz="54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Xã</a:t>
            </a:r>
            <a:r>
              <a:rPr kumimoji="0" lang="en-US" altLang="zh-CN" sz="54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hội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2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60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" y="395858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25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4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96" y="352845"/>
            <a:ext cx="4060371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Củng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dò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377" y="1086211"/>
            <a:ext cx="4376737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135" y="1750320"/>
            <a:ext cx="7153291" cy="160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Chuẩn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: Bài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30: Luyện tập ứng phó thiên tai (t3).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  <a:latin typeface="UTM Cooper Black" panose="02040603050506020204" pitchFamily="18" charset="0"/>
              </a:rPr>
              <a:t>CHÀO TẠM BIỆT VÀ HẸN GẶP LẠI!</a:t>
            </a:r>
            <a:endParaRPr lang="en-US" sz="540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BÀI 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30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969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BÀI 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6969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30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20737" y="4412085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ỨNG PHÓ VỚI THIÊN TAI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696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CHỦ ĐỀ 6: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TRÁI ĐẤT VÀ BẦU TRỜI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6542524" y="1948001"/>
            <a:ext cx="4258825" cy="305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2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7625" y="0"/>
            <a:ext cx="28384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15000"/>
            <a:ext cx="37719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1399415" y="1202423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017" y="2138400"/>
            <a:ext cx="330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ứng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phó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tai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6B9F63-5D3B-47C9-BBC7-13AE7434A912}"/>
              </a:ext>
            </a:extLst>
          </p:cNvPr>
          <p:cNvGrpSpPr/>
          <p:nvPr/>
        </p:nvGrpSpPr>
        <p:grpSpPr>
          <a:xfrm>
            <a:off x="2693076" y="862885"/>
            <a:ext cx="9225774" cy="4852115"/>
            <a:chOff x="1483113" y="2656253"/>
            <a:chExt cx="9225774" cy="39809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ACA8A-383F-4890-AE5C-069B4A93C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3113" y="3429000"/>
              <a:ext cx="9225774" cy="32082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BBCEAF-47D5-47AC-B4C8-49CC4934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3346" y="2656253"/>
              <a:ext cx="3376211" cy="156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8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C46AE-A726-4C9D-AE9A-980E799F4AD8}"/>
              </a:ext>
            </a:extLst>
          </p:cNvPr>
          <p:cNvSpPr/>
          <p:nvPr/>
        </p:nvSpPr>
        <p:spPr>
          <a:xfrm>
            <a:off x="977446" y="1011882"/>
            <a:ext cx="9603679" cy="441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</a:rPr>
              <a:t>L</a:t>
            </a:r>
            <a:r>
              <a:rPr lang="vi-VN" sz="3200" b="1" i="1" dirty="0">
                <a:solidFill>
                  <a:srgbClr val="002060"/>
                </a:solidFill>
              </a:rPr>
              <a:t>àm việc theo nhóm, đọc hướng dẫn theo câu hỏi gợi ý: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Khi có thiên tai xảy ra chúng ta cần theo </a:t>
            </a:r>
            <a:r>
              <a:rPr lang="en-US" sz="3200" dirty="0"/>
              <a:t>d</a:t>
            </a:r>
            <a:r>
              <a:rPr lang="vi-VN" sz="3200" dirty="0"/>
              <a:t>õi và lắng nghe thông tin từ đâu?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Khi được lệnh sơ tán cần lưu ý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706E-833D-49CE-B046-CB91A769BC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0250" y="3636250"/>
            <a:ext cx="3221750" cy="32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54194-C0E7-4305-8737-73BE29377FA9}"/>
              </a:ext>
            </a:extLst>
          </p:cNvPr>
          <p:cNvSpPr/>
          <p:nvPr/>
        </p:nvSpPr>
        <p:spPr>
          <a:xfrm>
            <a:off x="999666" y="223247"/>
            <a:ext cx="10342588" cy="589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</a:rPr>
              <a:t>L</a:t>
            </a:r>
            <a:r>
              <a:rPr lang="vi-VN" sz="3200" b="1" i="1" dirty="0">
                <a:solidFill>
                  <a:srgbClr val="002060"/>
                </a:solidFill>
              </a:rPr>
              <a:t>àm việc theo nhóm, đọc hướng dẫn theo câu hỏi gợi ý:</a:t>
            </a:r>
            <a:endParaRPr lang="en-US" sz="3200" b="1" i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nơi nào là nguy hiểm cần tránh?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nơi nào an toàn cần di chuyển đến khi có lệnh?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đồ dùng thiết yếu nào cần mang theo nếu phải đi sơ tán?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2EA48-DB82-4B66-BB14-8D6D1CEA19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424">
            <a:off x="8761798" y="4368265"/>
            <a:ext cx="3504093" cy="35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624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1785" y="1361961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ý: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,..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E4C859F-7F9E-498F-9AAB-67909238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92" y="4662915"/>
            <a:ext cx="2183451" cy="21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0">
            <a:extLst>
              <a:ext uri="{FF2B5EF4-FFF2-40B4-BE49-F238E27FC236}">
                <a16:creationId xmlns:a16="http://schemas.microsoft.com/office/drawing/2014/main" id="{D485C330-46D0-433B-971B-D7BEB152D843}"/>
              </a:ext>
            </a:extLst>
          </p:cNvPr>
          <p:cNvSpPr/>
          <p:nvPr/>
        </p:nvSpPr>
        <p:spPr>
          <a:xfrm>
            <a:off x="7492558" y="1969710"/>
            <a:ext cx="4182205" cy="2011163"/>
          </a:xfrm>
          <a:prstGeom prst="wedgeRoundRectCallout">
            <a:avLst>
              <a:gd name="adj1" fmla="val -60011"/>
              <a:gd name="adj2" fmla="val 3851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EBA69D-1CC6-4C81-BE96-6011F94329C9}"/>
              </a:ext>
            </a:extLst>
          </p:cNvPr>
          <p:cNvSpPr txBox="1"/>
          <p:nvPr/>
        </p:nvSpPr>
        <p:spPr>
          <a:xfrm>
            <a:off x="7492559" y="1969710"/>
            <a:ext cx="4006714" cy="181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/>
              <a:t>Hoạt</a:t>
            </a:r>
            <a:r>
              <a:rPr lang="en-US" sz="2600" b="1" dirty="0"/>
              <a:t> </a:t>
            </a:r>
            <a:r>
              <a:rPr lang="en-US" sz="2600" b="1" dirty="0" err="1"/>
              <a:t>động</a:t>
            </a:r>
            <a:r>
              <a:rPr lang="en-US" sz="2600" b="1" dirty="0"/>
              <a:t> 2: </a:t>
            </a:r>
            <a:r>
              <a:rPr lang="en-US" sz="2600" b="1" dirty="0" err="1"/>
              <a:t>Luyện</a:t>
            </a:r>
            <a:r>
              <a:rPr lang="en-US" sz="2600" b="1" dirty="0"/>
              <a:t> </a:t>
            </a:r>
            <a:r>
              <a:rPr lang="en-US" sz="2600" b="1" err="1"/>
              <a:t>tập</a:t>
            </a:r>
            <a:r>
              <a:rPr lang="en-US" sz="2600" b="1"/>
              <a:t> </a:t>
            </a:r>
            <a:r>
              <a:rPr lang="vi-VN" sz="2600" b="1"/>
              <a:t>tình huống </a:t>
            </a:r>
            <a:r>
              <a:rPr lang="en-US" sz="2600" b="1"/>
              <a:t>ứng </a:t>
            </a:r>
            <a:r>
              <a:rPr lang="en-US" sz="2600" b="1" dirty="0" err="1"/>
              <a:t>phó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err="1"/>
              <a:t>thiên</a:t>
            </a:r>
            <a:r>
              <a:rPr lang="en-US" sz="2600" b="1"/>
              <a:t> </a:t>
            </a:r>
            <a:r>
              <a:rPr lang="vi-VN" sz="2600" b="1"/>
              <a:t>tai.</a:t>
            </a:r>
            <a:endParaRPr lang="en-US" sz="2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6697A4-35CD-46EB-B66E-B5DFF72E0AF3}"/>
              </a:ext>
            </a:extLst>
          </p:cNvPr>
          <p:cNvGrpSpPr/>
          <p:nvPr/>
        </p:nvGrpSpPr>
        <p:grpSpPr>
          <a:xfrm>
            <a:off x="243574" y="1969710"/>
            <a:ext cx="6822245" cy="3674991"/>
            <a:chOff x="1483113" y="2656253"/>
            <a:chExt cx="9225774" cy="39809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B55612-3A28-493C-A382-63E001C5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3113" y="3429000"/>
              <a:ext cx="9225774" cy="32082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C4437C-D7FE-48D0-AE2C-6E6B91F1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3346" y="2656253"/>
              <a:ext cx="3376211" cy="156752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25820CA-3016-4FDD-8E81-B61397978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6928">
            <a:off x="3249305" y="1349999"/>
            <a:ext cx="810782" cy="8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0">
            <a:extLst>
              <a:ext uri="{FF2B5EF4-FFF2-40B4-BE49-F238E27FC236}">
                <a16:creationId xmlns:a16="http://schemas.microsoft.com/office/drawing/2014/main" id="{907C3CED-E235-4039-97D9-72E9684D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210" y="729017"/>
            <a:ext cx="3661245" cy="81290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017176-BC17-448B-9DAC-4247FEF6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207" y="795514"/>
            <a:ext cx="6547567" cy="5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 đã học được gì?</a:t>
            </a:r>
          </a:p>
        </p:txBody>
      </p:sp>
      <p:sp>
        <p:nvSpPr>
          <p:cNvPr id="4" name="Rounded Rectangle 82">
            <a:extLst>
              <a:ext uri="{FF2B5EF4-FFF2-40B4-BE49-F238E27FC236}">
                <a16:creationId xmlns:a16="http://schemas.microsoft.com/office/drawing/2014/main" id="{814771E2-FF41-4611-8F17-2EC3BEB0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954" y="2314196"/>
            <a:ext cx="3661245" cy="209154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E3C19-F800-40A5-A3CB-1A3CEE8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63" y="2484249"/>
            <a:ext cx="3140908" cy="159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marR="0" lvl="0" indent="-28575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Nêu được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những việc cần làm để tránh được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thiên tai gây ra ở địa phương.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cxnSp>
        <p:nvCxnSpPr>
          <p:cNvPr id="6" name="Curved Connector 30">
            <a:extLst>
              <a:ext uri="{FF2B5EF4-FFF2-40B4-BE49-F238E27FC236}">
                <a16:creationId xmlns:a16="http://schemas.microsoft.com/office/drawing/2014/main" id="{D40C68D2-7549-4B93-9761-EB282D782CC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2207" y="1539945"/>
            <a:ext cx="1353631" cy="755711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5" descr="Female Teacher Stock Vector Illustration and Royalty Free Female Teacher  Clipart">
            <a:extLst>
              <a:ext uri="{FF2B5EF4-FFF2-40B4-BE49-F238E27FC236}">
                <a16:creationId xmlns:a16="http://schemas.microsoft.com/office/drawing/2014/main" id="{A5AC87FB-B234-434B-81B4-F23DA86ED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449573" y="1126836"/>
            <a:ext cx="2959138" cy="52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220E555A-E0BB-4EB3-A367-A39933EA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24" y="2326071"/>
            <a:ext cx="4055168" cy="1239166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8382C7-AAE3-4957-AF73-D5310AAE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862" y="2514663"/>
            <a:ext cx="3924291" cy="82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342900" marR="0" lvl="0" indent="-34290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Đóng vai xử lí tình huống để tránh được thiên tai.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cxnSp>
        <p:nvCxnSpPr>
          <p:cNvPr id="10" name="Curved Connector 30">
            <a:extLst>
              <a:ext uri="{FF2B5EF4-FFF2-40B4-BE49-F238E27FC236}">
                <a16:creationId xmlns:a16="http://schemas.microsoft.com/office/drawing/2014/main" id="{A07987B9-D04D-4945-AEC6-26A729A0ED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5838" y="1526477"/>
            <a:ext cx="2151617" cy="79959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259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306</Words>
  <Application>Microsoft Office PowerPoint</Application>
  <PresentationFormat>Widescreen</PresentationFormat>
  <Paragraphs>38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宋体</vt:lpstr>
      <vt:lpstr>Arial</vt:lpstr>
      <vt:lpstr>Arial (Body)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黑体</vt:lpstr>
      <vt:lpstr>UTM Avo</vt:lpstr>
      <vt:lpstr>UTM Cookies</vt:lpstr>
      <vt:lpstr>UTM Cooper Black</vt:lpstr>
      <vt:lpstr>Wingdings</vt:lpstr>
      <vt:lpstr>1_Office Theme</vt:lpstr>
      <vt:lpstr>Hoạt động</vt:lpstr>
      <vt:lpstr>Office 主题</vt:lpstr>
      <vt:lpstr>1_Office 主题</vt:lpstr>
      <vt:lpstr>2_Office Theme</vt:lpstr>
      <vt:lpstr>3_Office Theme</vt:lpstr>
      <vt:lpstr>2_Office 主题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15</cp:revision>
  <dcterms:created xsi:type="dcterms:W3CDTF">2021-07-12T00:56:13Z</dcterms:created>
  <dcterms:modified xsi:type="dcterms:W3CDTF">2023-05-08T05:21:14Z</dcterms:modified>
</cp:coreProperties>
</file>