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89" r:id="rId3"/>
    <p:sldMasterId id="2147483703" r:id="rId4"/>
    <p:sldMasterId id="2147483715" r:id="rId5"/>
    <p:sldMasterId id="2147483730" r:id="rId6"/>
  </p:sldMasterIdLst>
  <p:notesMasterIdLst>
    <p:notesMasterId r:id="rId32"/>
  </p:notesMasterIdLst>
  <p:sldIdLst>
    <p:sldId id="2007577115" r:id="rId7"/>
    <p:sldId id="2007577126" r:id="rId8"/>
    <p:sldId id="263" r:id="rId9"/>
    <p:sldId id="267" r:id="rId10"/>
    <p:sldId id="268" r:id="rId11"/>
    <p:sldId id="269" r:id="rId12"/>
    <p:sldId id="270" r:id="rId13"/>
    <p:sldId id="287" r:id="rId14"/>
    <p:sldId id="274" r:id="rId15"/>
    <p:sldId id="277" r:id="rId16"/>
    <p:sldId id="289" r:id="rId17"/>
    <p:sldId id="279" r:id="rId18"/>
    <p:sldId id="280" r:id="rId19"/>
    <p:sldId id="290" r:id="rId20"/>
    <p:sldId id="282" r:id="rId21"/>
    <p:sldId id="283" r:id="rId22"/>
    <p:sldId id="2884" r:id="rId23"/>
    <p:sldId id="2007577122" r:id="rId24"/>
    <p:sldId id="265" r:id="rId25"/>
    <p:sldId id="2892" r:id="rId26"/>
    <p:sldId id="2886" r:id="rId27"/>
    <p:sldId id="2007577124" r:id="rId28"/>
    <p:sldId id="2899" r:id="rId29"/>
    <p:sldId id="2007577123" r:id="rId30"/>
    <p:sldId id="200757711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9809B-85A1-4C91-9913-EAF2AC7154FC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F9AC-2BCF-471E-95BA-07075A3F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gi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gi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7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4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3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5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3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925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27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67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604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323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5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20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731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33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661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324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97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46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357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10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0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92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55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43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55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3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14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55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29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48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78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109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339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720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7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8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4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865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8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74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20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67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9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3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000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35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00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0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00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0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3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1112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693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349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7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1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3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93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2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5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13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9ACF0-0DE9-477A-9ACC-8A9E32F9170F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9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57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22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5" Type="http://schemas.microsoft.com/office/2007/relationships/hdphoto" Target="../media/hdphoto3.wdp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slide" Target="slide12.xml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1.jpg"/><Relationship Id="rId12" Type="http://schemas.openxmlformats.org/officeDocument/2006/relationships/slide" Target="slide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microsoft.com/office/2007/relationships/media" Target="../media/media6.mp3"/><Relationship Id="rId7" Type="http://schemas.openxmlformats.org/officeDocument/2006/relationships/image" Target="../media/image61.jpg"/><Relationship Id="rId12" Type="http://schemas.openxmlformats.org/officeDocument/2006/relationships/slide" Target="slide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openxmlformats.org/officeDocument/2006/relationships/image" Target="../media/image67.png"/><Relationship Id="rId4" Type="http://schemas.openxmlformats.org/officeDocument/2006/relationships/audio" Target="../media/media6.mp3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slide" Target="slide15.xml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1.jpg"/><Relationship Id="rId12" Type="http://schemas.openxmlformats.org/officeDocument/2006/relationships/slide" Target="slide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microsoft.com/office/2007/relationships/media" Target="../media/media6.mp3"/><Relationship Id="rId7" Type="http://schemas.openxmlformats.org/officeDocument/2006/relationships/image" Target="../media/image61.jpg"/><Relationship Id="rId12" Type="http://schemas.openxmlformats.org/officeDocument/2006/relationships/slide" Target="slide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openxmlformats.org/officeDocument/2006/relationships/image" Target="../media/image67.png"/><Relationship Id="rId4" Type="http://schemas.openxmlformats.org/officeDocument/2006/relationships/audio" Target="../media/media6.mp3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5.png"/><Relationship Id="rId11" Type="http://schemas.openxmlformats.org/officeDocument/2006/relationships/image" Target="../media/image78.png"/><Relationship Id="rId5" Type="http://schemas.openxmlformats.org/officeDocument/2006/relationships/image" Target="../media/image73.jpg"/><Relationship Id="rId10" Type="http://schemas.openxmlformats.org/officeDocument/2006/relationships/image" Target="../media/image77.png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4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microsoft.com/office/2007/relationships/hdphoto" Target="../media/hdphoto11.wdp"/><Relationship Id="rId3" Type="http://schemas.microsoft.com/office/2007/relationships/hdphoto" Target="../media/hdphoto4.wdp"/><Relationship Id="rId7" Type="http://schemas.microsoft.com/office/2007/relationships/hdphoto" Target="../media/hdphoto10.wdp"/><Relationship Id="rId12" Type="http://schemas.openxmlformats.org/officeDocument/2006/relationships/image" Target="../media/image94.png"/><Relationship Id="rId2" Type="http://schemas.openxmlformats.org/officeDocument/2006/relationships/image" Target="../media/image82.png"/><Relationship Id="rId16" Type="http://schemas.openxmlformats.org/officeDocument/2006/relationships/image" Target="../media/image96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png"/><Relationship Id="rId11" Type="http://schemas.openxmlformats.org/officeDocument/2006/relationships/image" Target="../media/image93.png"/><Relationship Id="rId5" Type="http://schemas.microsoft.com/office/2007/relationships/hdphoto" Target="../media/hdphoto9.wdp"/><Relationship Id="rId15" Type="http://schemas.microsoft.com/office/2007/relationships/hdphoto" Target="../media/hdphoto12.wdp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91.jpeg"/><Relationship Id="rId1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GIF"/><Relationship Id="rId3" Type="http://schemas.openxmlformats.org/officeDocument/2006/relationships/image" Target="../media/image97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microsoft.com/office/2007/relationships/hdphoto" Target="../media/hdphoto13.wdp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3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59.pn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1.jp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microsoft.com/office/2007/relationships/media" Target="../media/media6.mp3"/><Relationship Id="rId7" Type="http://schemas.openxmlformats.org/officeDocument/2006/relationships/image" Target="../media/image61.jpg"/><Relationship Id="rId12" Type="http://schemas.openxmlformats.org/officeDocument/2006/relationships/slide" Target="slide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openxmlformats.org/officeDocument/2006/relationships/image" Target="../media/image67.png"/><Relationship Id="rId4" Type="http://schemas.openxmlformats.org/officeDocument/2006/relationships/audio" Target="../media/media6.mp3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image" Target="../media/image54.png"/><Relationship Id="rId10" Type="http://schemas.openxmlformats.org/officeDocument/2006/relationships/slide" Target="slide8.xml"/><Relationship Id="rId4" Type="http://schemas.openxmlformats.org/officeDocument/2006/relationships/image" Target="../media/image53.jp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1.jpg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microsoft.com/office/2007/relationships/media" Target="../media/media6.mp3"/><Relationship Id="rId7" Type="http://schemas.openxmlformats.org/officeDocument/2006/relationships/image" Target="../media/image61.jpg"/><Relationship Id="rId12" Type="http://schemas.openxmlformats.org/officeDocument/2006/relationships/slide" Target="slide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openxmlformats.org/officeDocument/2006/relationships/image" Target="../media/image67.png"/><Relationship Id="rId4" Type="http://schemas.openxmlformats.org/officeDocument/2006/relationships/audio" Target="../media/media6.mp3"/><Relationship Id="rId9" Type="http://schemas.openxmlformats.org/officeDocument/2006/relationships/image" Target="../media/image66.pn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１０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１５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８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９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B2F21FF-D735-41D5-82AD-0FCE5DA7AD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5257068" y="-192406"/>
            <a:ext cx="2367862" cy="24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310932" y="4683256"/>
              <a:ext cx="67982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２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４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３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E32F52E-69FB-4F4B-A646-D60352DE8D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4396411" y="173214"/>
            <a:ext cx="2323365" cy="19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0" y="2123967"/>
            <a:ext cx="12191999" cy="9979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vi-VN" sz="54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46</a:t>
            </a:r>
            <a:r>
              <a:rPr lang="en-US" sz="54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Tiết 1: </a:t>
            </a:r>
            <a:r>
              <a:rPr lang="vi-VN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 TRỤ, KHỐI CẦU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8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64B791-2250-4ED6-9A01-694650D0C006}"/>
              </a:ext>
            </a:extLst>
          </p:cNvPr>
          <p:cNvSpPr txBox="1"/>
          <p:nvPr/>
        </p:nvSpPr>
        <p:spPr>
          <a:xfrm>
            <a:off x="3107421" y="290067"/>
            <a:ext cx="812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chia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/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: Rounded Corners 610">
            <a:extLst>
              <a:ext uri="{FF2B5EF4-FFF2-40B4-BE49-F238E27FC236}">
                <a16:creationId xmlns:a16="http://schemas.microsoft.com/office/drawing/2014/main" id="{4563942D-EE8F-4421-9B23-DD2962235628}"/>
              </a:ext>
            </a:extLst>
          </p:cNvPr>
          <p:cNvSpPr/>
          <p:nvPr/>
        </p:nvSpPr>
        <p:spPr>
          <a:xfrm>
            <a:off x="6269312" y="194719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2" name="Rectangle: Rounded Corners 611">
            <a:extLst>
              <a:ext uri="{FF2B5EF4-FFF2-40B4-BE49-F238E27FC236}">
                <a16:creationId xmlns:a16="http://schemas.microsoft.com/office/drawing/2014/main" id="{33D928E0-B67A-4295-BF25-A7B6611F81B6}"/>
              </a:ext>
            </a:extLst>
          </p:cNvPr>
          <p:cNvSpPr/>
          <p:nvPr/>
        </p:nvSpPr>
        <p:spPr>
          <a:xfrm>
            <a:off x="1041885" y="194719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3" name="Picture 4" descr="Không có mô tả.">
            <a:extLst>
              <a:ext uri="{FF2B5EF4-FFF2-40B4-BE49-F238E27FC236}">
                <a16:creationId xmlns:a16="http://schemas.microsoft.com/office/drawing/2014/main" id="{456EC03D-BF9B-4ED2-8FA8-5D523F9AC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516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" name="Group 613">
            <a:extLst>
              <a:ext uri="{FF2B5EF4-FFF2-40B4-BE49-F238E27FC236}">
                <a16:creationId xmlns:a16="http://schemas.microsoft.com/office/drawing/2014/main" id="{708D512F-BE8C-4E30-9F4E-7E20B31FDD66}"/>
              </a:ext>
            </a:extLst>
          </p:cNvPr>
          <p:cNvGrpSpPr/>
          <p:nvPr/>
        </p:nvGrpSpPr>
        <p:grpSpPr>
          <a:xfrm>
            <a:off x="1773407" y="1213692"/>
            <a:ext cx="3153077" cy="1461182"/>
            <a:chOff x="1855021" y="1425767"/>
            <a:chExt cx="3153077" cy="1461182"/>
          </a:xfrm>
        </p:grpSpPr>
        <p:pic>
          <p:nvPicPr>
            <p:cNvPr id="615" name="Picture 614">
              <a:extLst>
                <a:ext uri="{FF2B5EF4-FFF2-40B4-BE49-F238E27FC236}">
                  <a16:creationId xmlns:a16="http://schemas.microsoft.com/office/drawing/2014/main" id="{9CDA3BA4-6646-4A49-B776-96E18F8C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F2F8A476-AA51-42C0-AE64-F5CEE37DA7AB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trụ</a:t>
              </a:r>
            </a:p>
          </p:txBody>
        </p:sp>
      </p:grp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D77726E6-2190-457A-B53B-41ECEBEF5B7A}"/>
              </a:ext>
            </a:extLst>
          </p:cNvPr>
          <p:cNvGrpSpPr/>
          <p:nvPr/>
        </p:nvGrpSpPr>
        <p:grpSpPr>
          <a:xfrm>
            <a:off x="6860894" y="828580"/>
            <a:ext cx="3518252" cy="1770402"/>
            <a:chOff x="6818727" y="721946"/>
            <a:chExt cx="3518252" cy="1770402"/>
          </a:xfrm>
        </p:grpSpPr>
        <p:pic>
          <p:nvPicPr>
            <p:cNvPr id="618" name="Picture 617">
              <a:extLst>
                <a:ext uri="{FF2B5EF4-FFF2-40B4-BE49-F238E27FC236}">
                  <a16:creationId xmlns:a16="http://schemas.microsoft.com/office/drawing/2014/main" id="{E1E2CCDD-5D62-4136-A883-BE049B51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id="{F9EA44C6-CF3C-40A9-A8A1-225960ADB51D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cầu</a:t>
              </a:r>
            </a:p>
          </p:txBody>
        </p:sp>
      </p:grpSp>
      <p:pic>
        <p:nvPicPr>
          <p:cNvPr id="620" name="Picture 619">
            <a:extLst>
              <a:ext uri="{FF2B5EF4-FFF2-40B4-BE49-F238E27FC236}">
                <a16:creationId xmlns:a16="http://schemas.microsoft.com/office/drawing/2014/main" id="{C731CEA8-CECF-4E26-944F-415774C81A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041885" y="2674874"/>
            <a:ext cx="2456827" cy="3390900"/>
          </a:xfrm>
          <a:prstGeom prst="rect">
            <a:avLst/>
          </a:prstGeom>
        </p:spPr>
      </p:pic>
      <p:pic>
        <p:nvPicPr>
          <p:cNvPr id="621" name="Picture 620">
            <a:extLst>
              <a:ext uri="{FF2B5EF4-FFF2-40B4-BE49-F238E27FC236}">
                <a16:creationId xmlns:a16="http://schemas.microsoft.com/office/drawing/2014/main" id="{9866FF37-5620-462C-9188-3C7C0BE330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3498712" y="2674874"/>
            <a:ext cx="2597287" cy="3390900"/>
          </a:xfrm>
          <a:prstGeom prst="rect">
            <a:avLst/>
          </a:prstGeom>
        </p:spPr>
      </p:pic>
      <p:pic>
        <p:nvPicPr>
          <p:cNvPr id="622" name="Picture 621">
            <a:extLst>
              <a:ext uri="{FF2B5EF4-FFF2-40B4-BE49-F238E27FC236}">
                <a16:creationId xmlns:a16="http://schemas.microsoft.com/office/drawing/2014/main" id="{1C5D10A4-A3B5-426C-BC3D-58FA35B420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5982440" y="2240766"/>
            <a:ext cx="2795800" cy="3778112"/>
          </a:xfrm>
          <a:prstGeom prst="rect">
            <a:avLst/>
          </a:prstGeom>
        </p:spPr>
      </p:pic>
      <p:pic>
        <p:nvPicPr>
          <p:cNvPr id="623" name="Picture 622">
            <a:extLst>
              <a:ext uri="{FF2B5EF4-FFF2-40B4-BE49-F238E27FC236}">
                <a16:creationId xmlns:a16="http://schemas.microsoft.com/office/drawing/2014/main" id="{D037E26A-02FF-4DC0-8F58-5A06616B6D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8570932" y="2240766"/>
            <a:ext cx="2424249" cy="37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" grpId="0" animBg="1"/>
      <p:bldP spid="6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Không có mô tả.">
            <a:extLst>
              <a:ext uri="{FF2B5EF4-FFF2-40B4-BE49-F238E27FC236}">
                <a16:creationId xmlns:a16="http://schemas.microsoft.com/office/drawing/2014/main" id="{51313024-356C-4A52-81CB-41667EF0B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134288" y="-3261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388C1DEA-512B-465D-9E5B-CEEA8BD6A9F3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188E1-3341-45F8-A4CB-EF3EB24CFFEB}"/>
              </a:ext>
            </a:extLst>
          </p:cNvPr>
          <p:cNvSpPr txBox="1"/>
          <p:nvPr/>
        </p:nvSpPr>
        <p:spPr>
          <a:xfrm>
            <a:off x="3405258" y="618543"/>
            <a:ext cx="5518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Hình nào là khối trụ? Hình nào là khối cầu?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9B2F32-9D2F-46DC-A64B-FDBE957D977C}"/>
              </a:ext>
            </a:extLst>
          </p:cNvPr>
          <p:cNvGrpSpPr/>
          <p:nvPr/>
        </p:nvGrpSpPr>
        <p:grpSpPr>
          <a:xfrm>
            <a:off x="1775866" y="1080207"/>
            <a:ext cx="2029337" cy="1575581"/>
            <a:chOff x="3153844" y="1080207"/>
            <a:chExt cx="2029337" cy="157558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E90E88D-5598-49A4-AB6B-64A924B5E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E13C5D-CD58-4A42-9D25-2468571CA072}"/>
                </a:ext>
              </a:extLst>
            </p:cNvPr>
            <p:cNvSpPr txBox="1"/>
            <p:nvPr/>
          </p:nvSpPr>
          <p:spPr>
            <a:xfrm>
              <a:off x="3153844" y="2046671"/>
              <a:ext cx="5285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623D511-15AF-4DEC-9A01-CCA36862CA51}"/>
              </a:ext>
            </a:extLst>
          </p:cNvPr>
          <p:cNvGrpSpPr/>
          <p:nvPr/>
        </p:nvGrpSpPr>
        <p:grpSpPr>
          <a:xfrm>
            <a:off x="4237527" y="1080207"/>
            <a:ext cx="1718139" cy="1575581"/>
            <a:chOff x="5164037" y="1080207"/>
            <a:chExt cx="1718139" cy="157558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AE151B-23B8-453D-B94C-214F776E8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33EC99-A264-4012-A681-34718438928D}"/>
                </a:ext>
              </a:extLst>
            </p:cNvPr>
            <p:cNvSpPr txBox="1"/>
            <p:nvPr/>
          </p:nvSpPr>
          <p:spPr>
            <a:xfrm>
              <a:off x="5164037" y="2046671"/>
              <a:ext cx="5116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A1FCCD-9A35-493E-A848-579DAAEF4739}"/>
              </a:ext>
            </a:extLst>
          </p:cNvPr>
          <p:cNvGrpSpPr/>
          <p:nvPr/>
        </p:nvGrpSpPr>
        <p:grpSpPr>
          <a:xfrm>
            <a:off x="6509116" y="1055865"/>
            <a:ext cx="1848427" cy="1575581"/>
            <a:chOff x="6897915" y="1055865"/>
            <a:chExt cx="1848427" cy="157558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834D4BB-C1F0-4F7F-823E-51383479F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63FAE1-8F55-4F78-AC78-C11871F1DC92}"/>
                </a:ext>
              </a:extLst>
            </p:cNvPr>
            <p:cNvSpPr txBox="1"/>
            <p:nvPr/>
          </p:nvSpPr>
          <p:spPr>
            <a:xfrm>
              <a:off x="6897915" y="2046671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12E45F-CA6F-491B-B398-CC47082BA0F1}"/>
              </a:ext>
            </a:extLst>
          </p:cNvPr>
          <p:cNvGrpSpPr/>
          <p:nvPr/>
        </p:nvGrpSpPr>
        <p:grpSpPr>
          <a:xfrm>
            <a:off x="8914920" y="1080207"/>
            <a:ext cx="1501214" cy="1575581"/>
            <a:chOff x="8746342" y="1080208"/>
            <a:chExt cx="1501214" cy="157558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62751F6-71C3-4EA4-9B78-3D0F2200D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5D196A-6867-43E8-A688-F170780329FE}"/>
                </a:ext>
              </a:extLst>
            </p:cNvPr>
            <p:cNvSpPr txBox="1"/>
            <p:nvPr/>
          </p:nvSpPr>
          <p:spPr>
            <a:xfrm>
              <a:off x="8746342" y="2046671"/>
              <a:ext cx="5325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35E9C1F0-41B2-4979-BACC-FF90FE83C1F6}"/>
              </a:ext>
            </a:extLst>
          </p:cNvPr>
          <p:cNvSpPr/>
          <p:nvPr/>
        </p:nvSpPr>
        <p:spPr>
          <a:xfrm>
            <a:off x="4154563" y="2046670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7838C0B-6E06-45F4-BCB4-8AD7AA8F25F9}"/>
              </a:ext>
            </a:extLst>
          </p:cNvPr>
          <p:cNvSpPr/>
          <p:nvPr/>
        </p:nvSpPr>
        <p:spPr>
          <a:xfrm rot="20874249">
            <a:off x="3907427" y="123678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7A7F864-C60E-49D3-96EE-0C74782053BF}"/>
              </a:ext>
            </a:extLst>
          </p:cNvPr>
          <p:cNvSpPr/>
          <p:nvPr/>
        </p:nvSpPr>
        <p:spPr>
          <a:xfrm>
            <a:off x="8833901" y="2022330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B23BCE-CD41-4993-AF06-999E19DB5498}"/>
              </a:ext>
            </a:extLst>
          </p:cNvPr>
          <p:cNvSpPr/>
          <p:nvPr/>
        </p:nvSpPr>
        <p:spPr>
          <a:xfrm rot="20874249">
            <a:off x="8586765" y="121244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E66C99-C2D8-4E45-9ED8-FA1A54AD5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992" y="3351524"/>
            <a:ext cx="9103347" cy="3062204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99FD8325-EE45-4B35-86DE-91584BBAA869}"/>
              </a:ext>
            </a:extLst>
          </p:cNvPr>
          <p:cNvSpPr/>
          <p:nvPr/>
        </p:nvSpPr>
        <p:spPr>
          <a:xfrm>
            <a:off x="875465" y="292688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436184-A23C-457F-B157-42EC1CC20542}"/>
              </a:ext>
            </a:extLst>
          </p:cNvPr>
          <p:cNvSpPr txBox="1"/>
          <p:nvPr/>
        </p:nvSpPr>
        <p:spPr>
          <a:xfrm>
            <a:off x="1312787" y="2926884"/>
            <a:ext cx="401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a) Mỗi vật sau có dạng khối gì?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027C2F-6AD7-4E6B-8D5D-94A6335AD0CE}"/>
              </a:ext>
            </a:extLst>
          </p:cNvPr>
          <p:cNvCxnSpPr/>
          <p:nvPr/>
        </p:nvCxnSpPr>
        <p:spPr>
          <a:xfrm>
            <a:off x="3861610" y="4065563"/>
            <a:ext cx="107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B523926-1E1B-4283-8043-9EA50303225D}"/>
              </a:ext>
            </a:extLst>
          </p:cNvPr>
          <p:cNvCxnSpPr>
            <a:cxnSpLocks/>
          </p:cNvCxnSpPr>
          <p:nvPr/>
        </p:nvCxnSpPr>
        <p:spPr>
          <a:xfrm flipV="1">
            <a:off x="5246013" y="5176911"/>
            <a:ext cx="529855" cy="293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80E5C8B-58B9-4B64-8BA9-48FA994F9335}"/>
              </a:ext>
            </a:extLst>
          </p:cNvPr>
          <p:cNvCxnSpPr>
            <a:cxnSpLocks/>
          </p:cNvCxnSpPr>
          <p:nvPr/>
        </p:nvCxnSpPr>
        <p:spPr>
          <a:xfrm flipV="1">
            <a:off x="7413674" y="4360986"/>
            <a:ext cx="943869" cy="521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0C5BB93-32BD-473C-ADE9-0AABBBA439B4}"/>
              </a:ext>
            </a:extLst>
          </p:cNvPr>
          <p:cNvCxnSpPr>
            <a:cxnSpLocks/>
          </p:cNvCxnSpPr>
          <p:nvPr/>
        </p:nvCxnSpPr>
        <p:spPr>
          <a:xfrm>
            <a:off x="7315200" y="4065563"/>
            <a:ext cx="1897237" cy="1257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D148A07-01F3-4B7E-82F3-FB0A29B72A89}"/>
              </a:ext>
            </a:extLst>
          </p:cNvPr>
          <p:cNvSpPr txBox="1"/>
          <p:nvPr/>
        </p:nvSpPr>
        <p:spPr>
          <a:xfrm>
            <a:off x="1312787" y="3398753"/>
            <a:ext cx="922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b) Hãy nêu tên một số đồ vật có dạng khối trụ hoặc khối cầu mà em biết.</a:t>
            </a:r>
          </a:p>
        </p:txBody>
      </p:sp>
      <p:pic>
        <p:nvPicPr>
          <p:cNvPr id="58" name="Picture 2" descr="Nước Ngọt Coca Cola Lon 330ml – Siêu thị Kingfood">
            <a:extLst>
              <a:ext uri="{FF2B5EF4-FFF2-40B4-BE49-F238E27FC236}">
                <a16:creationId xmlns:a16="http://schemas.microsoft.com/office/drawing/2014/main" id="{D03F159D-3565-40A7-A6A8-A093FF3D2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2" y="4324878"/>
            <a:ext cx="1975374" cy="19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63AB208-E226-4CC5-85D7-575D0022E2CB}"/>
              </a:ext>
            </a:extLst>
          </p:cNvPr>
          <p:cNvSpPr/>
          <p:nvPr/>
        </p:nvSpPr>
        <p:spPr>
          <a:xfrm rot="20874249">
            <a:off x="990984" y="3983866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4" descr="Hộp Bút Chì Màu 18 Màu, Giá tháng 5/2021">
            <a:extLst>
              <a:ext uri="{FF2B5EF4-FFF2-40B4-BE49-F238E27FC236}">
                <a16:creationId xmlns:a16="http://schemas.microsoft.com/office/drawing/2014/main" id="{AE873195-DD22-4677-B9FD-BE60A52E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84" y="4734622"/>
            <a:ext cx="1574000" cy="1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Nước ép cà rốt cam">
            <a:extLst>
              <a:ext uri="{FF2B5EF4-FFF2-40B4-BE49-F238E27FC236}">
                <a16:creationId xmlns:a16="http://schemas.microsoft.com/office/drawing/2014/main" id="{115FA52C-3986-43D8-86DF-1CFC3379A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52" y="3796825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E91BF59-BAAD-41DF-B844-12B53C7B8031}"/>
              </a:ext>
            </a:extLst>
          </p:cNvPr>
          <p:cNvSpPr/>
          <p:nvPr/>
        </p:nvSpPr>
        <p:spPr>
          <a:xfrm rot="20874249">
            <a:off x="5500070" y="3984419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id="{CAF3C68C-4060-429D-B191-9D63713A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99" y="4111363"/>
            <a:ext cx="317182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id="{3BC42B8D-B2C0-468C-A443-FFF32732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94" y="3717876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id="{BD5F3C48-B5B2-4017-8923-76BA63F4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16" y="4625621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Digit 60">
            <a:extLst>
              <a:ext uri="{FF2B5EF4-FFF2-40B4-BE49-F238E27FC236}">
                <a16:creationId xmlns:a16="http://schemas.microsoft.com/office/drawing/2014/main" id="{3A4AA219-1B73-40DF-8A49-9355FCBF70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21039" y="-86604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211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6" grpId="0" animBg="1"/>
      <p:bldP spid="47" grpId="0" animBg="1"/>
      <p:bldP spid="48" grpId="0" animBg="1"/>
      <p:bldP spid="49" grpId="0" animBg="1"/>
      <p:bldP spid="51" grpId="0" animBg="1"/>
      <p:bldP spid="52" grpId="0"/>
      <p:bldP spid="57" grpId="0"/>
      <p:bldP spid="59" grpId="0" animBg="1"/>
      <p:bldP spid="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330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3862EB-9CCB-47F1-8D50-0711A88B31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9AE6303-0786-4298-9853-6E5257E955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8B84D7-9D99-4E0B-BCAA-31052417133C}"/>
              </a:ext>
            </a:extLst>
          </p:cNvPr>
          <p:cNvSpPr txBox="1"/>
          <p:nvPr/>
        </p:nvSpPr>
        <p:spPr>
          <a:xfrm>
            <a:off x="3405258" y="618543"/>
            <a:ext cx="770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Quan sát tranh rồi chỉ ra hình có dạng khối trụ, hình có dạng khối cầu.</a:t>
            </a:r>
          </a:p>
        </p:txBody>
      </p:sp>
      <p:pic>
        <p:nvPicPr>
          <p:cNvPr id="41" name="Picture 40" descr="Không có mô tả.">
            <a:extLst>
              <a:ext uri="{FF2B5EF4-FFF2-40B4-BE49-F238E27FC236}">
                <a16:creationId xmlns:a16="http://schemas.microsoft.com/office/drawing/2014/main" id="{FAB7A9F4-D9D5-444C-985B-3299BDC6F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7E836D5F-B839-410B-B5EB-59353FB95651}"/>
              </a:ext>
            </a:extLst>
          </p:cNvPr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58789D-63F9-4CA0-9F4D-778D702A3062}"/>
              </a:ext>
            </a:extLst>
          </p:cNvPr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E4F75DA-8447-4CF6-8B11-D59BB6013D20}"/>
              </a:ext>
            </a:extLst>
          </p:cNvPr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1C4704D-FB35-455A-A1CC-C82B57650428}"/>
              </a:ext>
            </a:extLst>
          </p:cNvPr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3C71417-AD36-426B-9238-D184114A46C5}"/>
              </a:ext>
            </a:extLst>
          </p:cNvPr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12A3037-671F-4836-8AFC-787E0651C06A}"/>
              </a:ext>
            </a:extLst>
          </p:cNvPr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F547D8-CD1A-402F-AA6B-FD9675409DA1}"/>
              </a:ext>
            </a:extLst>
          </p:cNvPr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345D9BE-DE3B-4473-ABB7-A54C9091F583}"/>
              </a:ext>
            </a:extLst>
          </p:cNvPr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DCD1B87-D82A-46B0-A614-370137BEA47C}"/>
              </a:ext>
            </a:extLst>
          </p:cNvPr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EA6AC9B-5E7F-4D13-A36D-6E19EFB69ACC}"/>
              </a:ext>
            </a:extLst>
          </p:cNvPr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624C26C-4FA5-4319-A41C-EE996ED0B484}"/>
              </a:ext>
            </a:extLst>
          </p:cNvPr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D0D90A-B4AB-4A06-82D6-6B44CFB5E384}"/>
              </a:ext>
            </a:extLst>
          </p:cNvPr>
          <p:cNvSpPr/>
          <p:nvPr/>
        </p:nvSpPr>
        <p:spPr>
          <a:xfrm>
            <a:off x="8726750" y="1449540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1CC5D1D-578F-4589-AD3E-3899FBD40CD3}"/>
              </a:ext>
            </a:extLst>
          </p:cNvPr>
          <p:cNvSpPr/>
          <p:nvPr/>
        </p:nvSpPr>
        <p:spPr>
          <a:xfrm>
            <a:off x="996387" y="3429155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Digit 120">
            <a:extLst>
              <a:ext uri="{FF2B5EF4-FFF2-40B4-BE49-F238E27FC236}">
                <a16:creationId xmlns:a16="http://schemas.microsoft.com/office/drawing/2014/main" id="{F13A7F69-2A85-4DC6-B727-FE9955181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3748" y="5408460"/>
            <a:ext cx="2316653" cy="127272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4" grpId="0" animBg="1"/>
      <p:bldP spid="4" grpId="1" animBg="1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9789" y="3102896"/>
            <a:ext cx="10549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thêm những đồ vật trong nhà có dạng khối cầu và khối trụ.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46 – Tiết 2: Luyện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35, 36)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9789" y="2408938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239789" y="1005882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dụng, trải nghiệm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60609" y="6537277"/>
            <a:ext cx="3057098" cy="2251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1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5EA29D3-4755-48FD-AC46-964EC0A1BC9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94876" y="227657"/>
            <a:ext cx="2505720" cy="20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9573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１０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７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９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８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0367B7B-A5A2-4F63-A87A-6805D3D9D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4532293" y="-173011"/>
            <a:ext cx="3178214" cy="24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336</Words>
  <Application>Microsoft Office PowerPoint</Application>
  <PresentationFormat>Widescreen</PresentationFormat>
  <Paragraphs>89</Paragraphs>
  <Slides>25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Arial</vt:lpstr>
      <vt:lpstr>Arial-Rounded</vt:lpstr>
      <vt:lpstr>Calibri</vt:lpstr>
      <vt:lpstr>Calibri Light</vt:lpstr>
      <vt:lpstr>iCiel Cadena</vt:lpstr>
      <vt:lpstr>iCiel Mijas</vt:lpstr>
      <vt:lpstr>Times New Roman</vt:lpstr>
      <vt:lpstr>Utm AVO</vt:lpstr>
      <vt:lpstr>UTM Cookies</vt:lpstr>
      <vt:lpstr>2_Office Theme</vt:lpstr>
      <vt:lpstr>自定义设计方案</vt:lpstr>
      <vt:lpstr>第一PPT，www.1ppt.com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Huyền Đỗ</cp:lastModifiedBy>
  <cp:revision>12</cp:revision>
  <dcterms:created xsi:type="dcterms:W3CDTF">2021-08-03T13:46:18Z</dcterms:created>
  <dcterms:modified xsi:type="dcterms:W3CDTF">2021-12-21T04:16:17Z</dcterms:modified>
</cp:coreProperties>
</file>