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267" r:id="rId2"/>
    <p:sldId id="259" r:id="rId3"/>
    <p:sldId id="261" r:id="rId4"/>
    <p:sldId id="265" r:id="rId5"/>
  </p:sldIdLst>
  <p:sldSz cx="9144000" cy="5143500" type="screen16x9"/>
  <p:notesSz cx="6858000" cy="9144000"/>
  <p:embeddedFontLst>
    <p:embeddedFont>
      <p:font typeface="Pangolin" panose="020B0604020202020204" charset="0"/>
      <p:regular r:id="rId7"/>
    </p:embeddedFont>
    <p:embeddedFont>
      <p:font typeface="Baloo 2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162</Words>
  <Application>Microsoft Office PowerPoint</Application>
  <PresentationFormat>On-screen Show (16:9)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UTM Androgyne</vt:lpstr>
      <vt:lpstr>Pangolin</vt:lpstr>
      <vt:lpstr>UTM Cookies</vt:lpstr>
      <vt:lpstr>Baloo 2</vt:lpstr>
      <vt:lpstr>Arial</vt:lpstr>
      <vt:lpstr>English Vocabulary Workshop by Slidesgo</vt:lpstr>
      <vt:lpstr>Bài 22: Những vật dụng bảo vệ 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DELL</cp:lastModifiedBy>
  <cp:revision>50</cp:revision>
  <dcterms:modified xsi:type="dcterms:W3CDTF">2023-02-07T07:41:26Z</dcterms:modified>
</cp:coreProperties>
</file>