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306" r:id="rId3"/>
    <p:sldId id="313" r:id="rId4"/>
    <p:sldId id="314" r:id="rId5"/>
    <p:sldId id="309" r:id="rId6"/>
    <p:sldId id="315" r:id="rId7"/>
    <p:sldId id="31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D7B46-1089-429B-9C3C-407EFB0F5E0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AD9CA-68BB-4EC8-8003-CC61ED30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9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4BF5D0-C56F-409C-B33C-AC09CD7E9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339372-F902-4E4C-A7F2-6C974F0F1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F2DCD7-F121-4848-A5EF-CBC3E1588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8641-6A4E-427D-8D9A-F00FA3398622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DDE961-89D1-4BE2-8D71-BC38809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6AC421-29E0-4EDC-BDB5-BDD6BDE1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9A-568C-4F3C-8F11-64A47108D1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786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132A1-5304-4603-8F52-C4F4FB1B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866A6A-1ED5-413E-BB58-B4E712F0B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22676-2947-4C30-B5AD-CBE0F2E1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8641-6A4E-427D-8D9A-F00FA3398622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7102F5-1D51-472A-9F4B-86FC6EE9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D90E7B-7A08-4926-BF44-84136C3E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9A-568C-4F3C-8F11-64A47108D1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281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0EF91EC-C59C-496A-B98B-639AA56E7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BE0C5F-F639-4BB5-9263-4BE947B8D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BCC3AC-62BE-4E8B-8FEF-990217D1E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8641-6A4E-427D-8D9A-F00FA3398622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FE5304-B486-41FA-BE85-168B8CFE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73B7F1-7A7C-46A6-84C0-F0712B0A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9A-568C-4F3C-8F11-64A47108D1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65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9645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1F778D16-894A-4379-8B5B-DC2423451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6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99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44665-F174-4F21-A2B6-960B38F9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3AB688-A96F-4B9F-B7A8-9F8FC7EC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2DC753-99BE-4A88-9118-0568BB84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8641-6A4E-427D-8D9A-F00FA3398622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33359F-0BA3-4A8F-9493-804EDB35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3C583D-76F5-43DC-BF65-CAD8C834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9A-568C-4F3C-8F11-64A47108D1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926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A31A9E-1685-43FC-A75F-1BCECBE4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A4F407-E87C-4E07-8ED2-5D2A46020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85BAF7-ECBB-49EF-BFA0-E2B47876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8641-6A4E-427D-8D9A-F00FA3398622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DE1D55-379C-40B8-B15E-A7C122C3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89E66F-7DC6-4EFD-A020-0EF11992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9A-568C-4F3C-8F11-64A47108D1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33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49AE-A1D3-4ACD-95AA-36AB23F2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B92293-56F0-4F60-93F4-D1E0C7658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F528E3-B659-4C24-A6F6-D2105CA94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B83FB5-36E3-409E-8C79-9CB487B3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8641-6A4E-427D-8D9A-F00FA3398622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FD12DC-C186-451B-B4AC-04CAA4D3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5540D5-F80D-4110-A842-48BCC0B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9A-568C-4F3C-8F11-64A47108D1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201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4B008-F19C-45ED-A85F-351EE520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8070F0-7314-45A8-BDBC-D34EDC734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6B6C19-2C91-42B1-B655-C0A76DDE7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FD666C8-0416-4497-9F4C-9FED0F0F6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A98A2B-69EC-473F-B02E-BB04AB3D1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61AC8DC-A24B-488C-8A0E-11864A0A1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8641-6A4E-427D-8D9A-F00FA3398622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FDB8B69-23BC-4406-8C9D-07D758AD3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D1522D-5EDC-4C72-8C2B-69C141CE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9A-568C-4F3C-8F11-64A47108D1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22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27AAC4-AFAF-4161-A66F-329753D2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5028E5-4D59-421A-9DFA-9558E30C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8641-6A4E-427D-8D9A-F00FA3398622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F0AC839-0008-474D-B939-EA50F3BD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46F3DEB-DD15-4D2C-8BD3-365CEE47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9A-568C-4F3C-8F11-64A47108D1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161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9C2A47-B0B6-4C87-B71E-12E2B35C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8641-6A4E-427D-8D9A-F00FA3398622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3DD2684-7B99-4F65-9F84-10C14295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D76157-03B4-4AC7-B70F-1A89FA46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9A-568C-4F3C-8F11-64A47108D1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688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3A61E4-F3A9-4079-91B5-7769A7A4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57470F-4E81-4B4D-A4BE-36315EDCF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A7CDC5-2DD6-40EE-A765-7FEF88C5B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5BE4F1-3EEA-4577-A5B8-30C88C76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8641-6A4E-427D-8D9A-F00FA3398622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3A8E35-3736-4AA2-A4B6-85CD74A5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DD66A0-F3A5-4D10-85BD-0E80A602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9A-568C-4F3C-8F11-64A47108D1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032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9A60F3-A65A-4E9F-8D96-99126927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AC9CB7-5423-43F5-9EC0-9D8BB4DF8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E514D0-8C9B-4261-A8CD-4D1BF3CF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99BFDB-4473-4E91-93D3-DB53013D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8641-6A4E-427D-8D9A-F00FA3398622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EDDAA6-2A73-4378-AE27-59E78191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77E71A-09EA-42C9-B593-1C92A894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9A-568C-4F3C-8F11-64A47108D1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03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028C5F2-821F-4247-BC11-051A653A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7C947-C148-42FD-8BCF-CCAC243A6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4197EF-5C98-4B64-989F-9F49FB1C1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78641-6A4E-427D-8D9A-F00FA3398622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3388C9-55C6-4AB8-AED0-7201EE0E6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FF3BF1-270F-44AF-8CB6-E85958184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9D9A-568C-4F3C-8F11-64A47108D1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800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2D6D4F-FF14-448E-B156-231F63D1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47" y="1238194"/>
            <a:ext cx="4590840" cy="990655"/>
          </a:xfrm>
          <a:prstGeom prst="rect">
            <a:avLst/>
          </a:prstGeom>
        </p:spPr>
      </p:pic>
      <p:sp>
        <p:nvSpPr>
          <p:cNvPr id="12" name="Wave 11">
            <a:extLst>
              <a:ext uri="{FF2B5EF4-FFF2-40B4-BE49-F238E27FC236}">
                <a16:creationId xmlns:a16="http://schemas.microsoft.com/office/drawing/2014/main" xmlns="" id="{50A9CDD6-E465-4A8B-B310-64D4A9BD6458}"/>
              </a:ext>
            </a:extLst>
          </p:cNvPr>
          <p:cNvSpPr/>
          <p:nvPr/>
        </p:nvSpPr>
        <p:spPr>
          <a:xfrm>
            <a:off x="2361947" y="1882916"/>
            <a:ext cx="1771650" cy="833437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BÀI 43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D6319-6956-44EE-8E82-0F73FAD77456}"/>
              </a:ext>
            </a:extLst>
          </p:cNvPr>
          <p:cNvSpPr txBox="1"/>
          <p:nvPr/>
        </p:nvSpPr>
        <p:spPr>
          <a:xfrm>
            <a:off x="3114422" y="3816491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BẢNG CHIA 2</a:t>
            </a:r>
            <a:endParaRPr lang="vi-VN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B70382-3E1D-4A48-BA7B-B0CE40BBC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970" y="2062014"/>
            <a:ext cx="4913642" cy="2014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116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873810" y="2929449"/>
            <a:ext cx="7354659" cy="101327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xmlns="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43822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774383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86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build="p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099FAC-BC30-4133-9976-16A62150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077" y="2314493"/>
            <a:ext cx="4283304" cy="20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3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235070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973948" y="16298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7012167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8071250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9143033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104136"/>
            <a:ext cx="5925250" cy="287628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592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951932" y="71549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789779" y="228515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6753787" y="280441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10 con gà.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838E4E-3C10-4CD5-891B-84F310B3EFCE}"/>
              </a:ext>
            </a:extLst>
          </p:cNvPr>
          <p:cNvSpPr txBox="1"/>
          <p:nvPr/>
        </p:nvSpPr>
        <p:spPr>
          <a:xfrm>
            <a:off x="5678468" y="1230787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100101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385</Words>
  <Application>Microsoft Office PowerPoint</Application>
  <PresentationFormat>Custom</PresentationFormat>
  <Paragraphs>98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quynh anh</dc:creator>
  <cp:lastModifiedBy>Hien_Bui</cp:lastModifiedBy>
  <cp:revision>7</cp:revision>
  <dcterms:created xsi:type="dcterms:W3CDTF">2021-06-29T02:34:48Z</dcterms:created>
  <dcterms:modified xsi:type="dcterms:W3CDTF">2021-07-09T04:40:37Z</dcterms:modified>
</cp:coreProperties>
</file>