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1" r:id="rId3"/>
    <p:sldId id="262" r:id="rId4"/>
    <p:sldId id="269" r:id="rId5"/>
    <p:sldId id="273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5: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427E16-B84A-4A1E-B75B-50DDA925114B}"/>
              </a:ext>
            </a:extLst>
          </p:cNvPr>
          <p:cNvGrpSpPr/>
          <p:nvPr/>
        </p:nvGrpSpPr>
        <p:grpSpPr>
          <a:xfrm>
            <a:off x="247086" y="410119"/>
            <a:ext cx="1901846" cy="724387"/>
            <a:chOff x="247086" y="410119"/>
            <a:chExt cx="1901846" cy="724387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1CF70CA9-53CE-4836-B7B6-8E229747BB18}"/>
                </a:ext>
              </a:extLst>
            </p:cNvPr>
            <p:cNvSpPr/>
            <p:nvPr/>
          </p:nvSpPr>
          <p:spPr>
            <a:xfrm>
              <a:off x="1031994" y="479634"/>
              <a:ext cx="1116938" cy="6417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B775D976-71DE-48FC-9AE7-408AC032AAB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47086" y="410119"/>
              <a:ext cx="724300" cy="72438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932CD2-01BE-4EF4-AA00-080E6E801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78440"/>
              </p:ext>
            </p:extLst>
          </p:nvPr>
        </p:nvGraphicFramePr>
        <p:xfrm>
          <a:off x="1031994" y="1564148"/>
          <a:ext cx="9949405" cy="34234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trừ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trừ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Hiệu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8D7C8B57-059D-482A-858D-58A7F8B8089E}"/>
              </a:ext>
            </a:extLst>
          </p:cNvPr>
          <p:cNvSpPr/>
          <p:nvPr/>
        </p:nvSpPr>
        <p:spPr>
          <a:xfrm>
            <a:off x="5399484" y="4131235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80234E71-F0B4-4393-9FEE-6827D372289A}"/>
              </a:ext>
            </a:extLst>
          </p:cNvPr>
          <p:cNvSpPr/>
          <p:nvPr/>
        </p:nvSpPr>
        <p:spPr>
          <a:xfrm>
            <a:off x="5236839" y="4015836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4B44E826-5F16-4714-B557-D7833AEA4556}"/>
              </a:ext>
            </a:extLst>
          </p:cNvPr>
          <p:cNvSpPr/>
          <p:nvPr/>
        </p:nvSpPr>
        <p:spPr>
          <a:xfrm>
            <a:off x="3802091" y="3981072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D874BA73-258A-4C77-A9D5-B94B4B2FC0E3}"/>
              </a:ext>
            </a:extLst>
          </p:cNvPr>
          <p:cNvSpPr/>
          <p:nvPr/>
        </p:nvSpPr>
        <p:spPr>
          <a:xfrm>
            <a:off x="6740267" y="4015002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80520432-C264-436B-AB60-BD752AAF47C1}"/>
              </a:ext>
            </a:extLst>
          </p:cNvPr>
          <p:cNvSpPr/>
          <p:nvPr/>
        </p:nvSpPr>
        <p:spPr>
          <a:xfrm>
            <a:off x="8281176" y="3997859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BF0D1522-2A3D-420A-A92F-23B0600E254F}"/>
              </a:ext>
            </a:extLst>
          </p:cNvPr>
          <p:cNvSpPr/>
          <p:nvPr/>
        </p:nvSpPr>
        <p:spPr>
          <a:xfrm>
            <a:off x="9822085" y="3974154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065515FD-4D3B-4F66-A37A-DBF62224B866}"/>
              </a:ext>
            </a:extLst>
          </p:cNvPr>
          <p:cNvSpPr/>
          <p:nvPr/>
        </p:nvSpPr>
        <p:spPr>
          <a:xfrm>
            <a:off x="6912257" y="4116159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29F3A4B7-99DF-4024-8BB4-FE3BB8BE7B5C}"/>
              </a:ext>
            </a:extLst>
          </p:cNvPr>
          <p:cNvSpPr/>
          <p:nvPr/>
        </p:nvSpPr>
        <p:spPr>
          <a:xfrm>
            <a:off x="8413623" y="4127311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68F0DEA-DCEB-4122-B098-3269240D05DA}"/>
              </a:ext>
            </a:extLst>
          </p:cNvPr>
          <p:cNvSpPr/>
          <p:nvPr/>
        </p:nvSpPr>
        <p:spPr>
          <a:xfrm>
            <a:off x="9957249" y="4105008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50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1" grpId="0" animBg="1"/>
      <p:bldP spid="11" grpId="1" animBg="1"/>
      <p:bldP spid="14" grpId="0"/>
      <p:bldP spid="15" grpId="0"/>
      <p:bldP spid="16" grpId="0"/>
      <p:bldP spid="17" grpId="0"/>
      <p:bldP spid="18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24286" y="184063"/>
            <a:ext cx="11851074" cy="1815882"/>
            <a:chOff x="30507" y="1059879"/>
            <a:chExt cx="11851074" cy="1815882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705123" y="1059879"/>
              <a:ext cx="11176458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85148F-728D-4FC4-AF7A-20C685FFDB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19" b="87593" l="32344" r="69531">
                        <a14:foregroundMark x1="55469" y1="84907" x2="57240" y2="84907"/>
                        <a14:foregroundMark x1="62292" y1="83611" x2="64375" y2="84352"/>
                        <a14:foregroundMark x1="51875" y1="84815" x2="53333" y2="84815"/>
                        <a14:foregroundMark x1="35885" y1="55833" x2="38125" y2="48241"/>
                        <a14:foregroundMark x1="35677" y1="56204" x2="37188" y2="64167"/>
                        <a14:foregroundMark x1="37188" y1="63981" x2="36094" y2="67407"/>
                        <a14:foregroundMark x1="62031" y1="40278" x2="63021" y2="42222"/>
                        <a14:foregroundMark x1="62969" y1="41667" x2="62969" y2="45741"/>
                        <a14:foregroundMark x1="62969" y1="45370" x2="65885" y2="55278"/>
                        <a14:foregroundMark x1="65990" y1="55833" x2="64688" y2="6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965" t="26823" r="30320" b="12557"/>
          <a:stretch/>
        </p:blipFill>
        <p:spPr>
          <a:xfrm>
            <a:off x="6939814" y="1706860"/>
            <a:ext cx="5396079" cy="50115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FA25C2-A4E4-4576-A59D-69A5EC89A731}"/>
              </a:ext>
            </a:extLst>
          </p:cNvPr>
          <p:cNvGrpSpPr/>
          <p:nvPr/>
        </p:nvGrpSpPr>
        <p:grpSpPr>
          <a:xfrm>
            <a:off x="7353781" y="3458730"/>
            <a:ext cx="660400" cy="584775"/>
            <a:chOff x="3890433" y="2907747"/>
            <a:chExt cx="660400" cy="58477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0918483-1F1A-4B87-801C-5EB9A5229B06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4DE666-9214-463B-9A39-3A09C410FBAD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2A4BB0-D988-4594-9563-3AE4B3005DCA}"/>
              </a:ext>
            </a:extLst>
          </p:cNvPr>
          <p:cNvGrpSpPr/>
          <p:nvPr/>
        </p:nvGrpSpPr>
        <p:grpSpPr>
          <a:xfrm>
            <a:off x="8819414" y="3665012"/>
            <a:ext cx="660400" cy="584775"/>
            <a:chOff x="3890433" y="2907747"/>
            <a:chExt cx="660400" cy="58477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340EF5-1B38-42CA-BC83-E9AE2A9003AA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2E8EBF-77C7-418E-9942-A938BD92FCE5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5CB48D-13AA-4527-BDE0-6189C568D4B8}"/>
              </a:ext>
            </a:extLst>
          </p:cNvPr>
          <p:cNvGrpSpPr/>
          <p:nvPr/>
        </p:nvGrpSpPr>
        <p:grpSpPr>
          <a:xfrm>
            <a:off x="9801548" y="2279335"/>
            <a:ext cx="660400" cy="584775"/>
            <a:chOff x="3890433" y="2907747"/>
            <a:chExt cx="660400" cy="58477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7C29F8F-0A17-4E0F-A474-3761BDFF1846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E5CF3D-D012-4FAD-A72D-FD6EF256AAD7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0296F8-A4B9-422C-AAC6-08CB3BD577B7}"/>
              </a:ext>
            </a:extLst>
          </p:cNvPr>
          <p:cNvGrpSpPr/>
          <p:nvPr/>
        </p:nvGrpSpPr>
        <p:grpSpPr>
          <a:xfrm>
            <a:off x="11368576" y="3136612"/>
            <a:ext cx="660400" cy="584775"/>
            <a:chOff x="3890433" y="2907747"/>
            <a:chExt cx="660400" cy="58477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8B4EA69-30D2-4A6F-8B5A-4D411E401BF3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6129CF-C5B5-4025-B7A1-628EADBF0C6A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FCD5E2D-7D19-43D5-A32D-A88276C0777C}"/>
              </a:ext>
            </a:extLst>
          </p:cNvPr>
          <p:cNvSpPr txBox="1"/>
          <p:nvPr/>
        </p:nvSpPr>
        <p:spPr>
          <a:xfrm>
            <a:off x="163024" y="2766812"/>
            <a:ext cx="7313043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130550-BE38-4040-BEC7-84C3C41A75B2}"/>
              </a:ext>
            </a:extLst>
          </p:cNvPr>
          <p:cNvCxnSpPr/>
          <p:nvPr/>
        </p:nvCxnSpPr>
        <p:spPr>
          <a:xfrm>
            <a:off x="785068" y="2305372"/>
            <a:ext cx="537391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DDE38A3-8C03-49C0-9872-1E1405CBEEC7}"/>
              </a:ext>
            </a:extLst>
          </p:cNvPr>
          <p:cNvSpPr txBox="1"/>
          <p:nvPr/>
        </p:nvSpPr>
        <p:spPr>
          <a:xfrm>
            <a:off x="1171012" y="4296688"/>
            <a:ext cx="5396080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2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540A9E-91D3-4E36-9E78-E409714CDE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30" r="9570"/>
          <a:stretch/>
        </p:blipFill>
        <p:spPr>
          <a:xfrm>
            <a:off x="4647689" y="1591163"/>
            <a:ext cx="7416801" cy="35190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DDEC3C-08CD-48D5-AAD8-3FCB134CDEE1}"/>
              </a:ext>
            </a:extLst>
          </p:cNvPr>
          <p:cNvGrpSpPr/>
          <p:nvPr/>
        </p:nvGrpSpPr>
        <p:grpSpPr>
          <a:xfrm>
            <a:off x="129139" y="300654"/>
            <a:ext cx="10929946" cy="1384995"/>
            <a:chOff x="135360" y="1176470"/>
            <a:chExt cx="10929946" cy="1384995"/>
          </a:xfrm>
        </p:grpSpPr>
        <p:sp>
          <p:nvSpPr>
            <p:cNvPr id="9" name="MH_Other_2">
              <a:extLst>
                <a:ext uri="{FF2B5EF4-FFF2-40B4-BE49-F238E27FC236}">
                  <a16:creationId xmlns:a16="http://schemas.microsoft.com/office/drawing/2014/main" id="{D4C26AD7-3DFA-4337-B0D8-D8D67458C7F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5360" y="1227646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304D75-FBCA-4471-83F2-E8098545A28A}"/>
                </a:ext>
              </a:extLst>
            </p:cNvPr>
            <p:cNvSpPr txBox="1"/>
            <p:nvPr/>
          </p:nvSpPr>
          <p:spPr>
            <a:xfrm>
              <a:off x="956718" y="1176470"/>
              <a:ext cx="101085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xanh 1">
            <a:extLst>
              <a:ext uri="{FF2B5EF4-FFF2-40B4-BE49-F238E27FC236}">
                <a16:creationId xmlns:a16="http://schemas.microsoft.com/office/drawing/2014/main" id="{B624A597-BB82-4033-B910-B376D73F68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717" y="3748994"/>
            <a:ext cx="1231583" cy="997661"/>
          </a:xfrm>
          <a:prstGeom prst="rect">
            <a:avLst/>
          </a:prstGeom>
        </p:spPr>
      </p:pic>
      <p:pic>
        <p:nvPicPr>
          <p:cNvPr id="12" name="do 2">
            <a:extLst>
              <a:ext uri="{FF2B5EF4-FFF2-40B4-BE49-F238E27FC236}">
                <a16:creationId xmlns:a16="http://schemas.microsoft.com/office/drawing/2014/main" id="{4D243ED6-5F60-40C6-9338-814105ACA19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535546" y="2342759"/>
            <a:ext cx="1092594" cy="7376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7CCEC4-08D0-49E2-A436-82C43FAC888F}"/>
              </a:ext>
            </a:extLst>
          </p:cNvPr>
          <p:cNvSpPr txBox="1"/>
          <p:nvPr/>
        </p:nvSpPr>
        <p:spPr>
          <a:xfrm>
            <a:off x="377242" y="4728228"/>
            <a:ext cx="65641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43 – 24 = 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026EBA-A6E9-4C0E-91A3-96427563B0F5}"/>
              </a:ext>
            </a:extLst>
          </p:cNvPr>
          <p:cNvSpPr/>
          <p:nvPr/>
        </p:nvSpPr>
        <p:spPr>
          <a:xfrm>
            <a:off x="4806820" y="4219516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6B14367-7B72-4A05-946F-30AB8D495DA0}"/>
              </a:ext>
            </a:extLst>
          </p:cNvPr>
          <p:cNvSpPr/>
          <p:nvPr/>
        </p:nvSpPr>
        <p:spPr>
          <a:xfrm>
            <a:off x="857925" y="4660641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32 – 26 = 6 (con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6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trống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BC59A4-AE72-4512-945B-18FABE8752FB}"/>
              </a:ext>
            </a:extLst>
          </p:cNvPr>
          <p:cNvGrpSpPr/>
          <p:nvPr/>
        </p:nvGrpSpPr>
        <p:grpSpPr>
          <a:xfrm>
            <a:off x="129139" y="300654"/>
            <a:ext cx="10929946" cy="954107"/>
            <a:chOff x="135360" y="1176470"/>
            <a:chExt cx="10929946" cy="954107"/>
          </a:xfrm>
        </p:grpSpPr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12BBE3D0-9AA9-4662-BA02-A1CEDF78D8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5360" y="1227646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CBE6E7-BF63-4246-A0DE-DB62CE9BE548}"/>
                </a:ext>
              </a:extLst>
            </p:cNvPr>
            <p:cNvSpPr txBox="1"/>
            <p:nvPr/>
          </p:nvSpPr>
          <p:spPr>
            <a:xfrm>
              <a:off x="956718" y="1176470"/>
              <a:ext cx="101085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26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81F6F830-6A1B-4947-92AF-05E5E8F802E5}"/>
              </a:ext>
            </a:extLst>
          </p:cNvPr>
          <p:cNvSpPr/>
          <p:nvPr/>
        </p:nvSpPr>
        <p:spPr>
          <a:xfrm>
            <a:off x="1283933" y="1591903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61DB22-AEC3-47B1-9E95-EEABB977CB15}"/>
              </a:ext>
            </a:extLst>
          </p:cNvPr>
          <p:cNvCxnSpPr/>
          <p:nvPr/>
        </p:nvCxnSpPr>
        <p:spPr>
          <a:xfrm>
            <a:off x="8867088" y="2750842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6E28A0-0186-4FEA-B000-04D942053C7E}"/>
              </a:ext>
            </a:extLst>
          </p:cNvPr>
          <p:cNvGrpSpPr/>
          <p:nvPr/>
        </p:nvGrpSpPr>
        <p:grpSpPr>
          <a:xfrm>
            <a:off x="2316437" y="1671929"/>
            <a:ext cx="8192092" cy="1355137"/>
            <a:chOff x="2088027" y="1304724"/>
            <a:chExt cx="8192092" cy="135513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DD8A281-DF42-4B3B-AC9E-2A0599BBC26F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4C186DC-D5A9-4B6A-9046-26A199D891C1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851465-65AC-4945-B8E5-736361F15709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A53D7F19-5467-47D8-8B15-43934B27FCBC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CA3F5C-98F2-4164-A9A4-13BA00E0E7D6}"/>
                </a:ext>
              </a:extLst>
            </p:cNvPr>
            <p:cNvSpPr txBox="1"/>
            <p:nvPr/>
          </p:nvSpPr>
          <p:spPr>
            <a:xfrm>
              <a:off x="4077581" y="1304724"/>
              <a:ext cx="5422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9DBDB6-20E9-48BB-A12D-2F533EBBE3EB}"/>
              </a:ext>
            </a:extLst>
          </p:cNvPr>
          <p:cNvGrpSpPr/>
          <p:nvPr/>
        </p:nvGrpSpPr>
        <p:grpSpPr>
          <a:xfrm>
            <a:off x="2322786" y="3049849"/>
            <a:ext cx="6544299" cy="912916"/>
            <a:chOff x="7751955" y="2659861"/>
            <a:chExt cx="2560542" cy="9129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99D5E7E-C3BB-4450-9ADF-ED12BB48AF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901414-0306-4CB0-8563-57421BA7C8EB}"/>
                </a:ext>
              </a:extLst>
            </p:cNvPr>
            <p:cNvSpPr txBox="1"/>
            <p:nvPr/>
          </p:nvSpPr>
          <p:spPr>
            <a:xfrm>
              <a:off x="8527910" y="2988002"/>
              <a:ext cx="1277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1C647D-CD6A-4A4F-A268-25FD95FD54D7}"/>
              </a:ext>
            </a:extLst>
          </p:cNvPr>
          <p:cNvGrpSpPr/>
          <p:nvPr/>
        </p:nvGrpSpPr>
        <p:grpSpPr>
          <a:xfrm>
            <a:off x="8453347" y="3027066"/>
            <a:ext cx="3122774" cy="947260"/>
            <a:chOff x="5918236" y="3665047"/>
            <a:chExt cx="10701716" cy="94726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F89EB0B-1B46-429F-BCDA-BC1115C6F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3545"/>
            <a:stretch/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0CCB2F-94C1-4F64-8B79-3737C9B902B5}"/>
                </a:ext>
              </a:extLst>
            </p:cNvPr>
            <p:cNvSpPr txBox="1"/>
            <p:nvPr/>
          </p:nvSpPr>
          <p:spPr>
            <a:xfrm>
              <a:off x="5918236" y="4027532"/>
              <a:ext cx="10701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95”</a:t>
            </a: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313</Words>
  <Application>Microsoft Office PowerPoint</Application>
  <PresentationFormat>Widescreen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huyền phạm</cp:lastModifiedBy>
  <cp:revision>57</cp:revision>
  <dcterms:created xsi:type="dcterms:W3CDTF">2021-06-02T14:28:43Z</dcterms:created>
  <dcterms:modified xsi:type="dcterms:W3CDTF">2023-12-07T02:11:28Z</dcterms:modified>
</cp:coreProperties>
</file>