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2" r:id="rId3"/>
    <p:sldId id="269" r:id="rId4"/>
    <p:sldId id="273" r:id="rId5"/>
    <p:sldId id="275" r:id="rId6"/>
    <p:sldId id="277" r:id="rId7"/>
    <p:sldId id="276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262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4: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51830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0B0B42-13E3-4EEA-BC50-7455E22830E8}"/>
              </a:ext>
            </a:extLst>
          </p:cNvPr>
          <p:cNvGrpSpPr/>
          <p:nvPr/>
        </p:nvGrpSpPr>
        <p:grpSpPr>
          <a:xfrm>
            <a:off x="1040549" y="1821902"/>
            <a:ext cx="1969844" cy="584775"/>
            <a:chOff x="615877" y="1500008"/>
            <a:chExt cx="1969844" cy="58477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74FEA09-5F6B-42BD-8B41-7AD338A869DE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8E0ABA2B-B6C9-48D8-89CC-473AEFA4B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AFE7FD6-E5CA-4183-BFF7-16F45C032622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A1B18F-647B-4729-ABC6-CAEA6837281F}"/>
                </a:ext>
              </a:extLst>
            </p:cNvPr>
            <p:cNvSpPr txBox="1"/>
            <p:nvPr/>
          </p:nvSpPr>
          <p:spPr>
            <a:xfrm>
              <a:off x="675430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54 - 27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17B91E-8E36-4722-ACF7-4D2932672A25}"/>
              </a:ext>
            </a:extLst>
          </p:cNvPr>
          <p:cNvGrpSpPr/>
          <p:nvPr/>
        </p:nvGrpSpPr>
        <p:grpSpPr>
          <a:xfrm>
            <a:off x="3635127" y="1821902"/>
            <a:ext cx="2003020" cy="584775"/>
            <a:chOff x="582701" y="1500008"/>
            <a:chExt cx="2003020" cy="58477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BA21477-38E4-4C08-9BC6-9A0AFA669685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97551CA-421B-4FD8-AF05-C764DCFB6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9957826-9A2A-4CFF-853D-722E01B08D5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0372C53-B6D0-4112-ADF4-E54F5FE471EC}"/>
                </a:ext>
              </a:extLst>
            </p:cNvPr>
            <p:cNvSpPr txBox="1"/>
            <p:nvPr/>
          </p:nvSpPr>
          <p:spPr>
            <a:xfrm>
              <a:off x="58270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72 - 36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BB4AE6F-36F2-40FF-A33C-D080DF436FF5}"/>
              </a:ext>
            </a:extLst>
          </p:cNvPr>
          <p:cNvGrpSpPr/>
          <p:nvPr/>
        </p:nvGrpSpPr>
        <p:grpSpPr>
          <a:xfrm>
            <a:off x="6631007" y="1821902"/>
            <a:ext cx="1969844" cy="584775"/>
            <a:chOff x="615877" y="1500008"/>
            <a:chExt cx="1969844" cy="58477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E8611B0-DCE0-45AF-A06B-99689BEBFBF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CCB3C65F-1E72-4460-8DF3-00ADD959D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3587366-59A5-4793-B8C7-C0C9A664C540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C05BA6-8781-4901-BAC8-96F49327975F}"/>
                </a:ext>
              </a:extLst>
            </p:cNvPr>
            <p:cNvSpPr txBox="1"/>
            <p:nvPr/>
          </p:nvSpPr>
          <p:spPr>
            <a:xfrm>
              <a:off x="63213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50 - 25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24DD9F5-1DFB-48CE-8303-EBEF824C68B1}"/>
              </a:ext>
            </a:extLst>
          </p:cNvPr>
          <p:cNvGrpSpPr/>
          <p:nvPr/>
        </p:nvGrpSpPr>
        <p:grpSpPr>
          <a:xfrm>
            <a:off x="9314649" y="1821902"/>
            <a:ext cx="2014365" cy="584775"/>
            <a:chOff x="571356" y="1500008"/>
            <a:chExt cx="2014365" cy="58477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E5FEC64-03B9-4B5A-9721-9C721211064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D3793FD2-77B1-4C08-AD4E-E5808E6AC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21F3884-ECB0-47CA-94DC-AC24E2193C5C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90FE6F2-8F76-4360-97C7-4D56ED931295}"/>
                </a:ext>
              </a:extLst>
            </p:cNvPr>
            <p:cNvSpPr txBox="1"/>
            <p:nvPr/>
          </p:nvSpPr>
          <p:spPr>
            <a:xfrm>
              <a:off x="571356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95 - 48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49FBE2E-8A24-454A-92A7-22317D5120BC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737052F-6B65-45EE-A151-C37480F60E7E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175D2D4-E97B-4257-871F-0495C18D8D03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1AD189D-F9E5-4ECD-B683-52A256F5A039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CEF4B3B-B6E9-4B21-9BA3-FA8CAE5E1DC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1C0785E-C5A9-40D7-B447-321BB67C3040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DF225E-0318-47BF-9254-7D197F103C69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65F9A22-1652-4B4D-A6E8-6D38DC7AC34D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19E0F1A-D3B5-43D2-BA35-3F01A4C86EB1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A1C2667-DE7D-4DBF-9F1E-57642204A096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E55B84D-30DE-4EC1-A214-7B70BF1D8C5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742AC56-292F-482B-8A8F-FE8358309A61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36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07A85EE-79DF-4A6B-9252-E349EA691DA5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A7D44A9-0E53-4B51-AF3C-2A3782149509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05BDA43-077B-4A16-A294-FC0EC07F47C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A167285-46A3-4D46-98C1-6F4DA57E6E00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CF201043-ECCF-46D2-B0A4-41E9C18DE278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E816CE5-4CF6-491D-AEEE-B59E2912EEE4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C5ACE80-7BD4-4010-9C9F-9EF963C31ABE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5A920CB-AB54-4AB5-B4CB-EC928016759C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D3A405D-CB7D-4842-BB5A-4019FE00C390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5CD104-DB5C-483A-AE4C-D2DA241EF3FF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6BC691A-F6CD-473A-8E76-7FDB1AB2E53D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9C1015-914F-4813-AAE7-E63D359A88A3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6E61BD-D210-499C-960C-A4D9792FB99A}"/>
              </a:ext>
            </a:extLst>
          </p:cNvPr>
          <p:cNvGrpSpPr/>
          <p:nvPr/>
        </p:nvGrpSpPr>
        <p:grpSpPr>
          <a:xfrm>
            <a:off x="105634" y="351830"/>
            <a:ext cx="4746565" cy="705990"/>
            <a:chOff x="30507" y="1382937"/>
            <a:chExt cx="4746565" cy="705990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BAA175AB-077D-4BD0-A080-17BDAB0F0E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DA2EB5-549A-4BE6-8900-4402973754DA}"/>
                </a:ext>
              </a:extLst>
            </p:cNvPr>
            <p:cNvSpPr txBox="1"/>
            <p:nvPr/>
          </p:nvSpPr>
          <p:spPr>
            <a:xfrm>
              <a:off x="804510" y="1495128"/>
              <a:ext cx="3972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584688E-D2D2-4655-A1F0-450C7DB42E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79289" y="1027044"/>
            <a:ext cx="5319983" cy="33748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E603D1-C14A-4878-B6A0-FAE518BFDD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6504738" y="963488"/>
            <a:ext cx="5319983" cy="33748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4B060C-5DD9-4D18-A552-1A06540BE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3632707" y="3397174"/>
            <a:ext cx="5319983" cy="3374859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FF8F4C3-2790-4F9B-9294-5B5387D04FE7}"/>
              </a:ext>
            </a:extLst>
          </p:cNvPr>
          <p:cNvGrpSpPr/>
          <p:nvPr/>
        </p:nvGrpSpPr>
        <p:grpSpPr>
          <a:xfrm>
            <a:off x="4256863" y="3773597"/>
            <a:ext cx="2799454" cy="3016222"/>
            <a:chOff x="5782977" y="2591955"/>
            <a:chExt cx="2799454" cy="301622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A70811B-1A76-4084-9F89-2A8972E9CBE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8AAB2C0-1282-4D06-871A-9E84DE348368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6E36E4-38D4-4C3C-8E27-6F410A1C67E2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B9D93E5-F0F9-40C0-9C31-F13D1A8D514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92993C-CD0F-41F3-97EC-3224694AB473}"/>
                </a:ext>
              </a:extLst>
            </p:cNvPr>
            <p:cNvSpPr txBox="1"/>
            <p:nvPr/>
          </p:nvSpPr>
          <p:spPr>
            <a:xfrm>
              <a:off x="7162995" y="4407848"/>
              <a:ext cx="5693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DAC640-44E1-4864-880E-AA673990FD1B}"/>
              </a:ext>
            </a:extLst>
          </p:cNvPr>
          <p:cNvGrpSpPr/>
          <p:nvPr/>
        </p:nvGrpSpPr>
        <p:grpSpPr>
          <a:xfrm>
            <a:off x="740661" y="1385681"/>
            <a:ext cx="2799454" cy="3016222"/>
            <a:chOff x="5782977" y="2591955"/>
            <a:chExt cx="2799454" cy="301622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A37FA30-AEB5-47BE-9D08-DDC7E16E534D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4A7C7BD-C406-4667-875B-F89D41E0A8F7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99A7B41-899F-47CF-B211-6361111C476E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243AD52-344A-424C-9A0E-B646ABA8FCF6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0C27383-A7B6-44C7-8DE4-354203B717EE}"/>
                </a:ext>
              </a:extLst>
            </p:cNvPr>
            <p:cNvSpPr txBox="1"/>
            <p:nvPr/>
          </p:nvSpPr>
          <p:spPr>
            <a:xfrm>
              <a:off x="7162995" y="4407848"/>
              <a:ext cx="954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CCC38C8-D0B1-41C5-B96A-255175CDD545}"/>
              </a:ext>
            </a:extLst>
          </p:cNvPr>
          <p:cNvGrpSpPr/>
          <p:nvPr/>
        </p:nvGrpSpPr>
        <p:grpSpPr>
          <a:xfrm>
            <a:off x="7165838" y="1340975"/>
            <a:ext cx="2799454" cy="2585323"/>
            <a:chOff x="5782977" y="2591955"/>
            <a:chExt cx="2799454" cy="2585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A08EF63-9595-45C8-9A67-E78DADCDB13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409419C-8370-4EE1-AA36-D9BB29BC4E4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8 3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9802A12-7CEA-47BE-B8EC-FD548E1853DB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F8B526D-91B9-43AA-B14A-1252FC44B020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F9D08F5-F35E-4D7E-B58D-651F5A198F0E}"/>
                </a:ext>
              </a:extLst>
            </p:cNvPr>
            <p:cNvSpPr txBox="1"/>
            <p:nvPr/>
          </p:nvSpPr>
          <p:spPr>
            <a:xfrm>
              <a:off x="7162995" y="4407848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62" name="Rectangle: Rounded Corners 19">
            <a:extLst>
              <a:ext uri="{FF2B5EF4-FFF2-40B4-BE49-F238E27FC236}">
                <a16:creationId xmlns:a16="http://schemas.microsoft.com/office/drawing/2014/main" id="{5762153F-C07F-4211-8E5B-627B7E13B43D}"/>
              </a:ext>
            </a:extLst>
          </p:cNvPr>
          <p:cNvSpPr/>
          <p:nvPr/>
        </p:nvSpPr>
        <p:spPr>
          <a:xfrm>
            <a:off x="2649918" y="167569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24">
            <a:extLst>
              <a:ext uri="{FF2B5EF4-FFF2-40B4-BE49-F238E27FC236}">
                <a16:creationId xmlns:a16="http://schemas.microsoft.com/office/drawing/2014/main" id="{C8628C81-3087-4CD1-945C-339E94564A7C}"/>
              </a:ext>
            </a:extLst>
          </p:cNvPr>
          <p:cNvSpPr/>
          <p:nvPr/>
        </p:nvSpPr>
        <p:spPr>
          <a:xfrm>
            <a:off x="2495831" y="155543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Rectangle: Rounded Corners 19">
            <a:extLst>
              <a:ext uri="{FF2B5EF4-FFF2-40B4-BE49-F238E27FC236}">
                <a16:creationId xmlns:a16="http://schemas.microsoft.com/office/drawing/2014/main" id="{EC92696C-2BB9-4747-9C39-8ED874BC411A}"/>
              </a:ext>
            </a:extLst>
          </p:cNvPr>
          <p:cNvSpPr/>
          <p:nvPr/>
        </p:nvSpPr>
        <p:spPr>
          <a:xfrm>
            <a:off x="8701825" y="2437863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Rectangle: Rounded Corners 19">
            <a:extLst>
              <a:ext uri="{FF2B5EF4-FFF2-40B4-BE49-F238E27FC236}">
                <a16:creationId xmlns:a16="http://schemas.microsoft.com/office/drawing/2014/main" id="{B63B6CDC-A789-4BF5-B967-79FD91B6EAAE}"/>
              </a:ext>
            </a:extLst>
          </p:cNvPr>
          <p:cNvSpPr/>
          <p:nvPr/>
        </p:nvSpPr>
        <p:spPr>
          <a:xfrm>
            <a:off x="5794244" y="404733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19">
            <a:extLst>
              <a:ext uri="{FF2B5EF4-FFF2-40B4-BE49-F238E27FC236}">
                <a16:creationId xmlns:a16="http://schemas.microsoft.com/office/drawing/2014/main" id="{136A5FD6-42F0-4426-A6CE-5BC04DC23665}"/>
              </a:ext>
            </a:extLst>
          </p:cNvPr>
          <p:cNvSpPr/>
          <p:nvPr/>
        </p:nvSpPr>
        <p:spPr>
          <a:xfrm>
            <a:off x="9075512" y="323898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19">
            <a:extLst>
              <a:ext uri="{FF2B5EF4-FFF2-40B4-BE49-F238E27FC236}">
                <a16:creationId xmlns:a16="http://schemas.microsoft.com/office/drawing/2014/main" id="{11E65109-085A-417B-97FC-947309AA9F86}"/>
              </a:ext>
            </a:extLst>
          </p:cNvPr>
          <p:cNvSpPr/>
          <p:nvPr/>
        </p:nvSpPr>
        <p:spPr>
          <a:xfrm>
            <a:off x="6127799" y="569229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: Rounded Corners 24">
            <a:extLst>
              <a:ext uri="{FF2B5EF4-FFF2-40B4-BE49-F238E27FC236}">
                <a16:creationId xmlns:a16="http://schemas.microsoft.com/office/drawing/2014/main" id="{8AAA82B6-440F-416D-9D1B-155468BE6D6D}"/>
              </a:ext>
            </a:extLst>
          </p:cNvPr>
          <p:cNvSpPr/>
          <p:nvPr/>
        </p:nvSpPr>
        <p:spPr>
          <a:xfrm>
            <a:off x="8941646" y="311322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6" name="Rectangle: Rounded Corners 24">
            <a:extLst>
              <a:ext uri="{FF2B5EF4-FFF2-40B4-BE49-F238E27FC236}">
                <a16:creationId xmlns:a16="http://schemas.microsoft.com/office/drawing/2014/main" id="{50D0FDC1-7D4C-4354-8C20-6DD545454E0A}"/>
              </a:ext>
            </a:extLst>
          </p:cNvPr>
          <p:cNvSpPr/>
          <p:nvPr/>
        </p:nvSpPr>
        <p:spPr>
          <a:xfrm>
            <a:off x="8565565" y="2315219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7" name="Rectangle: Rounded Corners 24">
            <a:extLst>
              <a:ext uri="{FF2B5EF4-FFF2-40B4-BE49-F238E27FC236}">
                <a16:creationId xmlns:a16="http://schemas.microsoft.com/office/drawing/2014/main" id="{DB56EB5E-32DA-4B38-8898-2484899B6A8F}"/>
              </a:ext>
            </a:extLst>
          </p:cNvPr>
          <p:cNvSpPr/>
          <p:nvPr/>
        </p:nvSpPr>
        <p:spPr>
          <a:xfrm>
            <a:off x="6015239" y="5582163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8" name="Rectangle: Rounded Corners 24">
            <a:extLst>
              <a:ext uri="{FF2B5EF4-FFF2-40B4-BE49-F238E27FC236}">
                <a16:creationId xmlns:a16="http://schemas.microsoft.com/office/drawing/2014/main" id="{38C72EF9-E3D6-462B-98C5-DAAA7AAAFFB2}"/>
              </a:ext>
            </a:extLst>
          </p:cNvPr>
          <p:cNvSpPr/>
          <p:nvPr/>
        </p:nvSpPr>
        <p:spPr>
          <a:xfrm>
            <a:off x="5693834" y="394174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62" grpId="0" animBg="1"/>
      <p:bldP spid="62" grpId="1" animBg="1"/>
      <p:bldP spid="63" grpId="0" animBg="1"/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CCE63-C3C0-4E96-8E84-549577E79AA7}"/>
              </a:ext>
            </a:extLst>
          </p:cNvPr>
          <p:cNvGrpSpPr/>
          <p:nvPr/>
        </p:nvGrpSpPr>
        <p:grpSpPr>
          <a:xfrm>
            <a:off x="116444" y="175727"/>
            <a:ext cx="10447314" cy="954107"/>
            <a:chOff x="30507" y="1327085"/>
            <a:chExt cx="10447314" cy="954107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32727A-A56B-420C-860C-954933A7CA45}"/>
                </a:ext>
              </a:extLst>
            </p:cNvPr>
            <p:cNvSpPr txBox="1"/>
            <p:nvPr/>
          </p:nvSpPr>
          <p:spPr>
            <a:xfrm>
              <a:off x="812418" y="1327085"/>
              <a:ext cx="966540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4507BA41-D34A-4B0C-A77E-C5CB8A8A0F4C}"/>
              </a:ext>
            </a:extLst>
          </p:cNvPr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FCC0E117-6A97-49B6-B0E2-5FC29ACF2DC2}"/>
              </a:ext>
            </a:extLst>
          </p:cNvPr>
          <p:cNvSpPr/>
          <p:nvPr/>
        </p:nvSpPr>
        <p:spPr>
          <a:xfrm>
            <a:off x="1137330" y="2085064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				: 60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35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…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72C7972D-FC7C-4A84-BAA1-E3776DDEF771}"/>
              </a:ext>
            </a:extLst>
          </p:cNvPr>
          <p:cNvSpPr/>
          <p:nvPr/>
        </p:nvSpPr>
        <p:spPr>
          <a:xfrm>
            <a:off x="5505415" y="410983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45B5867-6052-4F58-B3E1-15621FCB1172}"/>
              </a:ext>
            </a:extLst>
          </p:cNvPr>
          <p:cNvSpPr/>
          <p:nvPr/>
        </p:nvSpPr>
        <p:spPr>
          <a:xfrm>
            <a:off x="1819808" y="4611881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60 - 35 = 25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25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54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74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a)  32 + 48 - 16</a:t>
              </a: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/>
        </p:blipFill>
        <p:spPr>
          <a:xfrm>
            <a:off x="3639770" y="25717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3D244-54A6-4BC0-8DD0-DAA41EDBB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/>
        </p:blipFill>
        <p:spPr>
          <a:xfrm rot="19737616">
            <a:off x="5661832" y="2385926"/>
            <a:ext cx="823288" cy="2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70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50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b)  33 – 16 + 53</a:t>
              </a: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/>
        </p:blipFill>
        <p:spPr>
          <a:xfrm>
            <a:off x="-68269" y="23480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3D244-54A6-4BC0-8DD0-DAA41EDBB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/>
        </p:blipFill>
        <p:spPr>
          <a:xfrm rot="19737616">
            <a:off x="1952234" y="2237859"/>
            <a:ext cx="823288" cy="2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CCE63-C3C0-4E96-8E84-549577E79AA7}"/>
              </a:ext>
            </a:extLst>
          </p:cNvPr>
          <p:cNvGrpSpPr/>
          <p:nvPr/>
        </p:nvGrpSpPr>
        <p:grpSpPr>
          <a:xfrm>
            <a:off x="29458" y="316735"/>
            <a:ext cx="4490637" cy="2674431"/>
            <a:chOff x="165547" y="1414233"/>
            <a:chExt cx="4490637" cy="2674431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65547" y="1414233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32727A-A56B-420C-860C-954933A7CA45}"/>
                </a:ext>
              </a:extLst>
            </p:cNvPr>
            <p:cNvSpPr txBox="1"/>
            <p:nvPr/>
          </p:nvSpPr>
          <p:spPr>
            <a:xfrm>
              <a:off x="166887" y="2272782"/>
              <a:ext cx="44892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0F186A-22A3-44BB-BEC6-5CEA9A46D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28" b="86484" l="10000" r="92083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9292" r="7692" b="13101"/>
          <a:stretch/>
        </p:blipFill>
        <p:spPr>
          <a:xfrm>
            <a:off x="4077782" y="-364465"/>
            <a:ext cx="8156888" cy="735253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F5847F-EC55-4E74-82D1-6D268D00056E}"/>
              </a:ext>
            </a:extLst>
          </p:cNvPr>
          <p:cNvSpPr/>
          <p:nvPr/>
        </p:nvSpPr>
        <p:spPr>
          <a:xfrm rot="21141838">
            <a:off x="8719543" y="3433734"/>
            <a:ext cx="724071" cy="2740243"/>
          </a:xfrm>
          <a:custGeom>
            <a:avLst/>
            <a:gdLst>
              <a:gd name="connsiteX0" fmla="*/ 123 w 1095276"/>
              <a:gd name="connsiteY0" fmla="*/ 0 h 2604977"/>
              <a:gd name="connsiteX1" fmla="*/ 180876 w 1095276"/>
              <a:gd name="connsiteY1" fmla="*/ 1435395 h 2604977"/>
              <a:gd name="connsiteX2" fmla="*/ 1095276 w 1095276"/>
              <a:gd name="connsiteY2" fmla="*/ 2604977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276" h="2604977">
                <a:moveTo>
                  <a:pt x="123" y="0"/>
                </a:moveTo>
                <a:cubicBezTo>
                  <a:pt x="-764" y="500616"/>
                  <a:pt x="-1650" y="1001232"/>
                  <a:pt x="180876" y="1435395"/>
                </a:cubicBezTo>
                <a:cubicBezTo>
                  <a:pt x="363402" y="1869558"/>
                  <a:pt x="729339" y="2237267"/>
                  <a:pt x="1095276" y="2604977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1478EFC-857F-43B8-A5D0-7F4BA3849A22}"/>
              </a:ext>
            </a:extLst>
          </p:cNvPr>
          <p:cNvSpPr/>
          <p:nvPr/>
        </p:nvSpPr>
        <p:spPr>
          <a:xfrm>
            <a:off x="8452885" y="3806456"/>
            <a:ext cx="1105786" cy="2385898"/>
          </a:xfrm>
          <a:custGeom>
            <a:avLst/>
            <a:gdLst>
              <a:gd name="connsiteX0" fmla="*/ 0 w 1105786"/>
              <a:gd name="connsiteY0" fmla="*/ 2009553 h 2385898"/>
              <a:gd name="connsiteX1" fmla="*/ 425302 w 1105786"/>
              <a:gd name="connsiteY1" fmla="*/ 2232837 h 2385898"/>
              <a:gd name="connsiteX2" fmla="*/ 1105786 w 1105786"/>
              <a:gd name="connsiteY2" fmla="*/ 0 h 23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786" h="2385898">
                <a:moveTo>
                  <a:pt x="0" y="2009553"/>
                </a:moveTo>
                <a:cubicBezTo>
                  <a:pt x="120502" y="2288658"/>
                  <a:pt x="241004" y="2567763"/>
                  <a:pt x="425302" y="2232837"/>
                </a:cubicBezTo>
                <a:cubicBezTo>
                  <a:pt x="609600" y="1897911"/>
                  <a:pt x="857693" y="948955"/>
                  <a:pt x="110578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E6BF7B-4AC8-4840-B343-E72F656A0CA8}"/>
              </a:ext>
            </a:extLst>
          </p:cNvPr>
          <p:cNvSpPr/>
          <p:nvPr/>
        </p:nvSpPr>
        <p:spPr>
          <a:xfrm>
            <a:off x="8708065" y="1562986"/>
            <a:ext cx="808075" cy="169240"/>
          </a:xfrm>
          <a:custGeom>
            <a:avLst/>
            <a:gdLst>
              <a:gd name="connsiteX0" fmla="*/ 0 w 808075"/>
              <a:gd name="connsiteY0" fmla="*/ 0 h 169240"/>
              <a:gd name="connsiteX1" fmla="*/ 244549 w 808075"/>
              <a:gd name="connsiteY1" fmla="*/ 159488 h 169240"/>
              <a:gd name="connsiteX2" fmla="*/ 808075 w 808075"/>
              <a:gd name="connsiteY2" fmla="*/ 138223 h 1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8075" h="169240">
                <a:moveTo>
                  <a:pt x="0" y="0"/>
                </a:moveTo>
                <a:cubicBezTo>
                  <a:pt x="54935" y="68225"/>
                  <a:pt x="109870" y="136451"/>
                  <a:pt x="244549" y="159488"/>
                </a:cubicBezTo>
                <a:cubicBezTo>
                  <a:pt x="379228" y="182525"/>
                  <a:pt x="593651" y="160374"/>
                  <a:pt x="808075" y="1382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93,94”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322</Words>
  <Application>Microsoft Office PowerPoint</Application>
  <PresentationFormat>Widescreen</PresentationFormat>
  <Paragraphs>90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huyền phạm</cp:lastModifiedBy>
  <cp:revision>64</cp:revision>
  <dcterms:created xsi:type="dcterms:W3CDTF">2021-06-02T14:28:43Z</dcterms:created>
  <dcterms:modified xsi:type="dcterms:W3CDTF">2023-12-07T02:11:42Z</dcterms:modified>
</cp:coreProperties>
</file>