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9" r:id="rId4"/>
    <p:sldMasterId id="2147483873" r:id="rId5"/>
    <p:sldMasterId id="2147483895" r:id="rId6"/>
    <p:sldMasterId id="2147483925" r:id="rId7"/>
    <p:sldMasterId id="2147483930" r:id="rId8"/>
    <p:sldMasterId id="2147483935" r:id="rId9"/>
    <p:sldMasterId id="2147483947" r:id="rId10"/>
  </p:sldMasterIdLst>
  <p:notesMasterIdLst>
    <p:notesMasterId r:id="rId28"/>
  </p:notesMasterIdLst>
  <p:sldIdLst>
    <p:sldId id="3402" r:id="rId11"/>
    <p:sldId id="3403" r:id="rId12"/>
    <p:sldId id="3404" r:id="rId13"/>
    <p:sldId id="3405" r:id="rId14"/>
    <p:sldId id="3406" r:id="rId15"/>
    <p:sldId id="3407" r:id="rId16"/>
    <p:sldId id="3408" r:id="rId17"/>
    <p:sldId id="3409" r:id="rId18"/>
    <p:sldId id="2884" r:id="rId19"/>
    <p:sldId id="3411" r:id="rId20"/>
    <p:sldId id="3410" r:id="rId21"/>
    <p:sldId id="3399" r:id="rId22"/>
    <p:sldId id="2889" r:id="rId23"/>
    <p:sldId id="2897" r:id="rId24"/>
    <p:sldId id="2892" r:id="rId25"/>
    <p:sldId id="496" r:id="rId26"/>
    <p:sldId id="5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7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vào phong bao lì xì để tới câu hỏi</a:t>
            </a:r>
          </a:p>
          <a:p>
            <a:pPr marL="228600" indent="-228600">
              <a:buAutoNum type="arabicPeriod"/>
            </a:pPr>
            <a:r>
              <a:rPr lang="en-US"/>
              <a:t>Tại câu hỏi, click vào con hổ để quay về</a:t>
            </a:r>
          </a:p>
          <a:p>
            <a:pPr marL="228600" indent="-228600">
              <a:buAutoNum type="arabicPeriod"/>
            </a:pPr>
            <a:r>
              <a:rPr lang="en-US"/>
              <a:t>Chơi xong click vào mũi tên để đi tới bài học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B5B23-AD8B-4E84-AD21-A9BF9EFA0E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1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B5B23-AD8B-4E84-AD21-A9BF9EFA0E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57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61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451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91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70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9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58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395373"/>
      </p:ext>
    </p:extLst>
  </p:cSld>
  <p:clrMapOvr>
    <a:masterClrMapping/>
  </p:clrMapOvr>
  <p:transition spd="slow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91392-46B3-4988-B725-C457EAD2BD85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E37A7-131E-4749-AAF7-688385F4FE99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496144"/>
      </p:ext>
    </p:extLst>
  </p:cSld>
  <p:clrMapOvr>
    <a:masterClrMapping/>
  </p:clrMapOvr>
  <p:transition spd="slow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E1BB7-1AEA-4241-A1A4-B3E9CE44291D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FDBEA-6FCD-439E-9496-7EE16FD10296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964951"/>
      </p:ext>
    </p:extLst>
  </p:cSld>
  <p:clrMapOvr>
    <a:masterClrMapping/>
  </p:clrMapOvr>
  <p:transition spd="slow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112844"/>
      </p:ext>
    </p:extLst>
  </p:cSld>
  <p:clrMapOvr>
    <a:masterClrMapping/>
  </p:clrMapOvr>
  <p:transition spd="slow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219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03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141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323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134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41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091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31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915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121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4752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857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306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2859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1515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4290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152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7840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4440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647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6765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872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0.jp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35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9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83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26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151D-0D95-4C52-9F09-143FCC7CD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CC5AA-0661-4DCE-954F-B0291A0BD6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31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ctr" defTabSz="1216152" rtl="0" eaLnBrk="1" latinLnBrk="0" hangingPunct="1">
        <a:spcBef>
          <a:spcPct val="0"/>
        </a:spcBef>
        <a:buNone/>
        <a:defRPr sz="5852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emf"/><Relationship Id="rId10" Type="http://schemas.openxmlformats.org/officeDocument/2006/relationships/image" Target="../media/image74.png"/><Relationship Id="rId4" Type="http://schemas.openxmlformats.org/officeDocument/2006/relationships/image" Target="../media/image68.emf"/><Relationship Id="rId9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0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43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00.png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50.png"/><Relationship Id="rId18" Type="http://schemas.microsoft.com/office/2007/relationships/hdphoto" Target="../media/hdphoto1.wdp"/><Relationship Id="rId3" Type="http://schemas.openxmlformats.org/officeDocument/2006/relationships/audio" Target="../media/audio1.wav"/><Relationship Id="rId21" Type="http://schemas.microsoft.com/office/2007/relationships/hdphoto" Target="../media/hdphoto2.wdp"/><Relationship Id="rId7" Type="http://schemas.openxmlformats.org/officeDocument/2006/relationships/image" Target="../media/image47.png"/><Relationship Id="rId12" Type="http://schemas.openxmlformats.org/officeDocument/2006/relationships/slide" Target="slide6.xml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6" Type="http://schemas.openxmlformats.org/officeDocument/2006/relationships/slide" Target="slide9.xml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8.xml"/><Relationship Id="rId6" Type="http://schemas.openxmlformats.org/officeDocument/2006/relationships/slide" Target="slide4.xml"/><Relationship Id="rId11" Type="http://schemas.openxmlformats.org/officeDocument/2006/relationships/image" Target="../media/image49.png"/><Relationship Id="rId24" Type="http://schemas.microsoft.com/office/2007/relationships/hdphoto" Target="../media/hdphoto3.wdp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23" Type="http://schemas.openxmlformats.org/officeDocument/2006/relationships/image" Target="../media/image56.png"/><Relationship Id="rId10" Type="http://schemas.openxmlformats.org/officeDocument/2006/relationships/slide" Target="slide5.xml"/><Relationship Id="rId19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Relationship Id="rId14" Type="http://schemas.openxmlformats.org/officeDocument/2006/relationships/slide" Target="slide8.xml"/><Relationship Id="rId2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4.png"/><Relationship Id="rId3" Type="http://schemas.microsoft.com/office/2007/relationships/media" Target="../media/media4.mp3"/><Relationship Id="rId7" Type="http://schemas.openxmlformats.org/officeDocument/2006/relationships/image" Target="../media/image46.png"/><Relationship Id="rId12" Type="http://schemas.openxmlformats.org/officeDocument/2006/relationships/image" Target="../media/image59.png"/><Relationship Id="rId2" Type="http://schemas.openxmlformats.org/officeDocument/2006/relationships/audio" Target="../media/media3.mp3"/><Relationship Id="rId16" Type="http://schemas.microsoft.com/office/2007/relationships/hdphoto" Target="../media/hdphoto6.wdp"/><Relationship Id="rId1" Type="http://schemas.microsoft.com/office/2007/relationships/media" Target="../media/media3.mp3"/><Relationship Id="rId6" Type="http://schemas.openxmlformats.org/officeDocument/2006/relationships/notesSlide" Target="../notesSlides/notesSlide2.xml"/><Relationship Id="rId11" Type="http://schemas.microsoft.com/office/2007/relationships/hdphoto" Target="../media/hdphoto5.wdp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60.png"/><Relationship Id="rId10" Type="http://schemas.openxmlformats.org/officeDocument/2006/relationships/image" Target="../media/image58.pn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microsoft.com/office/2007/relationships/media" Target="../media/media4.mp3"/><Relationship Id="rId7" Type="http://schemas.openxmlformats.org/officeDocument/2006/relationships/image" Target="../media/image61.png"/><Relationship Id="rId12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84.xml"/><Relationship Id="rId10" Type="http://schemas.openxmlformats.org/officeDocument/2006/relationships/image" Target="../media/image59.png"/><Relationship Id="rId4" Type="http://schemas.openxmlformats.org/officeDocument/2006/relationships/audio" Target="../media/media4.mp3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2.png"/><Relationship Id="rId3" Type="http://schemas.microsoft.com/office/2007/relationships/media" Target="../media/media4.mp3"/><Relationship Id="rId7" Type="http://schemas.openxmlformats.org/officeDocument/2006/relationships/image" Target="../media/image61.png"/><Relationship Id="rId12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84.xml"/><Relationship Id="rId10" Type="http://schemas.openxmlformats.org/officeDocument/2006/relationships/image" Target="../media/image59.png"/><Relationship Id="rId4" Type="http://schemas.openxmlformats.org/officeDocument/2006/relationships/audio" Target="../media/media4.mp3"/><Relationship Id="rId9" Type="http://schemas.microsoft.com/office/2007/relationships/hdphoto" Target="../media/hdphoto8.wdp"/><Relationship Id="rId1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microsoft.com/office/2007/relationships/media" Target="../media/media4.mp3"/><Relationship Id="rId7" Type="http://schemas.openxmlformats.org/officeDocument/2006/relationships/image" Target="../media/image61.png"/><Relationship Id="rId12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84.xml"/><Relationship Id="rId10" Type="http://schemas.openxmlformats.org/officeDocument/2006/relationships/image" Target="../media/image59.png"/><Relationship Id="rId4" Type="http://schemas.openxmlformats.org/officeDocument/2006/relationships/audio" Target="../media/media4.mp3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2.png"/><Relationship Id="rId3" Type="http://schemas.microsoft.com/office/2007/relationships/media" Target="../media/media4.mp3"/><Relationship Id="rId7" Type="http://schemas.openxmlformats.org/officeDocument/2006/relationships/image" Target="../media/image61.png"/><Relationship Id="rId12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84.xml"/><Relationship Id="rId10" Type="http://schemas.openxmlformats.org/officeDocument/2006/relationships/image" Target="../media/image59.png"/><Relationship Id="rId4" Type="http://schemas.openxmlformats.org/officeDocument/2006/relationships/audio" Target="../media/media4.mp3"/><Relationship Id="rId9" Type="http://schemas.microsoft.com/office/2007/relationships/hdphoto" Target="../media/hdphoto9.wdp"/><Relationship Id="rId1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1023632" y="2644170"/>
            <a:ext cx="10782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TOÁN 2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3711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lang="en-US" sz="3047" b="1" smtClean="0">
                <a:solidFill>
                  <a:prstClr val="white"/>
                </a:solidFill>
                <a:latin typeface="HP001 4 hàng" panose="020B0603050302020204" pitchFamily="34" charset="0"/>
              </a:rPr>
              <a:t>hai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24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6909" y="2428247"/>
            <a:ext cx="653934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39: Bảng nhân 2 (tiết 2)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00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bảng nhân 2, vận dụng tính nhẩm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</a:t>
              </a: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trong trường hợp có 2 dấu phép tính.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7790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09014" y="2174765"/>
            <a:ext cx="8035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F722F1E0-1C19-43FF-9BB7-B22D6A2B3BE4}"/>
              </a:ext>
            </a:extLst>
          </p:cNvPr>
          <p:cNvSpPr/>
          <p:nvPr/>
        </p:nvSpPr>
        <p:spPr>
          <a:xfrm>
            <a:off x="1619332" y="55592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D88095-B367-4AA6-86AF-E0A46D3F75F1}"/>
              </a:ext>
            </a:extLst>
          </p:cNvPr>
          <p:cNvGrpSpPr/>
          <p:nvPr/>
        </p:nvGrpSpPr>
        <p:grpSpPr>
          <a:xfrm>
            <a:off x="2127861" y="531033"/>
            <a:ext cx="1400429" cy="678931"/>
            <a:chOff x="1870518" y="1440653"/>
            <a:chExt cx="1116312" cy="46166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2D9C507-65A5-49C2-B461-8DDAADD1663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2051F0C0-3513-4B1A-9BB6-69EDBE35392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02CC64C-0019-4C07-9A57-C9842C831F2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B48BD74-6C33-4A38-81DD-9324552E8F4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CA41E78-3A16-4259-9B14-9F0E1F0C875B}"/>
              </a:ext>
            </a:extLst>
          </p:cNvPr>
          <p:cNvSpPr txBox="1"/>
          <p:nvPr/>
        </p:nvSpPr>
        <p:spPr>
          <a:xfrm>
            <a:off x="1048145" y="133560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648BE86-D660-45D7-947D-2586E5C5F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6654" y="3955930"/>
            <a:ext cx="7809736" cy="1946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17">
                <a:extLst>
                  <a:ext uri="{FF2B5EF4-FFF2-40B4-BE49-F238E27FC236}">
                    <a16:creationId xmlns:a16="http://schemas.microsoft.com/office/drawing/2014/main" id="{CF509A00-0295-405B-9CF7-29A0216816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6253801"/>
                  </p:ext>
                </p:extLst>
              </p:nvPr>
            </p:nvGraphicFramePr>
            <p:xfrm>
              <a:off x="2127862" y="1420393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17">
                <a:extLst>
                  <a:ext uri="{FF2B5EF4-FFF2-40B4-BE49-F238E27FC236}">
                    <a16:creationId xmlns:a16="http://schemas.microsoft.com/office/drawing/2014/main" id="{CF509A00-0295-405B-9CF7-29A0216816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6253801"/>
                  </p:ext>
                </p:extLst>
              </p:nvPr>
            </p:nvGraphicFramePr>
            <p:xfrm>
              <a:off x="2127862" y="1420393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75" t="-2030" r="-368459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9B93D6F8-3C18-4880-8630-B385C14BB209}"/>
              </a:ext>
            </a:extLst>
          </p:cNvPr>
          <p:cNvSpPr txBox="1"/>
          <p:nvPr/>
        </p:nvSpPr>
        <p:spPr>
          <a:xfrm>
            <a:off x="4908789" y="266612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3656F9-CEC3-44F6-A166-0792EEAD1E5D}"/>
              </a:ext>
            </a:extLst>
          </p:cNvPr>
          <p:cNvSpPr txBox="1"/>
          <p:nvPr/>
        </p:nvSpPr>
        <p:spPr>
          <a:xfrm>
            <a:off x="5961522" y="266114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9A20BF-A4A2-4BB1-8BF2-D115A48B59EE}"/>
              </a:ext>
            </a:extLst>
          </p:cNvPr>
          <p:cNvSpPr txBox="1"/>
          <p:nvPr/>
        </p:nvSpPr>
        <p:spPr>
          <a:xfrm>
            <a:off x="7020605" y="265616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017712-5A5A-4CE8-ABAF-6159E8A51D4D}"/>
              </a:ext>
            </a:extLst>
          </p:cNvPr>
          <p:cNvSpPr txBox="1"/>
          <p:nvPr/>
        </p:nvSpPr>
        <p:spPr>
          <a:xfrm>
            <a:off x="8092388" y="265118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64A8AE-69A1-4E00-B354-134F5037CA84}"/>
              </a:ext>
            </a:extLst>
          </p:cNvPr>
          <p:cNvSpPr txBox="1"/>
          <p:nvPr/>
        </p:nvSpPr>
        <p:spPr>
          <a:xfrm>
            <a:off x="1048145" y="34327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C05494-443A-428E-96C1-C5EDD70F6EC0}"/>
              </a:ext>
            </a:extLst>
          </p:cNvPr>
          <p:cNvSpPr txBox="1"/>
          <p:nvPr/>
        </p:nvSpPr>
        <p:spPr>
          <a:xfrm>
            <a:off x="4635963" y="4247794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5BC953-B343-4D2D-BB00-645DA8B9785A}"/>
              </a:ext>
            </a:extLst>
          </p:cNvPr>
          <p:cNvSpPr txBox="1"/>
          <p:nvPr/>
        </p:nvSpPr>
        <p:spPr>
          <a:xfrm>
            <a:off x="6984289" y="4980119"/>
            <a:ext cx="4107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2CB388-9857-479A-A2D3-6314B6680484}"/>
              </a:ext>
            </a:extLst>
          </p:cNvPr>
          <p:cNvSpPr txBox="1"/>
          <p:nvPr/>
        </p:nvSpPr>
        <p:spPr>
          <a:xfrm>
            <a:off x="8973013" y="4457344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34A3F5E3-8C98-47E7-881F-497E72A46119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C6DB83-57F8-4F2A-8AC0-79365D967D18}"/>
              </a:ext>
            </a:extLst>
          </p:cNvPr>
          <p:cNvSpPr txBox="1"/>
          <p:nvPr/>
        </p:nvSpPr>
        <p:spPr>
          <a:xfrm>
            <a:off x="1313001" y="1192305"/>
            <a:ext cx="257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Đếm thêm 2 rồi nêu số còn thiếu.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577F89-9F55-452E-A2D5-B5CA7F2C1464}"/>
              </a:ext>
            </a:extLst>
          </p:cNvPr>
          <p:cNvGrpSpPr/>
          <p:nvPr/>
        </p:nvGrpSpPr>
        <p:grpSpPr>
          <a:xfrm>
            <a:off x="730152" y="1360693"/>
            <a:ext cx="10707059" cy="4529530"/>
            <a:chOff x="730152" y="1360693"/>
            <a:chExt cx="10707059" cy="452953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9E3DE20-2C7B-4ECA-B93E-184E28D87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0152" y="1360693"/>
              <a:ext cx="10707059" cy="452953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624B3B-D82F-404D-BDDF-5F626E3C6D3A}"/>
                </a:ext>
              </a:extLst>
            </p:cNvPr>
            <p:cNvSpPr txBox="1"/>
            <p:nvPr/>
          </p:nvSpPr>
          <p:spPr>
            <a:xfrm>
              <a:off x="977942" y="3855192"/>
              <a:ext cx="36702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Hai, bốn, sáu,..., mười tám, hai mươi.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A1802E8-4B62-4FB2-999C-64329DF8F167}"/>
              </a:ext>
            </a:extLst>
          </p:cNvPr>
          <p:cNvSpPr txBox="1"/>
          <p:nvPr/>
        </p:nvSpPr>
        <p:spPr>
          <a:xfrm>
            <a:off x="8439225" y="3255772"/>
            <a:ext cx="441146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AA699D-C2AF-4ABA-91D9-2946234DCC33}"/>
              </a:ext>
            </a:extLst>
          </p:cNvPr>
          <p:cNvSpPr txBox="1"/>
          <p:nvPr/>
        </p:nvSpPr>
        <p:spPr>
          <a:xfrm>
            <a:off x="9368832" y="3255772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CB8909-A83E-4352-AC35-6205431A1579}"/>
              </a:ext>
            </a:extLst>
          </p:cNvPr>
          <p:cNvSpPr txBox="1"/>
          <p:nvPr/>
        </p:nvSpPr>
        <p:spPr>
          <a:xfrm>
            <a:off x="10256907" y="3914803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C68D6E-DFF8-4EAC-900A-6CA59CD664B7}"/>
              </a:ext>
            </a:extLst>
          </p:cNvPr>
          <p:cNvSpPr txBox="1"/>
          <p:nvPr/>
        </p:nvSpPr>
        <p:spPr>
          <a:xfrm>
            <a:off x="9833167" y="4796599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9886A8-D74F-4DD0-945F-6E15E7FAA6E0}"/>
              </a:ext>
            </a:extLst>
          </p:cNvPr>
          <p:cNvSpPr txBox="1"/>
          <p:nvPr/>
        </p:nvSpPr>
        <p:spPr>
          <a:xfrm>
            <a:off x="8829867" y="5094364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CE2DAF84-4CBD-4F3F-B3E3-F9A8E1761487}"/>
              </a:ext>
            </a:extLst>
          </p:cNvPr>
          <p:cNvSpPr/>
          <p:nvPr/>
        </p:nvSpPr>
        <p:spPr>
          <a:xfrm>
            <a:off x="1545360" y="568357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66B824-FE4E-42D8-B69C-BA53D881F94D}"/>
              </a:ext>
            </a:extLst>
          </p:cNvPr>
          <p:cNvSpPr txBox="1"/>
          <p:nvPr/>
        </p:nvSpPr>
        <p:spPr>
          <a:xfrm>
            <a:off x="2020131" y="566415"/>
            <a:ext cx="9968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các thừa số và tích dưới đây, em hãy lập các phép nhân thích hợp.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6DA8006-34D5-4B79-A242-3ED9D194A95D}"/>
              </a:ext>
            </a:extLst>
          </p:cNvPr>
          <p:cNvGrpSpPr/>
          <p:nvPr/>
        </p:nvGrpSpPr>
        <p:grpSpPr>
          <a:xfrm>
            <a:off x="1720850" y="1519427"/>
            <a:ext cx="8496300" cy="3971925"/>
            <a:chOff x="1720850" y="1381203"/>
            <a:chExt cx="8496300" cy="397192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1FC60B1-1A2C-4884-95C9-08EEE7D2C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20850" y="1381203"/>
              <a:ext cx="8496300" cy="397192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CC5D5AD-0C64-4215-85AA-430C7732D1F5}"/>
                </a:ext>
              </a:extLst>
            </p:cNvPr>
            <p:cNvSpPr txBox="1"/>
            <p:nvPr/>
          </p:nvSpPr>
          <p:spPr>
            <a:xfrm>
              <a:off x="2747363" y="2782669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6CB89F5-FB77-4665-88A2-3B5EBDDE4E5E}"/>
                </a:ext>
              </a:extLst>
            </p:cNvPr>
            <p:cNvSpPr txBox="1"/>
            <p:nvPr/>
          </p:nvSpPr>
          <p:spPr>
            <a:xfrm>
              <a:off x="2744580" y="4259997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F5502D0-0582-488B-9288-145432355CF6}"/>
                </a:ext>
              </a:extLst>
            </p:cNvPr>
            <p:cNvSpPr txBox="1"/>
            <p:nvPr/>
          </p:nvSpPr>
          <p:spPr>
            <a:xfrm>
              <a:off x="2423338" y="1428452"/>
              <a:ext cx="1524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Thừa số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88486AE-7480-4E96-8B6A-EF77B55CFA79}"/>
                </a:ext>
              </a:extLst>
            </p:cNvPr>
            <p:cNvSpPr txBox="1"/>
            <p:nvPr/>
          </p:nvSpPr>
          <p:spPr>
            <a:xfrm>
              <a:off x="5206612" y="1428452"/>
              <a:ext cx="1524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Thừa số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42CD8EE-86D7-4E9D-8CFF-70B76EFAD8C6}"/>
                </a:ext>
              </a:extLst>
            </p:cNvPr>
            <p:cNvSpPr txBox="1"/>
            <p:nvPr/>
          </p:nvSpPr>
          <p:spPr>
            <a:xfrm>
              <a:off x="8299375" y="1428452"/>
              <a:ext cx="8835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Tích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7091B2-A319-4C46-A240-3A7C90180EC7}"/>
                </a:ext>
              </a:extLst>
            </p:cNvPr>
            <p:cNvSpPr txBox="1"/>
            <p:nvPr/>
          </p:nvSpPr>
          <p:spPr>
            <a:xfrm>
              <a:off x="6096000" y="221220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238DFE5-42B2-4762-B599-2AA8AE5DEBE9}"/>
                </a:ext>
              </a:extLst>
            </p:cNvPr>
            <p:cNvSpPr txBox="1"/>
            <p:nvPr/>
          </p:nvSpPr>
          <p:spPr>
            <a:xfrm>
              <a:off x="6096000" y="3689528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F095C17-C237-4FFB-B387-9490D6DC320F}"/>
                </a:ext>
              </a:extLst>
            </p:cNvPr>
            <p:cNvSpPr txBox="1"/>
            <p:nvPr/>
          </p:nvSpPr>
          <p:spPr>
            <a:xfrm>
              <a:off x="8392348" y="253536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685918B-DD4A-42CD-9E08-C91A868FFBDC}"/>
                </a:ext>
              </a:extLst>
            </p:cNvPr>
            <p:cNvSpPr txBox="1"/>
            <p:nvPr/>
          </p:nvSpPr>
          <p:spPr>
            <a:xfrm>
              <a:off x="8392348" y="3936831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3F21086-26CF-4755-9010-4790A3194F28}"/>
              </a:ext>
            </a:extLst>
          </p:cNvPr>
          <p:cNvCxnSpPr/>
          <p:nvPr/>
        </p:nvCxnSpPr>
        <p:spPr>
          <a:xfrm>
            <a:off x="4037978" y="3319920"/>
            <a:ext cx="1158458" cy="8309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9A07160-19BB-4EDC-95C5-32CC7DD1CA23}"/>
              </a:ext>
            </a:extLst>
          </p:cNvPr>
          <p:cNvCxnSpPr/>
          <p:nvPr/>
        </p:nvCxnSpPr>
        <p:spPr>
          <a:xfrm>
            <a:off x="4036503" y="3319920"/>
            <a:ext cx="1158458" cy="8309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2D243AE-BCD5-4D04-B5EC-9B1255048439}"/>
              </a:ext>
            </a:extLst>
          </p:cNvPr>
          <p:cNvCxnSpPr>
            <a:cxnSpLocks/>
          </p:cNvCxnSpPr>
          <p:nvPr/>
        </p:nvCxnSpPr>
        <p:spPr>
          <a:xfrm flipV="1">
            <a:off x="6787600" y="3089891"/>
            <a:ext cx="893360" cy="130832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9ECC3B3-E3B7-4A31-B47C-E12086657E7B}"/>
                  </a:ext>
                </a:extLst>
              </p:cNvPr>
              <p:cNvSpPr txBox="1"/>
              <p:nvPr/>
            </p:nvSpPr>
            <p:spPr>
              <a:xfrm>
                <a:off x="2786578" y="5615020"/>
                <a:ext cx="2323072" cy="646331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8 = 16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9ECC3B3-E3B7-4A31-B47C-E12086657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578" y="5615020"/>
                <a:ext cx="2323072" cy="646331"/>
              </a:xfrm>
              <a:prstGeom prst="rect">
                <a:avLst/>
              </a:prstGeom>
              <a:blipFill>
                <a:blip r:embed="rId6"/>
                <a:stretch>
                  <a:fillRect l="-3125" t="-741" r="-2404" b="-16296"/>
                </a:stretch>
              </a:blipFill>
              <a:ln w="28575"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5D582F7-6AF7-4F16-A7BC-3163B1F080FA}"/>
              </a:ext>
            </a:extLst>
          </p:cNvPr>
          <p:cNvCxnSpPr>
            <a:cxnSpLocks/>
          </p:cNvCxnSpPr>
          <p:nvPr/>
        </p:nvCxnSpPr>
        <p:spPr>
          <a:xfrm flipV="1">
            <a:off x="4035615" y="2920893"/>
            <a:ext cx="1170997" cy="173946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0899BEC-19E7-41C1-BCB3-295313D89B16}"/>
              </a:ext>
            </a:extLst>
          </p:cNvPr>
          <p:cNvCxnSpPr>
            <a:cxnSpLocks/>
          </p:cNvCxnSpPr>
          <p:nvPr/>
        </p:nvCxnSpPr>
        <p:spPr>
          <a:xfrm>
            <a:off x="6777882" y="2975379"/>
            <a:ext cx="903078" cy="161173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4C0D234-F235-4167-8DA3-A01D2694730F}"/>
                  </a:ext>
                </a:extLst>
              </p:cNvPr>
              <p:cNvSpPr txBox="1"/>
              <p:nvPr/>
            </p:nvSpPr>
            <p:spPr>
              <a:xfrm>
                <a:off x="6537146" y="5615020"/>
                <a:ext cx="2323072" cy="646331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7 = 14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4C0D234-F235-4167-8DA3-A01D26947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146" y="5615020"/>
                <a:ext cx="2323072" cy="646331"/>
              </a:xfrm>
              <a:prstGeom prst="rect">
                <a:avLst/>
              </a:prstGeom>
              <a:blipFill>
                <a:blip r:embed="rId7"/>
                <a:stretch>
                  <a:fillRect l="-3125" t="-741" r="-2404" b="-16296"/>
                </a:stretch>
              </a:blipFill>
              <a:ln w="28575">
                <a:solidFill>
                  <a:srgbClr val="00B05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/>
      <p:bldP spid="48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8D7A4-07CC-460D-9A24-DA9593A13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5164" y="89157"/>
            <a:ext cx="5417771" cy="3305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81D8D0C-A16C-437A-8283-1E680ABDE639}"/>
              </a:ext>
            </a:extLst>
          </p:cNvPr>
          <p:cNvSpPr/>
          <p:nvPr/>
        </p:nvSpPr>
        <p:spPr>
          <a:xfrm>
            <a:off x="1801693" y="1611954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EACA2-3F29-498F-8CF7-E4BE38CC0E52}"/>
              </a:ext>
            </a:extLst>
          </p:cNvPr>
          <p:cNvSpPr txBox="1"/>
          <p:nvPr/>
        </p:nvSpPr>
        <p:spPr>
          <a:xfrm>
            <a:off x="2349355" y="1611954"/>
            <a:ext cx="442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 con cua có 2 cái càng.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F5C9F4-90AF-4398-B40B-D6C901861303}"/>
              </a:ext>
            </a:extLst>
          </p:cNvPr>
          <p:cNvSpPr txBox="1"/>
          <p:nvPr/>
        </p:nvSpPr>
        <p:spPr>
          <a:xfrm>
            <a:off x="1429917" y="3464957"/>
            <a:ext cx="398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5 con cua có bao nhiêu cái càng?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4FB128-99B9-4091-A8AE-945C63C358CB}"/>
              </a:ext>
            </a:extLst>
          </p:cNvPr>
          <p:cNvSpPr txBox="1"/>
          <p:nvPr/>
        </p:nvSpPr>
        <p:spPr>
          <a:xfrm>
            <a:off x="2520865" y="4151817"/>
            <a:ext cx="1735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giải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6CEEDF-A4F0-4EDD-8AFC-B726AFFD696A}"/>
              </a:ext>
            </a:extLst>
          </p:cNvPr>
          <p:cNvSpPr txBox="1"/>
          <p:nvPr/>
        </p:nvSpPr>
        <p:spPr>
          <a:xfrm>
            <a:off x="1383757" y="4505948"/>
            <a:ext cx="4074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 càng của 5 con cua là: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15C7FB-E494-4FF5-B625-CD852DB7AE36}"/>
              </a:ext>
            </a:extLst>
          </p:cNvPr>
          <p:cNvGrpSpPr/>
          <p:nvPr/>
        </p:nvGrpSpPr>
        <p:grpSpPr>
          <a:xfrm>
            <a:off x="1494667" y="4946448"/>
            <a:ext cx="4148893" cy="478938"/>
            <a:chOff x="1550832" y="4706073"/>
            <a:chExt cx="4148893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0F22767-1905-4777-B1B4-7E0BBF75B878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4148893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 2 </a:t>
                  </a:r>
                  <a14:m>
                    <m:oMath xmlns:m="http://schemas.openxmlformats.org/officeDocument/2006/math">
                      <m:r>
                        <a:rPr kumimoji="0" lang="vi-VN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      =          (cái càng) 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45B8BE-7976-47B7-B92E-A105BD13C4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4148893" cy="430887"/>
                </a:xfrm>
                <a:prstGeom prst="rect">
                  <a:avLst/>
                </a:prstGeom>
                <a:blipFill>
                  <a:blip r:embed="rId6"/>
                  <a:stretch>
                    <a:fillRect t="-8451" b="-2816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75BC479-020B-411D-B1D1-F094EBE342D9}"/>
                </a:ext>
              </a:extLst>
            </p:cNvPr>
            <p:cNvSpPr/>
            <p:nvPr/>
          </p:nvSpPr>
          <p:spPr>
            <a:xfrm>
              <a:off x="2567309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A82D425-467C-42B9-9E42-858D3A291415}"/>
                </a:ext>
              </a:extLst>
            </p:cNvPr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33696D4-EE1F-40E0-8E89-8908A43EDBF1}"/>
              </a:ext>
            </a:extLst>
          </p:cNvPr>
          <p:cNvSpPr/>
          <p:nvPr/>
        </p:nvSpPr>
        <p:spPr>
          <a:xfrm>
            <a:off x="2527875" y="4953270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4F4095-7030-44E8-8BB3-851D61703118}"/>
              </a:ext>
            </a:extLst>
          </p:cNvPr>
          <p:cNvGrpSpPr/>
          <p:nvPr/>
        </p:nvGrpSpPr>
        <p:grpSpPr>
          <a:xfrm>
            <a:off x="1340825" y="5556546"/>
            <a:ext cx="4074678" cy="478938"/>
            <a:chOff x="1320656" y="5271834"/>
            <a:chExt cx="4074678" cy="47893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CC485D-6A5C-4049-A956-EDC965112F67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 số:         </a:t>
              </a:r>
              <a:r>
                <a:rPr kumimoji="0" lang="vi-V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cái càng.</a:t>
              </a:r>
              <a:endPara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542D3A3-D487-4E16-B9BF-228F17A24DD7}"/>
                </a:ext>
              </a:extLst>
            </p:cNvPr>
            <p:cNvSpPr/>
            <p:nvPr/>
          </p:nvSpPr>
          <p:spPr>
            <a:xfrm>
              <a:off x="3076291" y="5271834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362895-17FE-4A12-B7F7-AA15FE178592}"/>
              </a:ext>
            </a:extLst>
          </p:cNvPr>
          <p:cNvSpPr/>
          <p:nvPr/>
        </p:nvSpPr>
        <p:spPr>
          <a:xfrm>
            <a:off x="3334378" y="4945650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9D63BBE-B33E-4801-8297-AA6ADEB2B09A}"/>
              </a:ext>
            </a:extLst>
          </p:cNvPr>
          <p:cNvSpPr/>
          <p:nvPr/>
        </p:nvSpPr>
        <p:spPr>
          <a:xfrm>
            <a:off x="2991730" y="5556547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0E674C0-2195-4E2D-86C9-0C459A3F78E1}"/>
              </a:ext>
            </a:extLst>
          </p:cNvPr>
          <p:cNvCxnSpPr>
            <a:cxnSpLocks/>
          </p:cNvCxnSpPr>
          <p:nvPr/>
        </p:nvCxnSpPr>
        <p:spPr>
          <a:xfrm>
            <a:off x="6061822" y="3609954"/>
            <a:ext cx="0" cy="24748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819CDA1-E7F1-4300-A77A-D2335A9B0D80}"/>
              </a:ext>
            </a:extLst>
          </p:cNvPr>
          <p:cNvSpPr txBox="1"/>
          <p:nvPr/>
        </p:nvSpPr>
        <p:spPr>
          <a:xfrm>
            <a:off x="6652194" y="3464957"/>
            <a:ext cx="398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7 con cua có bao nhiêu cái càng?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35B405-47A2-48BD-BEE5-7EA4FB3C34AB}"/>
              </a:ext>
            </a:extLst>
          </p:cNvPr>
          <p:cNvSpPr txBox="1"/>
          <p:nvPr/>
        </p:nvSpPr>
        <p:spPr>
          <a:xfrm>
            <a:off x="7746370" y="4151817"/>
            <a:ext cx="1735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giải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AE2CBA-1E01-4E16-9BDE-1384678A0BB2}"/>
              </a:ext>
            </a:extLst>
          </p:cNvPr>
          <p:cNvSpPr txBox="1"/>
          <p:nvPr/>
        </p:nvSpPr>
        <p:spPr>
          <a:xfrm>
            <a:off x="6609262" y="4505948"/>
            <a:ext cx="4074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 càng của 7 con cua là: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B419B02-D507-483E-95C9-12D83D068000}"/>
              </a:ext>
            </a:extLst>
          </p:cNvPr>
          <p:cNvGrpSpPr/>
          <p:nvPr/>
        </p:nvGrpSpPr>
        <p:grpSpPr>
          <a:xfrm>
            <a:off x="7023970" y="4930409"/>
            <a:ext cx="3991798" cy="484738"/>
            <a:chOff x="1550832" y="4700273"/>
            <a:chExt cx="3991798" cy="4847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F1CB553-DBB2-4760-87E6-2A4C4050184F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399179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kumimoji="0" lang="vi-VN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     =           (cái càng) 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F35DB29-6375-4C36-9675-30C62E7239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3991798" cy="430887"/>
                </a:xfrm>
                <a:prstGeom prst="rect">
                  <a:avLst/>
                </a:prstGeom>
                <a:blipFill>
                  <a:blip r:embed="rId7"/>
                  <a:stretch>
                    <a:fillRect t="-8451" r="-1069" b="-2957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A76AB9E-B400-4CDF-ABC3-3AD161280024}"/>
                </a:ext>
              </a:extLst>
            </p:cNvPr>
            <p:cNvSpPr/>
            <p:nvPr/>
          </p:nvSpPr>
          <p:spPr>
            <a:xfrm>
              <a:off x="15880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D68B2D7-4219-43CE-BA5C-78E4B4BC25A3}"/>
                </a:ext>
              </a:extLst>
            </p:cNvPr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42B0DE0-586C-4C97-89EE-F150C3D30D73}"/>
                </a:ext>
              </a:extLst>
            </p:cNvPr>
            <p:cNvSpPr/>
            <p:nvPr/>
          </p:nvSpPr>
          <p:spPr>
            <a:xfrm>
              <a:off x="2496851" y="47002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E74002B-F4E9-4BF2-A348-339B06CBA490}"/>
              </a:ext>
            </a:extLst>
          </p:cNvPr>
          <p:cNvSpPr/>
          <p:nvPr/>
        </p:nvSpPr>
        <p:spPr>
          <a:xfrm>
            <a:off x="7071734" y="4939045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99A78BC-F0AD-4070-B409-8F4926CA08BF}"/>
              </a:ext>
            </a:extLst>
          </p:cNvPr>
          <p:cNvGrpSpPr/>
          <p:nvPr/>
        </p:nvGrpSpPr>
        <p:grpSpPr>
          <a:xfrm>
            <a:off x="6566330" y="5556546"/>
            <a:ext cx="4074678" cy="478938"/>
            <a:chOff x="1320656" y="5271834"/>
            <a:chExt cx="4074678" cy="47893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375D19E-DCF0-4E79-869A-417997747BF3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 số:         </a:t>
              </a:r>
              <a:r>
                <a:rPr kumimoji="0" lang="vi-V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cái càng.</a:t>
              </a:r>
              <a:endPara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6E76153-9402-4D9A-BC80-69305DFEEDB0}"/>
                </a:ext>
              </a:extLst>
            </p:cNvPr>
            <p:cNvSpPr/>
            <p:nvPr/>
          </p:nvSpPr>
          <p:spPr>
            <a:xfrm>
              <a:off x="3052156" y="5271834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C3E5081-AECC-4BE7-88FB-01A4BA47AE1E}"/>
              </a:ext>
            </a:extLst>
          </p:cNvPr>
          <p:cNvSpPr/>
          <p:nvPr/>
        </p:nvSpPr>
        <p:spPr>
          <a:xfrm>
            <a:off x="8803982" y="4930410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C8A68C1-930B-4A38-AF93-53861C313DD8}"/>
              </a:ext>
            </a:extLst>
          </p:cNvPr>
          <p:cNvSpPr/>
          <p:nvPr/>
        </p:nvSpPr>
        <p:spPr>
          <a:xfrm>
            <a:off x="8222973" y="5556547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C8EB735-7755-4D03-84C2-08A11EC21FC1}"/>
              </a:ext>
            </a:extLst>
          </p:cNvPr>
          <p:cNvSpPr/>
          <p:nvPr/>
        </p:nvSpPr>
        <p:spPr>
          <a:xfrm>
            <a:off x="7984985" y="4939045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13" grpId="0" animBg="1"/>
      <p:bldP spid="17" grpId="0" animBg="1"/>
      <p:bldP spid="18" grpId="0" animBg="1"/>
      <p:bldP spid="20" grpId="0"/>
      <p:bldP spid="21" grpId="0"/>
      <p:bldP spid="22" grpId="0"/>
      <p:bldP spid="28" grpId="0" animBg="1"/>
      <p:bldP spid="32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5563" y="314036"/>
            <a:ext cx="5440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/>
              <a:t>HOẠT ĐỘNG TIẾP NỐI</a:t>
            </a:r>
            <a:endParaRPr lang="en-US" sz="5400"/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-Ôn và học thuộc bảng nhân 2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375891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-Chuẩn bị bài bảng nhân 5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666F86-54F0-4CEA-BCFF-C8B8FBDB1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1" y="174245"/>
            <a:ext cx="6858594" cy="4041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46418" y="3870303"/>
            <a:ext cx="11099165" cy="2340355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6860" y="4339390"/>
            <a:ext cx="10378281" cy="1402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 em hãy trả lời đúng các câu hỏi để nhận những phong bao lì xì may mắn nhé.</a:t>
            </a:r>
          </a:p>
        </p:txBody>
      </p:sp>
      <p:pic>
        <p:nvPicPr>
          <p:cNvPr id="4" name="NgayTetQueEm-VariousArtists_we5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2" y="-1030341"/>
            <a:ext cx="405395" cy="405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733A42-E2EC-4B79-BDA3-AACBC0301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2792" y="327952"/>
            <a:ext cx="3542349" cy="35423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4095881" y="2827459"/>
            <a:ext cx="3100529" cy="10822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sz="6000" b="0" i="0" u="none" strike="noStrike" kern="1200" cap="none" spc="0" normalizeH="0" noProof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ĐỘNG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2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0DDB2-BD4D-4BBD-9BD6-D244ADB54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E5760D-592B-495C-9142-31F068DF3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" y="174245"/>
            <a:ext cx="6858594" cy="4041998"/>
          </a:xfrm>
          <a:prstGeom prst="rect">
            <a:avLst/>
          </a:prstGeom>
        </p:spPr>
      </p:pic>
      <p:pic>
        <p:nvPicPr>
          <p:cNvPr id="5" name="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2828" r="52079" b="51515"/>
          <a:stretch/>
        </p:blipFill>
        <p:spPr>
          <a:xfrm>
            <a:off x="3209828" y="1403516"/>
            <a:ext cx="843036" cy="1686073"/>
          </a:xfrm>
          <a:prstGeom prst="rect">
            <a:avLst/>
          </a:prstGeom>
        </p:spPr>
      </p:pic>
      <p:pic>
        <p:nvPicPr>
          <p:cNvPr id="6" name="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t="2828" r="29211" b="51515"/>
          <a:stretch/>
        </p:blipFill>
        <p:spPr>
          <a:xfrm>
            <a:off x="8991600" y="4572001"/>
            <a:ext cx="876180" cy="1833489"/>
          </a:xfrm>
          <a:prstGeom prst="rect">
            <a:avLst/>
          </a:prstGeom>
        </p:spPr>
      </p:pic>
      <p:pic>
        <p:nvPicPr>
          <p:cNvPr id="8" name="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1717" r="75985" b="3232"/>
          <a:stretch/>
        </p:blipFill>
        <p:spPr>
          <a:xfrm>
            <a:off x="2580756" y="4035119"/>
            <a:ext cx="885489" cy="1732140"/>
          </a:xfrm>
          <a:prstGeom prst="rect">
            <a:avLst/>
          </a:prstGeom>
        </p:spPr>
      </p:pic>
      <p:pic>
        <p:nvPicPr>
          <p:cNvPr id="9" name="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51717" r="52079" b="3232"/>
          <a:stretch/>
        </p:blipFill>
        <p:spPr>
          <a:xfrm>
            <a:off x="6431427" y="2727419"/>
            <a:ext cx="884497" cy="1745512"/>
          </a:xfrm>
          <a:prstGeom prst="rect">
            <a:avLst/>
          </a:prstGeom>
        </p:spPr>
      </p:pic>
      <p:pic>
        <p:nvPicPr>
          <p:cNvPr id="11" name="7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1" t="51717" r="4440" b="3232"/>
          <a:stretch/>
        </p:blipFill>
        <p:spPr>
          <a:xfrm>
            <a:off x="8991601" y="1066796"/>
            <a:ext cx="806757" cy="1620782"/>
          </a:xfrm>
          <a:prstGeom prst="rect">
            <a:avLst/>
          </a:prstGeom>
        </p:spPr>
      </p:pic>
      <p:pic>
        <p:nvPicPr>
          <p:cNvPr id="3074" name="Picture 2" descr="Cartoon Doodle Mũi Tên Retro Được Cô Lập Trên Nền Trắng Hình Minh Họa  Vector Hình minh họa Sẵn có - Tải xuống Hình ảnh Ngay bây giờ - iStock">
            <a:hlinkClick r:id="rId16" action="ppaction://hlinksldjump"/>
            <a:extLst>
              <a:ext uri="{FF2B5EF4-FFF2-40B4-BE49-F238E27FC236}">
                <a16:creationId xmlns:a16="http://schemas.microsoft.com/office/drawing/2014/main" id="{5046B38F-B87B-41B9-99A7-7D74439EE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813" b="89746" l="205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53213" y="-246536"/>
            <a:ext cx="1833489" cy="183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9411A0-6573-4523-A3EB-8BF3776ED31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82" y="1395938"/>
            <a:ext cx="1447800" cy="159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BA1E17-A74B-49FC-B851-8E937B02A7F5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250" b="785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20466"/>
          <a:stretch/>
        </p:blipFill>
        <p:spPr>
          <a:xfrm>
            <a:off x="8503049" y="1586954"/>
            <a:ext cx="1646501" cy="1016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540B52-C5D9-4470-97F0-347F1F15AB1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08" y="4272770"/>
            <a:ext cx="1084251" cy="1078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3034ED-E401-4A4F-A399-66FF566B0FA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270" y="5797350"/>
            <a:ext cx="1084251" cy="10787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C4789C-E50C-4667-BDDF-87EF6CDE17E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50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380" y="5320654"/>
            <a:ext cx="1084251" cy="144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6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2888F80-A0EE-444A-94BA-5EA98384B4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6099" y="493923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44204" y="3189020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9834" y="4617727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19834" y="3204878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4990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3580" y="1052145"/>
            <a:ext cx="7195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5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09487" y="3314636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60173" y="333850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09487" y="470460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77252" y="4735584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7813" r="82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98" r="19564"/>
          <a:stretch/>
        </p:blipFill>
        <p:spPr>
          <a:xfrm>
            <a:off x="6006117" y="2501563"/>
            <a:ext cx="1149286" cy="19768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298367" y="4524823"/>
            <a:ext cx="1215783" cy="12384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55443" y="4451587"/>
            <a:ext cx="1215784" cy="12384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298368" y="3146626"/>
            <a:ext cx="1215783" cy="1238474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0988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0988" y="303991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1020" y="2501344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0988" y="1402028"/>
            <a:ext cx="810789" cy="810789"/>
          </a:xfrm>
          <a:prstGeom prst="rect">
            <a:avLst/>
          </a:prstGeom>
        </p:spPr>
      </p:pic>
      <p:pic>
        <p:nvPicPr>
          <p:cNvPr id="2050" name="Picture 2" descr="AI, EPS tranh hổ trang trí tết năm nhâm dần 2022">
            <a:hlinkClick r:id="rId14" action="ppaction://hlinksldjump"/>
            <a:extLst>
              <a:ext uri="{FF2B5EF4-FFF2-40B4-BE49-F238E27FC236}">
                <a16:creationId xmlns:a16="http://schemas.microsoft.com/office/drawing/2014/main" id="{8BAD5827-14D4-4C7B-B7EB-01098C5C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245" y="4280255"/>
            <a:ext cx="2116307" cy="26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33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9D9E24D-4FB4-47E2-94E8-A024BE8E6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6099" y="287192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59518" y="2890751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59518" y="4575369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53418" y="2906739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4990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63460" y="876377"/>
            <a:ext cx="7865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10= </a:t>
            </a:r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6936" y="3016367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56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4256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1060" y="303235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09487" y="470460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56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256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16936" y="4693226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56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256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1462285" y="2712203"/>
            <a:ext cx="1194466" cy="12772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608812" y="4501687"/>
            <a:ext cx="1139583" cy="1160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70713" y="4517674"/>
            <a:ext cx="1131762" cy="11528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43600" y="2852557"/>
            <a:ext cx="1131762" cy="1152884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0988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303991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1020" y="2501344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1402028"/>
            <a:ext cx="810789" cy="810789"/>
          </a:xfrm>
          <a:prstGeom prst="rect">
            <a:avLst/>
          </a:prstGeom>
        </p:spPr>
      </p:pic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CE9BF3A5-4320-48D1-8ABF-A7A457A23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5498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75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75F3CA65-88A8-42BF-9C90-F60784073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6100" y="415536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94879" y="4528317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10139" y="4611672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53418" y="2906739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84802" y="2934813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6269" y="839358"/>
            <a:ext cx="7195754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4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1060" y="4709215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91060" y="303235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67556" y="3066026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67557" y="472952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5617231" y="4053600"/>
            <a:ext cx="1697257" cy="18148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479452" y="4577824"/>
            <a:ext cx="1061374" cy="10811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560424" y="2874876"/>
            <a:ext cx="1061374" cy="10811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146602" y="2846802"/>
            <a:ext cx="1061374" cy="1081183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0988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303991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1020" y="2501344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1402028"/>
            <a:ext cx="810789" cy="810789"/>
          </a:xfrm>
          <a:prstGeom prst="rect">
            <a:avLst/>
          </a:prstGeom>
        </p:spPr>
      </p:pic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EFA1EDBA-6213-4D77-B89F-E02A3EE87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5498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69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714F0E57-22F2-4368-A236-BE3833EBA2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85638" y="380781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65512" y="4652144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20794" y="2869791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53418" y="2906739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4990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5807" y="804602"/>
            <a:ext cx="7195754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5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77256" y="477775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56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4256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1060" y="303235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56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4256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09487" y="470460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25628" y="2987648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1455117" y="4450424"/>
            <a:ext cx="1370510" cy="14654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646299" y="2841883"/>
            <a:ext cx="1129611" cy="11506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70184" y="4502891"/>
            <a:ext cx="1129611" cy="11506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70185" y="2845894"/>
            <a:ext cx="1129611" cy="1150693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0988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303991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1020" y="2501344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1402028"/>
            <a:ext cx="810789" cy="810789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666549" y="-1115349"/>
            <a:ext cx="1060969" cy="5035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6152">
              <a:defRPr/>
            </a:pPr>
            <a:r>
              <a:rPr lang="en-US" sz="2394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</a:p>
        </p:txBody>
      </p:sp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AB8BAF1E-A303-4A04-8132-F66F592B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5498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95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9BAD38ED-E918-4875-BDE3-185A45FA0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10153"/>
            <a:ext cx="12161838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27672" y="186583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24488" y="2886876"/>
            <a:ext cx="3141808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24488" y="4571494"/>
            <a:ext cx="3141808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653418" y="2906739"/>
            <a:ext cx="3192482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4990" y="4536076"/>
            <a:ext cx="3192482" cy="10134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4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3722" y="611324"/>
            <a:ext cx="7195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7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81906" y="3012492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56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4256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1060" y="3032353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09487" y="4704609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81906" y="4689351"/>
            <a:ext cx="228034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56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256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1" b="19211"/>
          <a:stretch/>
        </p:blipFill>
        <p:spPr>
          <a:xfrm>
            <a:off x="1567968" y="2762752"/>
            <a:ext cx="1194466" cy="12772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660125" y="4571495"/>
            <a:ext cx="1010152" cy="10290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136964" y="4528317"/>
            <a:ext cx="1010152" cy="10290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80907" y="2920314"/>
            <a:ext cx="1010152" cy="1029005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0988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303991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1020" y="2501344"/>
            <a:ext cx="810789" cy="810789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0988" y="1402028"/>
            <a:ext cx="810789" cy="810789"/>
          </a:xfrm>
          <a:prstGeom prst="rect">
            <a:avLst/>
          </a:prstGeom>
        </p:spPr>
      </p:pic>
      <p:pic>
        <p:nvPicPr>
          <p:cNvPr id="68" name="Picture 2" descr="AI, EPS tranh hổ trang trí tết năm nhâm dần 2022">
            <a:hlinkClick r:id="rId12" action="ppaction://hlinksldjump"/>
            <a:extLst>
              <a:ext uri="{FF2B5EF4-FFF2-40B4-BE49-F238E27FC236}">
                <a16:creationId xmlns:a16="http://schemas.microsoft.com/office/drawing/2014/main" id="{A9CB2674-97AE-43E5-A38E-0670A4458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5498" y="4536076"/>
            <a:ext cx="1991110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97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037504" y="1431697"/>
            <a:ext cx="5819221" cy="10822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8: BẢNG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 </a:t>
            </a:r>
            <a:r>
              <a:rPr kumimoji="0" lang="en-US" sz="6000" b="0" i="0" u="none" strike="noStrike" kern="1200" cap="none" spc="0" normalizeH="0" noProof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442</Words>
  <Application>Microsoft Office PowerPoint</Application>
  <PresentationFormat>Widescreen</PresentationFormat>
  <Paragraphs>131</Paragraphs>
  <Slides>17</Slides>
  <Notes>6</Notes>
  <HiddenSlides>0</HiddenSlides>
  <MMClips>21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43" baseType="lpstr">
      <vt:lpstr>微软雅黑</vt:lpstr>
      <vt:lpstr>宋体</vt:lpstr>
      <vt:lpstr>宋体</vt:lpstr>
      <vt:lpstr>#9Slide03 Arima Madurai Medium</vt:lpstr>
      <vt:lpstr>Arial</vt:lpstr>
      <vt:lpstr>Arial-Rounded</vt:lpstr>
      <vt:lpstr>Calibri</vt:lpstr>
      <vt:lpstr>Calibri Light</vt:lpstr>
      <vt:lpstr>Cambria Math</vt:lpstr>
      <vt:lpstr>等线</vt:lpstr>
      <vt:lpstr>HP001 4 hàng</vt:lpstr>
      <vt:lpstr>iCiel Cadena</vt:lpstr>
      <vt:lpstr>ITC Avant Garde Std Bk</vt:lpstr>
      <vt:lpstr>黑体</vt:lpstr>
      <vt:lpstr>思源黑体 CN Bold</vt:lpstr>
      <vt:lpstr>方正静蕾简体</vt:lpstr>
      <vt:lpstr>Office Theme</vt:lpstr>
      <vt:lpstr>2_Office 主题</vt:lpstr>
      <vt:lpstr>https://www.freeppt7.com</vt:lpstr>
      <vt:lpstr>1_Office Theme</vt:lpstr>
      <vt:lpstr>3_Office 主题</vt:lpstr>
      <vt:lpstr>3_Office 主题​​</vt:lpstr>
      <vt:lpstr>自定义设计方案</vt:lpstr>
      <vt:lpstr>4_Office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53</cp:revision>
  <dcterms:created xsi:type="dcterms:W3CDTF">2021-07-20T01:55:21Z</dcterms:created>
  <dcterms:modified xsi:type="dcterms:W3CDTF">2022-01-24T03:14:07Z</dcterms:modified>
</cp:coreProperties>
</file>