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6" r:id="rId3"/>
    <p:sldId id="308" r:id="rId4"/>
    <p:sldId id="309" r:id="rId5"/>
    <p:sldId id="31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B64D64-AB3F-4B0E-8123-96BDCD3AB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FAFD260-5F75-4C9A-93EF-A30A0B63C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D9CCD1-697A-40A2-9F90-E2A2264C3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0BC74A-5FC7-464D-A8C1-63971BD6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76C60F-D0A7-4D73-BD0E-0F0547ED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040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9A9EB0-F248-4758-8FE1-B6987169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0E64F57-ABB8-421B-A836-8E217E37A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999238-03F3-43AA-9F6A-80CECEA0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E9156D-46C1-46C4-B807-B0E79911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649766-86F5-4C6A-A890-4393C935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286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E348EBA-6612-448A-8222-9274336C0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6DCE29F-765B-470A-87DC-5910E2189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5590A8-CC2A-48C9-94E3-A3D773E73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1B08FB-CBAA-4CAC-A13E-24F24F86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FDC560-175C-4EEB-B2BA-58305D1C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6511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xmlns="" id="{3E35BBCA-FB90-42AF-995A-AA6CE87BD6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13643"/>
          <a:stretch>
            <a:fillRect/>
          </a:stretch>
        </p:blipFill>
        <p:spPr>
          <a:xfrm>
            <a:off x="914400" y="466647"/>
            <a:ext cx="10563726" cy="6391353"/>
          </a:xfrm>
          <a:custGeom>
            <a:avLst/>
            <a:gdLst>
              <a:gd name="connsiteX0" fmla="*/ 0 w 10563726"/>
              <a:gd name="connsiteY0" fmla="*/ 0 h 6391353"/>
              <a:gd name="connsiteX1" fmla="*/ 10563726 w 10563726"/>
              <a:gd name="connsiteY1" fmla="*/ 0 h 6391353"/>
              <a:gd name="connsiteX2" fmla="*/ 10563726 w 10563726"/>
              <a:gd name="connsiteY2" fmla="*/ 6391353 h 6391353"/>
              <a:gd name="connsiteX3" fmla="*/ 0 w 10563726"/>
              <a:gd name="connsiteY3" fmla="*/ 6391353 h 6391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63726" h="6391353">
                <a:moveTo>
                  <a:pt x="0" y="0"/>
                </a:moveTo>
                <a:lnTo>
                  <a:pt x="10563726" y="0"/>
                </a:lnTo>
                <a:lnTo>
                  <a:pt x="10563726" y="6391353"/>
                </a:lnTo>
                <a:lnTo>
                  <a:pt x="0" y="6391353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F399BE-6A96-4D58-AF62-861F9AE20C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xmlns="" id="{0AE12991-70DA-442D-98F3-673914646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724912"/>
            <a:ext cx="7772401" cy="36576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xmlns="" id="{1F778D16-894A-4379-8B5B-DC24234515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93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C0E11DAB-71A2-44C9-B830-25E19DC583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5F9B5FD0-EA88-4EA1-89FF-A0346C36D9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2203704"/>
            <a:ext cx="6400800" cy="42062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7728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982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173EE6-6981-4324-8E13-28DC5C1F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C34580-9D06-4AF0-AEEF-C6F0DB3E9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72FAF1-7F24-423C-A274-720D848C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FDD071-E0B0-4684-ABF7-848F6970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3E6455-C6AC-47AC-B307-DBC2E11C9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035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6A84E9-C133-4044-8831-5550F0E0B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CCC360E-6963-426F-9C03-35E62B1C4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3F3FBC-9BE0-43E3-A58E-A05134C8F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FF7691-4C34-46F4-8EE3-8F77651F7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FAEE8B-387A-4574-8BEA-C401F5AF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9731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0FB59-3FB1-41AB-B253-1DE3A0B63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FEEC6B7-7A9D-4D60-8D2E-1E0C7C133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9A57EF-D299-4F30-8546-514BA893D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73C22D2-2069-47AF-B60D-49897311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6FE1C30-6088-4D32-9182-7DE4103A9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BA8461-0C87-4628-B00B-FCCE947CD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02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0D32E4-D8C8-4DF8-A36A-519A78190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B84200-EA12-4466-A594-485A461F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B1BB630-3ECD-44C2-84B8-2E2475ABA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D96EF69-40D3-423F-96BC-33509F395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535E7D9-C05E-4686-A3F2-C0E3651485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7419399-F507-4496-BD20-001A93CA5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D6BCC03-0CBD-478A-9FBC-7E58AADB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9C339AC-7ED2-4470-88C2-482A89B2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177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DE509-8DA3-4C4C-9D6E-320737928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0EA6B67-264F-436D-8DCA-9517A0FC8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AFFFB97-D4EF-4B63-8FF8-557655AA4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46EAE05-8FD0-4A50-BFBC-D313D0DED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994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79FDD22-91B4-4510-AD88-3CF5F060F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9AB2A9-4837-4B9A-9C85-5AD00A6EB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56C2863-1FD9-4255-821D-91E22AB9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30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2F4E00-E6F5-45D5-ABCA-7A0C3C49C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191A25-A4CB-4121-AE58-C0A7AF221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B0CC16-4AB2-4F0E-B9E8-CE707D9BD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7E655CD-D509-4352-902F-9113D9ED5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8A04414-1DC8-4D4C-A988-DAC6D636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818640-96C3-4DB0-92A9-85EFEF51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286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73BF7-541E-4C27-8D50-D37C86722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19DF6AB-5632-400E-9BD2-E41D9663B9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CA8CD3F-D543-43F9-95E6-5C2750A49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5CE8DD7-4E0B-4C6C-A8A7-0F4921400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B0D0A8C-AE92-467A-B4E7-8798A81E6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1A6824-87AB-48ED-AD0E-A85E912C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225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5F76784-5301-4E90-9BA8-767CC9C05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A63296-FD41-45AC-B33A-9228C9D94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65F3C2-D46E-4062-99A8-4A8906F86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CD28A-DCD8-45D1-9448-40BE6DB382A6}" type="datetimeFigureOut">
              <a:rPr lang="vi-VN" smtClean="0"/>
              <a:t>09/07/2021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64946A-0E4C-4F99-8D1F-5D58D87DEA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FDA76C-A0F0-4192-86EC-7F996297C6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A6BB9-F695-40B3-9A89-4D835B2AD19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4389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5.pn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3.png"/><Relationship Id="rId5" Type="http://schemas.microsoft.com/office/2007/relationships/hdphoto" Target="../media/hdphoto3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82D6D4F-FF14-448E-B156-231F63D13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347" y="1238194"/>
            <a:ext cx="4590840" cy="990655"/>
          </a:xfrm>
          <a:prstGeom prst="rect">
            <a:avLst/>
          </a:prstGeom>
        </p:spPr>
      </p:pic>
      <p:sp>
        <p:nvSpPr>
          <p:cNvPr id="12" name="Wave 11">
            <a:extLst>
              <a:ext uri="{FF2B5EF4-FFF2-40B4-BE49-F238E27FC236}">
                <a16:creationId xmlns:a16="http://schemas.microsoft.com/office/drawing/2014/main" xmlns="" id="{50A9CDD6-E465-4A8B-B310-64D4A9BD6458}"/>
              </a:ext>
            </a:extLst>
          </p:cNvPr>
          <p:cNvSpPr/>
          <p:nvPr/>
        </p:nvSpPr>
        <p:spPr>
          <a:xfrm>
            <a:off x="2361947" y="1882916"/>
            <a:ext cx="1771650" cy="833437"/>
          </a:xfrm>
          <a:prstGeom prst="wav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BÀI 38</a:t>
            </a:r>
            <a:endParaRPr lang="vi-VN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C5D6319-6956-44EE-8E82-0F73FAD77456}"/>
              </a:ext>
            </a:extLst>
          </p:cNvPr>
          <p:cNvSpPr txBox="1"/>
          <p:nvPr/>
        </p:nvSpPr>
        <p:spPr>
          <a:xfrm>
            <a:off x="3657347" y="3759341"/>
            <a:ext cx="6248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LUYỆN TẬP</a:t>
            </a:r>
            <a:endParaRPr lang="vi-VN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39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155DC304-4CC2-4AA6-99F0-241F19673C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279457" y="0"/>
            <a:ext cx="3981702" cy="6858000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005D2F2-81C4-4EA0-97C2-17E5A6DDF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244" y="2409716"/>
            <a:ext cx="4170812" cy="17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16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TUAN\Downloads\Luyện tập 1.png">
            <a:extLst>
              <a:ext uri="{FF2B5EF4-FFF2-40B4-BE49-F238E27FC236}">
                <a16:creationId xmlns:a16="http://schemas.microsoft.com/office/drawing/2014/main" xmlns="" id="{5C96F048-4A9E-42E4-9725-5ACBEC462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9BE550B7-3F79-40DF-A748-18A4034397DD}"/>
              </a:ext>
            </a:extLst>
          </p:cNvPr>
          <p:cNvSpPr/>
          <p:nvPr/>
        </p:nvSpPr>
        <p:spPr>
          <a:xfrm>
            <a:off x="2967936" y="611831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  <a:endParaRPr lang="vi-VN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3D8FEA5-1D09-4B8D-9492-BF3934F09BFA}"/>
              </a:ext>
            </a:extLst>
          </p:cNvPr>
          <p:cNvSpPr txBox="1"/>
          <p:nvPr/>
        </p:nvSpPr>
        <p:spPr>
          <a:xfrm>
            <a:off x="3405258" y="611831"/>
            <a:ext cx="2045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Tìm tích, biết: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78D9660-45A4-4266-84AF-D207DA053536}"/>
              </a:ext>
            </a:extLst>
          </p:cNvPr>
          <p:cNvSpPr txBox="1"/>
          <p:nvPr/>
        </p:nvSpPr>
        <p:spPr>
          <a:xfrm>
            <a:off x="1794201" y="1256878"/>
            <a:ext cx="3470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a) Hai thừa số là 2 và 4.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403BE339-7EF7-4D32-BDF2-5D29A1C2CA12}"/>
              </a:ext>
            </a:extLst>
          </p:cNvPr>
          <p:cNvGrpSpPr/>
          <p:nvPr/>
        </p:nvGrpSpPr>
        <p:grpSpPr>
          <a:xfrm>
            <a:off x="5762299" y="920424"/>
            <a:ext cx="4635500" cy="1354354"/>
            <a:chOff x="1313001" y="2225190"/>
            <a:chExt cx="4635500" cy="1354354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1A444C64-0253-4E25-ABEB-F506F52CF6EA}"/>
                </a:ext>
              </a:extLst>
            </p:cNvPr>
            <p:cNvSpPr/>
            <p:nvPr/>
          </p:nvSpPr>
          <p:spPr>
            <a:xfrm>
              <a:off x="1313001" y="2225190"/>
              <a:ext cx="4635500" cy="1354354"/>
            </a:xfrm>
            <a:prstGeom prst="rect">
              <a:avLst/>
            </a:prstGeom>
            <a:solidFill>
              <a:srgbClr val="FFFBCD"/>
            </a:solidFill>
            <a:ln>
              <a:solidFill>
                <a:srgbClr val="FFFBCD"/>
              </a:solidFill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xmlns="" id="{45D353A4-F073-4146-9261-F7DCD0CC9556}"/>
                    </a:ext>
                  </a:extLst>
                </p:cNvPr>
                <p:cNvSpPr txBox="1"/>
                <p:nvPr/>
              </p:nvSpPr>
              <p:spPr>
                <a:xfrm>
                  <a:off x="1408027" y="2350477"/>
                  <a:ext cx="4273927" cy="113184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vi-VN" sz="2400" dirty="0"/>
                    <a:t>Mẫu: 2 </a:t>
                  </a:r>
                  <a14:m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vi-VN" sz="2400" dirty="0"/>
                    <a:t>4 = 2 + 2 + 2 + 2 = 8</a:t>
                  </a:r>
                </a:p>
                <a:p>
                  <a:pPr>
                    <a:lnSpc>
                      <a:spcPct val="150000"/>
                    </a:lnSpc>
                  </a:pPr>
                  <a:r>
                    <a:rPr lang="vi-VN" sz="2400" dirty="0"/>
                    <a:t>         2 </a:t>
                  </a:r>
                  <a14:m>
                    <m:oMath xmlns:m="http://schemas.openxmlformats.org/officeDocument/2006/math">
                      <m:r>
                        <a:rPr lang="vi-V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 </m:t>
                      </m:r>
                    </m:oMath>
                  </a14:m>
                  <a:r>
                    <a:rPr lang="vi-VN" sz="2400" dirty="0"/>
                    <a:t>4 = 8</a:t>
                  </a: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45D353A4-F073-4146-9261-F7DCD0CC95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8027" y="2350477"/>
                  <a:ext cx="4273927" cy="1131848"/>
                </a:xfrm>
                <a:prstGeom prst="rect">
                  <a:avLst/>
                </a:prstGeom>
                <a:blipFill>
                  <a:blip r:embed="rId3"/>
                  <a:stretch>
                    <a:fillRect l="-2282" r="-1284" b="-12432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DD318816-D04D-4A70-85A6-0B6082FE523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429024" y="1468516"/>
            <a:ext cx="1420020" cy="135435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F8F5275-81F2-4470-9EEE-28C2D1CCBF50}"/>
              </a:ext>
            </a:extLst>
          </p:cNvPr>
          <p:cNvSpPr txBox="1"/>
          <p:nvPr/>
        </p:nvSpPr>
        <p:spPr>
          <a:xfrm>
            <a:off x="1849044" y="2376016"/>
            <a:ext cx="3470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b) Hai thừa số là 8 và 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xmlns="" id="{01255681-DD75-40CB-AD4C-419AD54589D2}"/>
                  </a:ext>
                </a:extLst>
              </p:cNvPr>
              <p:cNvSpPr txBox="1"/>
              <p:nvPr/>
            </p:nvSpPr>
            <p:spPr>
              <a:xfrm>
                <a:off x="2088231" y="2681587"/>
                <a:ext cx="2634054" cy="11318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400" dirty="0">
                    <a:solidFill>
                      <a:srgbClr val="FF0000"/>
                    </a:solidFill>
                  </a:rPr>
                  <a:t>8 </a:t>
                </a:r>
                <a14:m>
                  <m:oMath xmlns:m="http://schemas.openxmlformats.org/officeDocument/2006/math">
                    <m:r>
                      <a:rPr lang="vi-VN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>
                    <a:solidFill>
                      <a:srgbClr val="FF0000"/>
                    </a:solidFill>
                  </a:rPr>
                  <a:t>2 = 8 + 8 = 16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400" dirty="0">
                    <a:solidFill>
                      <a:srgbClr val="FF0000"/>
                    </a:solidFill>
                  </a:rPr>
                  <a:t>8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vi-VN" sz="2400" dirty="0">
                    <a:solidFill>
                      <a:srgbClr val="FF0000"/>
                    </a:solidFill>
                  </a:rPr>
                  <a:t>2 = 16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1255681-DD75-40CB-AD4C-419AD5458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231" y="2681587"/>
                <a:ext cx="2634054" cy="1131848"/>
              </a:xfrm>
              <a:prstGeom prst="rect">
                <a:avLst/>
              </a:prstGeom>
              <a:blipFill>
                <a:blip r:embed="rId6"/>
                <a:stretch>
                  <a:fillRect l="-3704" r="-2778" b="-1182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351EC408-5AD1-49DE-BFFE-49495A8E21FC}"/>
              </a:ext>
            </a:extLst>
          </p:cNvPr>
          <p:cNvSpPr txBox="1"/>
          <p:nvPr/>
        </p:nvSpPr>
        <p:spPr>
          <a:xfrm>
            <a:off x="5857325" y="2376016"/>
            <a:ext cx="3453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/>
              <a:t>c) Hai thừa số là 4 và 5.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="" id="{0C4D262A-7A0F-4678-B2BA-64CA28DF1B02}"/>
                  </a:ext>
                </a:extLst>
              </p:cNvPr>
              <p:cNvSpPr txBox="1"/>
              <p:nvPr/>
            </p:nvSpPr>
            <p:spPr>
              <a:xfrm>
                <a:off x="6096512" y="2681587"/>
                <a:ext cx="4196983" cy="11318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400" dirty="0">
                    <a:solidFill>
                      <a:srgbClr val="FF0000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vi-VN" sz="24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vi-VN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400" dirty="0">
                    <a:solidFill>
                      <a:srgbClr val="FF0000"/>
                    </a:solidFill>
                  </a:rPr>
                  <a:t>5 = 4 + 4 + 4 + 4 + 4 = 20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400" dirty="0">
                    <a:solidFill>
                      <a:srgbClr val="FF0000"/>
                    </a:solidFill>
                  </a:rPr>
                  <a:t>4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vi-VN" sz="2400" dirty="0">
                    <a:solidFill>
                      <a:srgbClr val="FF0000"/>
                    </a:solidFill>
                  </a:rPr>
                  <a:t>5 = 20</a:t>
                </a: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0C4D262A-7A0F-4678-B2BA-64CA28DF1B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512" y="2681587"/>
                <a:ext cx="4196983" cy="1131848"/>
              </a:xfrm>
              <a:prstGeom prst="rect">
                <a:avLst/>
              </a:prstGeom>
              <a:blipFill>
                <a:blip r:embed="rId7"/>
                <a:stretch>
                  <a:fillRect l="-2177" r="-1306" b="-1182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Oval 44">
            <a:extLst>
              <a:ext uri="{FF2B5EF4-FFF2-40B4-BE49-F238E27FC236}">
                <a16:creationId xmlns:a16="http://schemas.microsoft.com/office/drawing/2014/main" xmlns="" id="{FA561120-C072-4460-BAC8-706DCD046588}"/>
              </a:ext>
            </a:extLst>
          </p:cNvPr>
          <p:cNvSpPr/>
          <p:nvPr/>
        </p:nvSpPr>
        <p:spPr>
          <a:xfrm>
            <a:off x="912268" y="4014619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  <a:endParaRPr lang="vi-VN" sz="3200" b="1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0BA8A714-B47F-4BF1-ABEE-111A4E80E030}"/>
              </a:ext>
            </a:extLst>
          </p:cNvPr>
          <p:cNvGrpSpPr/>
          <p:nvPr/>
        </p:nvGrpSpPr>
        <p:grpSpPr>
          <a:xfrm>
            <a:off x="1530075" y="4035131"/>
            <a:ext cx="1116312" cy="461666"/>
            <a:chOff x="1870518" y="1440653"/>
            <a:chExt cx="1116312" cy="461666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xmlns="" id="{F6D7E879-828A-49EE-B9D7-8D2236C724A9}"/>
                </a:ext>
              </a:extLst>
            </p:cNvPr>
            <p:cNvGrpSpPr/>
            <p:nvPr/>
          </p:nvGrpSpPr>
          <p:grpSpPr>
            <a:xfrm>
              <a:off x="1870518" y="1440654"/>
              <a:ext cx="758382" cy="461665"/>
              <a:chOff x="1870518" y="1440654"/>
              <a:chExt cx="758382" cy="461665"/>
            </a:xfrm>
          </p:grpSpPr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xmlns="" id="{BCD288CA-5955-4DF3-822D-4EC21DFB288E}"/>
                  </a:ext>
                </a:extLst>
              </p:cNvPr>
              <p:cNvSpPr/>
              <p:nvPr/>
            </p:nvSpPr>
            <p:spPr>
              <a:xfrm>
                <a:off x="1870518" y="1440654"/>
                <a:ext cx="758382" cy="382154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80E90442-27DB-401E-B565-22FE12BA045F}"/>
                  </a:ext>
                </a:extLst>
              </p:cNvPr>
              <p:cNvSpPr txBox="1"/>
              <p:nvPr/>
            </p:nvSpPr>
            <p:spPr>
              <a:xfrm>
                <a:off x="1969023" y="1440654"/>
                <a:ext cx="5613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Số</a:t>
                </a: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0CEAD0DE-79FC-442F-BEBF-6A03D031E348}"/>
                </a:ext>
              </a:extLst>
            </p:cNvPr>
            <p:cNvSpPr txBox="1"/>
            <p:nvPr/>
          </p:nvSpPr>
          <p:spPr>
            <a:xfrm>
              <a:off x="2630642" y="1440653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?</a:t>
              </a:r>
            </a:p>
          </p:txBody>
        </p:sp>
      </p:grp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xmlns="" id="{B162186F-9188-4665-B780-4963156BEA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75934"/>
              </p:ext>
            </p:extLst>
          </p:nvPr>
        </p:nvGraphicFramePr>
        <p:xfrm>
          <a:off x="2688749" y="4211325"/>
          <a:ext cx="8486276" cy="18305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3876">
                  <a:extLst>
                    <a:ext uri="{9D8B030D-6E8A-4147-A177-3AD203B41FA5}">
                      <a16:colId xmlns:a16="http://schemas.microsoft.com/office/drawing/2014/main" xmlns="" val="375042923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89239686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199451195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17647132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2253912237"/>
                    </a:ext>
                  </a:extLst>
                </a:gridCol>
              </a:tblGrid>
              <a:tr h="597884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Thừa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33725870"/>
                  </a:ext>
                </a:extLst>
              </a:tr>
              <a:tr h="597884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Thừa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4868410"/>
                  </a:ext>
                </a:extLst>
              </a:tr>
              <a:tr h="634743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Tích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A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?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?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/>
                        <a:t>?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0421308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C40ABB36-DCD0-4603-8701-B009C796A3A2}"/>
              </a:ext>
            </a:extLst>
          </p:cNvPr>
          <p:cNvSpPr txBox="1"/>
          <p:nvPr/>
        </p:nvSpPr>
        <p:spPr>
          <a:xfrm>
            <a:off x="6789772" y="5439038"/>
            <a:ext cx="606691" cy="584775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vi-VN" sz="3200">
                <a:solidFill>
                  <a:srgbClr val="FF0000"/>
                </a:solidFill>
              </a:rPr>
              <a:t>6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3CDC7C67-E4B2-49A3-B8D6-C0FF65572D40}"/>
              </a:ext>
            </a:extLst>
          </p:cNvPr>
          <p:cNvSpPr txBox="1"/>
          <p:nvPr/>
        </p:nvSpPr>
        <p:spPr>
          <a:xfrm>
            <a:off x="8313123" y="5429336"/>
            <a:ext cx="804374" cy="584775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vi-VN" sz="3200">
                <a:solidFill>
                  <a:srgbClr val="FF0000"/>
                </a:solidFill>
              </a:rPr>
              <a:t>10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7197F60C-9796-4893-A74E-BCE746049CAA}"/>
              </a:ext>
            </a:extLst>
          </p:cNvPr>
          <p:cNvSpPr txBox="1"/>
          <p:nvPr/>
        </p:nvSpPr>
        <p:spPr>
          <a:xfrm>
            <a:off x="9957568" y="5431159"/>
            <a:ext cx="804374" cy="584775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vi-VN" sz="3200">
                <a:solidFill>
                  <a:srgbClr val="FF0000"/>
                </a:solidFill>
              </a:rPr>
              <a:t>15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1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37" grpId="0"/>
      <p:bldP spid="41" grpId="0"/>
      <p:bldP spid="42" grpId="0" build="p"/>
      <p:bldP spid="43" grpId="0"/>
      <p:bldP spid="44" grpId="0" build="p"/>
      <p:bldP spid="45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TUAN\Downloads\Luyện tập 1.png">
            <a:extLst>
              <a:ext uri="{FF2B5EF4-FFF2-40B4-BE49-F238E27FC236}">
                <a16:creationId xmlns:a16="http://schemas.microsoft.com/office/drawing/2014/main" xmlns="" id="{5E7E28DD-E688-432A-A09A-0DC87EA76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xmlns="" id="{4E64D23C-F136-470B-A0CA-546F6A7411D2}"/>
              </a:ext>
            </a:extLst>
          </p:cNvPr>
          <p:cNvSpPr/>
          <p:nvPr/>
        </p:nvSpPr>
        <p:spPr>
          <a:xfrm>
            <a:off x="1630383" y="1391088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  <a:endParaRPr lang="vi-VN" sz="32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E68BB0F-FFCB-40FC-ADD8-B0C4C05EA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38696" y="328812"/>
            <a:ext cx="7781925" cy="2990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0E46602-81EB-4260-82CC-056E55980DE5}"/>
              </a:ext>
            </a:extLst>
          </p:cNvPr>
          <p:cNvSpPr txBox="1"/>
          <p:nvPr/>
        </p:nvSpPr>
        <p:spPr>
          <a:xfrm>
            <a:off x="1344289" y="3016202"/>
            <a:ext cx="39888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/>
              <a:t>a) Mỗi hàng có 5 quả bóng.</a:t>
            </a:r>
          </a:p>
          <a:p>
            <a:r>
              <a:rPr lang="vi-VN" sz="2200" dirty="0"/>
              <a:t>Hỏi 3 hàng có tất cả bao nhiêu quả bóng?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6AAC906-B2F8-46FD-9C7E-466F3BDA72A4}"/>
              </a:ext>
            </a:extLst>
          </p:cNvPr>
          <p:cNvSpPr txBox="1"/>
          <p:nvPr/>
        </p:nvSpPr>
        <p:spPr>
          <a:xfrm>
            <a:off x="2438465" y="3946225"/>
            <a:ext cx="17357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i="1" dirty="0"/>
              <a:t>Bài giải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96D5B70-BAC4-4DA0-A468-3D72234ADAFA}"/>
              </a:ext>
            </a:extLst>
          </p:cNvPr>
          <p:cNvSpPr txBox="1"/>
          <p:nvPr/>
        </p:nvSpPr>
        <p:spPr>
          <a:xfrm>
            <a:off x="1301357" y="4300356"/>
            <a:ext cx="40746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/>
              <a:t>Số quả bóng ở cả 3 hàng là: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9BFD5BD0-AEA1-4558-B7A5-254B2D90BFD6}"/>
              </a:ext>
            </a:extLst>
          </p:cNvPr>
          <p:cNvGrpSpPr/>
          <p:nvPr/>
        </p:nvGrpSpPr>
        <p:grpSpPr>
          <a:xfrm>
            <a:off x="1716065" y="4730617"/>
            <a:ext cx="3411511" cy="478938"/>
            <a:chOff x="1550832" y="4706073"/>
            <a:chExt cx="3411511" cy="4789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xmlns="" id="{C9F11EDF-175B-4AFE-81C5-0A2F83B83A85}"/>
                    </a:ext>
                  </a:extLst>
                </p:cNvPr>
                <p:cNvSpPr txBox="1"/>
                <p:nvPr/>
              </p:nvSpPr>
              <p:spPr>
                <a:xfrm>
                  <a:off x="1550832" y="4740338"/>
                  <a:ext cx="3411511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vi-VN" sz="2200" dirty="0">
                      <a:solidFill>
                        <a:srgbClr val="FF0066"/>
                      </a:solidFill>
                    </a:rPr>
                    <a:t> </a:t>
                  </a:r>
                  <a:r>
                    <a:rPr lang="vi-VN" sz="2200" dirty="0"/>
                    <a:t>       </a:t>
                  </a:r>
                  <a14:m>
                    <m:oMath xmlns:m="http://schemas.openxmlformats.org/officeDocument/2006/math">
                      <m:r>
                        <a:rPr lang="vi-VN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200" dirty="0"/>
                    <a:t>  3   =            (quả) </a:t>
                  </a: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9F11EDF-175B-4AFE-81C5-0A2F83B83A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0832" y="4740338"/>
                  <a:ext cx="3411511" cy="430887"/>
                </a:xfrm>
                <a:prstGeom prst="rect">
                  <a:avLst/>
                </a:prstGeom>
                <a:blipFill>
                  <a:blip r:embed="rId5"/>
                  <a:stretch>
                    <a:fillRect t="-8571" r="-1431" b="-30000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xmlns="" id="{63BC7C35-D3C3-43B7-9681-B64C9512F750}"/>
                </a:ext>
              </a:extLst>
            </p:cNvPr>
            <p:cNvSpPr/>
            <p:nvPr/>
          </p:nvSpPr>
          <p:spPr>
            <a:xfrm>
              <a:off x="1588001" y="4706073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xmlns="" id="{3FFBFC81-5C14-48A1-8FB5-D7BCC5CB2B8C}"/>
                </a:ext>
              </a:extLst>
            </p:cNvPr>
            <p:cNvSpPr/>
            <p:nvPr/>
          </p:nvSpPr>
          <p:spPr>
            <a:xfrm>
              <a:off x="3405701" y="4706073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665A0B41-A75A-45F6-8B21-E2A4DA0C5D5A}"/>
              </a:ext>
            </a:extLst>
          </p:cNvPr>
          <p:cNvSpPr/>
          <p:nvPr/>
        </p:nvSpPr>
        <p:spPr>
          <a:xfrm>
            <a:off x="1768882" y="4734471"/>
            <a:ext cx="484962" cy="4616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5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FEE932B8-010A-4716-B6CF-1EDB3F416444}"/>
              </a:ext>
            </a:extLst>
          </p:cNvPr>
          <p:cNvGrpSpPr/>
          <p:nvPr/>
        </p:nvGrpSpPr>
        <p:grpSpPr>
          <a:xfrm>
            <a:off x="1258425" y="5354649"/>
            <a:ext cx="4074678" cy="478938"/>
            <a:chOff x="1320656" y="5275529"/>
            <a:chExt cx="4074678" cy="47893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5E6954E6-5B0C-44DD-BC5E-6418A5C4B346}"/>
                </a:ext>
              </a:extLst>
            </p:cNvPr>
            <p:cNvSpPr txBox="1"/>
            <p:nvPr/>
          </p:nvSpPr>
          <p:spPr>
            <a:xfrm>
              <a:off x="1320656" y="5295861"/>
              <a:ext cx="40746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200" i="1" dirty="0"/>
                <a:t>Đáp số:            </a:t>
              </a:r>
              <a:r>
                <a:rPr lang="vi-VN" sz="2200" dirty="0"/>
                <a:t>quả bóng.</a:t>
              </a:r>
              <a:endParaRPr lang="vi-VN" sz="2200" i="1" dirty="0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xmlns="" id="{B0250299-2165-496D-BACE-C2DBB22ED27A}"/>
                </a:ext>
              </a:extLst>
            </p:cNvPr>
            <p:cNvSpPr/>
            <p:nvPr/>
          </p:nvSpPr>
          <p:spPr>
            <a:xfrm>
              <a:off x="2967936" y="5275529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504BB1EC-2612-4F4C-A4B8-3E4AB045445E}"/>
              </a:ext>
            </a:extLst>
          </p:cNvPr>
          <p:cNvSpPr/>
          <p:nvPr/>
        </p:nvSpPr>
        <p:spPr>
          <a:xfrm>
            <a:off x="3496077" y="4740058"/>
            <a:ext cx="655866" cy="47893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rgbClr val="FF0000"/>
                </a:solidFill>
              </a:rPr>
              <a:t>15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xmlns="" id="{38887F68-31A3-4911-93C2-654228975BD0}"/>
              </a:ext>
            </a:extLst>
          </p:cNvPr>
          <p:cNvSpPr/>
          <p:nvPr/>
        </p:nvSpPr>
        <p:spPr>
          <a:xfrm>
            <a:off x="2830848" y="5354650"/>
            <a:ext cx="655866" cy="47893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rgbClr val="FF0000"/>
                </a:solidFill>
              </a:rPr>
              <a:t>15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1CC176A0-0135-4695-BC24-E1A683CECB04}"/>
              </a:ext>
            </a:extLst>
          </p:cNvPr>
          <p:cNvCxnSpPr>
            <a:cxnSpLocks/>
          </p:cNvCxnSpPr>
          <p:nvPr/>
        </p:nvCxnSpPr>
        <p:spPr>
          <a:xfrm>
            <a:off x="5976194" y="3161199"/>
            <a:ext cx="0" cy="24748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509FE6DE-A9A9-41B3-837A-9812D1963A97}"/>
              </a:ext>
            </a:extLst>
          </p:cNvPr>
          <p:cNvSpPr txBox="1"/>
          <p:nvPr/>
        </p:nvSpPr>
        <p:spPr>
          <a:xfrm>
            <a:off x="6566566" y="3016202"/>
            <a:ext cx="39888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/>
              <a:t>b) Mỗi cột có 3 quả bóng.</a:t>
            </a:r>
          </a:p>
          <a:p>
            <a:r>
              <a:rPr lang="vi-VN" sz="2200" dirty="0"/>
              <a:t>Hỏi 5 cột có tất cả bao nhiêu quả bóng?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53B4865-AEF8-412B-9997-872B40027DA4}"/>
              </a:ext>
            </a:extLst>
          </p:cNvPr>
          <p:cNvSpPr txBox="1"/>
          <p:nvPr/>
        </p:nvSpPr>
        <p:spPr>
          <a:xfrm>
            <a:off x="7660742" y="3946225"/>
            <a:ext cx="17357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i="1" dirty="0"/>
              <a:t>Bài giải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5197147-903F-42BB-9FC7-B579398D1D5A}"/>
              </a:ext>
            </a:extLst>
          </p:cNvPr>
          <p:cNvSpPr txBox="1"/>
          <p:nvPr/>
        </p:nvSpPr>
        <p:spPr>
          <a:xfrm>
            <a:off x="6523634" y="4300356"/>
            <a:ext cx="40746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/>
              <a:t>Số quả bóng ở cả 5 cột là: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09C2970B-32FE-421B-B5BC-2CECDF63A11D}"/>
              </a:ext>
            </a:extLst>
          </p:cNvPr>
          <p:cNvGrpSpPr/>
          <p:nvPr/>
        </p:nvGrpSpPr>
        <p:grpSpPr>
          <a:xfrm>
            <a:off x="6938342" y="4730617"/>
            <a:ext cx="3411511" cy="478938"/>
            <a:chOff x="1550832" y="4706073"/>
            <a:chExt cx="3411511" cy="4789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xmlns="" id="{D957A91A-71FC-48EA-8B0B-C41403086278}"/>
                    </a:ext>
                  </a:extLst>
                </p:cNvPr>
                <p:cNvSpPr txBox="1"/>
                <p:nvPr/>
              </p:nvSpPr>
              <p:spPr>
                <a:xfrm>
                  <a:off x="1550832" y="4740338"/>
                  <a:ext cx="3411511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vi-VN" sz="2200" dirty="0">
                      <a:solidFill>
                        <a:srgbClr val="FF0066"/>
                      </a:solidFill>
                    </a:rPr>
                    <a:t> </a:t>
                  </a:r>
                  <a:r>
                    <a:rPr lang="vi-VN" sz="2200" dirty="0"/>
                    <a:t>       </a:t>
                  </a:r>
                  <a14:m>
                    <m:oMath xmlns:m="http://schemas.openxmlformats.org/officeDocument/2006/math">
                      <m:r>
                        <a:rPr lang="vi-VN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200" dirty="0"/>
                    <a:t>  5   =            (quả) </a:t>
                  </a: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D957A91A-71FC-48EA-8B0B-C414030862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0832" y="4740338"/>
                  <a:ext cx="3411511" cy="430887"/>
                </a:xfrm>
                <a:prstGeom prst="rect">
                  <a:avLst/>
                </a:prstGeom>
                <a:blipFill>
                  <a:blip r:embed="rId6"/>
                  <a:stretch>
                    <a:fillRect t="-8571" r="-1250" b="-30000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xmlns="" id="{687A7F5C-7CF1-4EFF-AAC5-92F6819E74E5}"/>
                </a:ext>
              </a:extLst>
            </p:cNvPr>
            <p:cNvSpPr/>
            <p:nvPr/>
          </p:nvSpPr>
          <p:spPr>
            <a:xfrm>
              <a:off x="1588001" y="4706073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xmlns="" id="{DF2581D0-F204-416F-AF59-3AE62E99E6C6}"/>
                </a:ext>
              </a:extLst>
            </p:cNvPr>
            <p:cNvSpPr/>
            <p:nvPr/>
          </p:nvSpPr>
          <p:spPr>
            <a:xfrm>
              <a:off x="3405701" y="4706073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582DF5A0-0777-4CBA-BE79-C66E0F028A50}"/>
              </a:ext>
            </a:extLst>
          </p:cNvPr>
          <p:cNvSpPr/>
          <p:nvPr/>
        </p:nvSpPr>
        <p:spPr>
          <a:xfrm>
            <a:off x="6991159" y="4734471"/>
            <a:ext cx="484962" cy="4616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F15700EC-938C-46EA-A6F3-ED2E534EE378}"/>
              </a:ext>
            </a:extLst>
          </p:cNvPr>
          <p:cNvGrpSpPr/>
          <p:nvPr/>
        </p:nvGrpSpPr>
        <p:grpSpPr>
          <a:xfrm>
            <a:off x="6480702" y="5354649"/>
            <a:ext cx="4074678" cy="478938"/>
            <a:chOff x="1320656" y="5275529"/>
            <a:chExt cx="4074678" cy="47893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816EA84A-CB78-443F-8B6E-35DBD914888E}"/>
                </a:ext>
              </a:extLst>
            </p:cNvPr>
            <p:cNvSpPr txBox="1"/>
            <p:nvPr/>
          </p:nvSpPr>
          <p:spPr>
            <a:xfrm>
              <a:off x="1320656" y="5295861"/>
              <a:ext cx="407467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200" i="1" dirty="0"/>
                <a:t>Đáp số:            </a:t>
              </a:r>
              <a:r>
                <a:rPr lang="vi-VN" sz="2200" dirty="0"/>
                <a:t>quả bóng.</a:t>
              </a:r>
              <a:endParaRPr lang="vi-VN" sz="2200" i="1" dirty="0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xmlns="" id="{179D9AB6-EA07-4BE9-AA30-13BF84AF6B6A}"/>
                </a:ext>
              </a:extLst>
            </p:cNvPr>
            <p:cNvSpPr/>
            <p:nvPr/>
          </p:nvSpPr>
          <p:spPr>
            <a:xfrm>
              <a:off x="2967936" y="5275529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xmlns="" id="{49D65BCC-4847-46FB-8CF3-8D0A9772F79A}"/>
              </a:ext>
            </a:extLst>
          </p:cNvPr>
          <p:cNvSpPr/>
          <p:nvPr/>
        </p:nvSpPr>
        <p:spPr>
          <a:xfrm>
            <a:off x="8718354" y="4740058"/>
            <a:ext cx="655866" cy="47893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rgbClr val="FF0000"/>
                </a:solidFill>
              </a:rPr>
              <a:t>15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xmlns="" id="{4F9C3B21-084D-4830-B978-DB406818A62D}"/>
              </a:ext>
            </a:extLst>
          </p:cNvPr>
          <p:cNvSpPr/>
          <p:nvPr/>
        </p:nvSpPr>
        <p:spPr>
          <a:xfrm>
            <a:off x="8053125" y="5354650"/>
            <a:ext cx="655866" cy="47893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>
                <a:solidFill>
                  <a:srgbClr val="FF0000"/>
                </a:solidFill>
              </a:rPr>
              <a:t>15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ACDDDD00-AC85-4964-980A-1D8D152CB08F}"/>
              </a:ext>
            </a:extLst>
          </p:cNvPr>
          <p:cNvGrpSpPr/>
          <p:nvPr/>
        </p:nvGrpSpPr>
        <p:grpSpPr>
          <a:xfrm>
            <a:off x="3618981" y="5965293"/>
            <a:ext cx="4714426" cy="610312"/>
            <a:chOff x="8046147" y="1143254"/>
            <a:chExt cx="2699225" cy="61031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xmlns="" id="{E0D1C2AB-86A8-43FD-8649-2FBD87E6B90F}"/>
                </a:ext>
              </a:extLst>
            </p:cNvPr>
            <p:cNvSpPr/>
            <p:nvPr/>
          </p:nvSpPr>
          <p:spPr>
            <a:xfrm>
              <a:off x="8046147" y="1182328"/>
              <a:ext cx="2699225" cy="571238"/>
            </a:xfrm>
            <a:prstGeom prst="rect">
              <a:avLst/>
            </a:prstGeom>
            <a:solidFill>
              <a:srgbClr val="FFF789"/>
            </a:solidFill>
            <a:ln>
              <a:solidFill>
                <a:srgbClr val="FFF78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xmlns="" id="{62845B1C-8877-4CAA-B496-45E9132610D5}"/>
                    </a:ext>
                  </a:extLst>
                </p:cNvPr>
                <p:cNvSpPr/>
                <p:nvPr/>
              </p:nvSpPr>
              <p:spPr>
                <a:xfrm>
                  <a:off x="8046148" y="1143254"/>
                  <a:ext cx="2699224" cy="5847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vi-VN" sz="3200" dirty="0"/>
                    <a:t>* Nhận xét: 5 </a:t>
                  </a:r>
                  <a14:m>
                    <m:oMath xmlns:m="http://schemas.openxmlformats.org/officeDocument/2006/math">
                      <m:r>
                        <a:rPr lang="vi-VN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3200" dirty="0"/>
                    <a:t> 3 = 3 </a:t>
                  </a:r>
                  <a14:m>
                    <m:oMath xmlns:m="http://schemas.openxmlformats.org/officeDocument/2006/math">
                      <m:r>
                        <a:rPr lang="vi-VN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3200" dirty="0"/>
                    <a:t> 5</a:t>
                  </a:r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62845B1C-8877-4CAA-B496-45E9132610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6148" y="1143254"/>
                  <a:ext cx="2699224" cy="584775"/>
                </a:xfrm>
                <a:prstGeom prst="rect">
                  <a:avLst/>
                </a:prstGeom>
                <a:blipFill>
                  <a:blip r:embed="rId7"/>
                  <a:stretch>
                    <a:fillRect l="-3364" t="-13684" r="-3105" b="-34737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A8BE7906-0D29-4C4F-A0D9-C070FF9F5887}"/>
              </a:ext>
            </a:extLst>
          </p:cNvPr>
          <p:cNvSpPr/>
          <p:nvPr/>
        </p:nvSpPr>
        <p:spPr>
          <a:xfrm>
            <a:off x="3289711" y="515389"/>
            <a:ext cx="4169769" cy="863493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0A0716D2-65C9-4E50-99B9-C05080F08D1E}"/>
              </a:ext>
            </a:extLst>
          </p:cNvPr>
          <p:cNvSpPr/>
          <p:nvPr/>
        </p:nvSpPr>
        <p:spPr>
          <a:xfrm rot="5400000">
            <a:off x="5754868" y="1323274"/>
            <a:ext cx="2512513" cy="863493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676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/>
      <p:bldP spid="13" grpId="0"/>
      <p:bldP spid="19" grpId="0" animBg="1"/>
      <p:bldP spid="34" grpId="0" animBg="1"/>
      <p:bldP spid="36" grpId="0" animBg="1"/>
      <p:bldP spid="40" grpId="0"/>
      <p:bldP spid="41" grpId="0"/>
      <p:bldP spid="42" grpId="0"/>
      <p:bldP spid="47" grpId="0" animBg="1"/>
      <p:bldP spid="51" grpId="0" animBg="1"/>
      <p:bldP spid="52" grpId="0" animBg="1"/>
      <p:bldP spid="57" grpId="0" animBg="1"/>
      <p:bldP spid="57" grpId="1" animBg="1"/>
      <p:bldP spid="58" grpId="0" animBg="1"/>
      <p:bldP spid="5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TUAN\Downloads\Luyện tập 1.png">
            <a:extLst>
              <a:ext uri="{FF2B5EF4-FFF2-40B4-BE49-F238E27FC236}">
                <a16:creationId xmlns:a16="http://schemas.microsoft.com/office/drawing/2014/main" xmlns="" id="{D0BBF405-4410-40AA-AE47-7102AED2C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152" y="328812"/>
            <a:ext cx="2237784" cy="863493"/>
          </a:xfrm>
          <a:prstGeom prst="rect">
            <a:avLst/>
          </a:prstGeom>
          <a:noFill/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F01D7703-1FF4-4AE5-B4F5-37EFB057280E}"/>
              </a:ext>
            </a:extLst>
          </p:cNvPr>
          <p:cNvSpPr/>
          <p:nvPr/>
        </p:nvSpPr>
        <p:spPr>
          <a:xfrm>
            <a:off x="875679" y="1192305"/>
            <a:ext cx="437322" cy="437322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  <a:endParaRPr lang="vi-VN" sz="3200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53CC0BF-5261-4D51-8B56-2CAFAECBB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355" y="-113995"/>
            <a:ext cx="2946966" cy="294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553475DB-C328-47A9-8596-8EC3F5B437A1}"/>
              </a:ext>
            </a:extLst>
          </p:cNvPr>
          <p:cNvGrpSpPr/>
          <p:nvPr/>
        </p:nvGrpSpPr>
        <p:grpSpPr>
          <a:xfrm>
            <a:off x="1458527" y="1216598"/>
            <a:ext cx="1775003" cy="461665"/>
            <a:chOff x="1870518" y="1440653"/>
            <a:chExt cx="1116312" cy="461665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C5CE7D00-DC97-4228-9D6B-BA0F79C08B29}"/>
                </a:ext>
              </a:extLst>
            </p:cNvPr>
            <p:cNvGrpSpPr/>
            <p:nvPr/>
          </p:nvGrpSpPr>
          <p:grpSpPr>
            <a:xfrm>
              <a:off x="1870518" y="1440653"/>
              <a:ext cx="758382" cy="461665"/>
              <a:chOff x="1870518" y="1440653"/>
              <a:chExt cx="758382" cy="461665"/>
            </a:xfrm>
          </p:grpSpPr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xmlns="" id="{0DF1A6BC-0505-4436-BBC9-A2E0584D5B90}"/>
                  </a:ext>
                </a:extLst>
              </p:cNvPr>
              <p:cNvSpPr/>
              <p:nvPr/>
            </p:nvSpPr>
            <p:spPr>
              <a:xfrm>
                <a:off x="1870518" y="1440654"/>
                <a:ext cx="758382" cy="382154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8D42DE3C-F49E-4585-8FE7-6A4A41F7DCC0}"/>
                  </a:ext>
                </a:extLst>
              </p:cNvPr>
              <p:cNvSpPr txBox="1"/>
              <p:nvPr/>
            </p:nvSpPr>
            <p:spPr>
              <a:xfrm>
                <a:off x="1928272" y="1440653"/>
                <a:ext cx="5670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2400" dirty="0"/>
                  <a:t>&gt;; &lt;; =</a:t>
                </a: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E7FF7378-5DC4-44A4-AE3A-EE8B8D6115EC}"/>
                </a:ext>
              </a:extLst>
            </p:cNvPr>
            <p:cNvSpPr txBox="1"/>
            <p:nvPr/>
          </p:nvSpPr>
          <p:spPr>
            <a:xfrm>
              <a:off x="2630642" y="1440653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400" dirty="0"/>
                <a:t>?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5343F52-2582-4844-9D46-23234AC371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4340" y="2390981"/>
            <a:ext cx="4393324" cy="1990725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24786BFD-7CEC-4778-9A12-5290854FFC7D}"/>
              </a:ext>
            </a:extLst>
          </p:cNvPr>
          <p:cNvGrpSpPr/>
          <p:nvPr/>
        </p:nvGrpSpPr>
        <p:grpSpPr>
          <a:xfrm>
            <a:off x="5851852" y="1837740"/>
            <a:ext cx="3190297" cy="2543966"/>
            <a:chOff x="5851852" y="1837740"/>
            <a:chExt cx="3190297" cy="25439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xmlns="" id="{BE04EA1A-ACFF-41AB-9BD5-A190F3129D0B}"/>
                    </a:ext>
                  </a:extLst>
                </p:cNvPr>
                <p:cNvSpPr txBox="1"/>
                <p:nvPr/>
              </p:nvSpPr>
              <p:spPr>
                <a:xfrm>
                  <a:off x="5851852" y="1837740"/>
                  <a:ext cx="3190297" cy="25439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514350" indent="-514350">
                    <a:lnSpc>
                      <a:spcPct val="200000"/>
                    </a:lnSpc>
                    <a:buAutoNum type="alphaLcParenR"/>
                  </a:pPr>
                  <a:r>
                    <a:rPr lang="vi-VN" sz="2800" dirty="0"/>
                    <a:t>2 </a:t>
                  </a:r>
                  <a14:m>
                    <m:oMath xmlns:m="http://schemas.openxmlformats.org/officeDocument/2006/math">
                      <m:r>
                        <a:rPr lang="vi-V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vi-V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vi-VN" sz="2800" dirty="0"/>
                    <a:t>4        4 </a:t>
                  </a:r>
                  <a14:m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800" dirty="0"/>
                    <a:t> 2</a:t>
                  </a:r>
                </a:p>
                <a:p>
                  <a:pPr marL="514350" indent="-514350">
                    <a:lnSpc>
                      <a:spcPct val="200000"/>
                    </a:lnSpc>
                    <a:buAutoNum type="alphaLcParenR"/>
                  </a:pPr>
                  <a:r>
                    <a:rPr lang="vi-VN" sz="2800" dirty="0"/>
                    <a:t>2 </a:t>
                  </a:r>
                  <a14:m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800" dirty="0"/>
                    <a:t> 4        7</a:t>
                  </a:r>
                </a:p>
                <a:p>
                  <a:pPr marL="514350" indent="-514350">
                    <a:lnSpc>
                      <a:spcPct val="200000"/>
                    </a:lnSpc>
                    <a:buAutoNum type="alphaLcParenR"/>
                  </a:pPr>
                  <a:r>
                    <a:rPr lang="vi-VN" sz="2800" dirty="0"/>
                    <a:t>4 </a:t>
                  </a:r>
                  <a14:m>
                    <m:oMath xmlns:m="http://schemas.openxmlformats.org/officeDocument/2006/math">
                      <m:r>
                        <a:rPr lang="vi-V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vi-VN" sz="2800" dirty="0"/>
                    <a:t> 2        9 </a:t>
                  </a:r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BE04EA1A-ACFF-41AB-9BD5-A190F3129D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1852" y="1837740"/>
                  <a:ext cx="3190297" cy="2543966"/>
                </a:xfrm>
                <a:prstGeom prst="rect">
                  <a:avLst/>
                </a:prstGeom>
                <a:blipFill>
                  <a:blip r:embed="rId6"/>
                  <a:stretch>
                    <a:fillRect l="-3442" r="-2677" b="-5502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xmlns="" id="{01237841-6CBD-421C-82AB-74DDAE315388}"/>
                </a:ext>
              </a:extLst>
            </p:cNvPr>
            <p:cNvSpPr/>
            <p:nvPr/>
          </p:nvSpPr>
          <p:spPr>
            <a:xfrm>
              <a:off x="7428033" y="2151512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xmlns="" id="{13EF08E2-C928-44E6-B0B9-889AF134D141}"/>
                </a:ext>
              </a:extLst>
            </p:cNvPr>
            <p:cNvSpPr/>
            <p:nvPr/>
          </p:nvSpPr>
          <p:spPr>
            <a:xfrm>
              <a:off x="7428033" y="2956636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xmlns="" id="{94B66E71-C6D9-4C00-BFD6-7BF77864C9E8}"/>
                </a:ext>
              </a:extLst>
            </p:cNvPr>
            <p:cNvSpPr/>
            <p:nvPr/>
          </p:nvSpPr>
          <p:spPr>
            <a:xfrm>
              <a:off x="7428033" y="3826392"/>
              <a:ext cx="506152" cy="47893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BA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212BCE4-D369-49DA-BFEC-ED6DC6216EEB}"/>
              </a:ext>
            </a:extLst>
          </p:cNvPr>
          <p:cNvSpPr txBox="1"/>
          <p:nvPr/>
        </p:nvSpPr>
        <p:spPr>
          <a:xfrm>
            <a:off x="6698096" y="243341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78605B4-22E3-4867-9DF8-FCA3775FCC58}"/>
              </a:ext>
            </a:extLst>
          </p:cNvPr>
          <p:cNvSpPr txBox="1"/>
          <p:nvPr/>
        </p:nvSpPr>
        <p:spPr>
          <a:xfrm>
            <a:off x="8295646" y="246423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591B6905-055C-4903-99B9-031748D578F9}"/>
              </a:ext>
            </a:extLst>
          </p:cNvPr>
          <p:cNvSpPr/>
          <p:nvPr/>
        </p:nvSpPr>
        <p:spPr>
          <a:xfrm>
            <a:off x="7430414" y="2160408"/>
            <a:ext cx="484962" cy="4616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53EA7B1-5940-423A-96E6-EFBAF76612B9}"/>
              </a:ext>
            </a:extLst>
          </p:cNvPr>
          <p:cNvSpPr txBox="1"/>
          <p:nvPr/>
        </p:nvSpPr>
        <p:spPr>
          <a:xfrm>
            <a:off x="6698096" y="330317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A70E222C-54DA-4D17-8326-10C8FD3C70D5}"/>
              </a:ext>
            </a:extLst>
          </p:cNvPr>
          <p:cNvSpPr/>
          <p:nvPr/>
        </p:nvSpPr>
        <p:spPr>
          <a:xfrm>
            <a:off x="7438628" y="2977385"/>
            <a:ext cx="484962" cy="4616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EB014FE-39E5-411D-95AD-B77F3D1CF882}"/>
              </a:ext>
            </a:extLst>
          </p:cNvPr>
          <p:cNvSpPr txBox="1"/>
          <p:nvPr/>
        </p:nvSpPr>
        <p:spPr>
          <a:xfrm>
            <a:off x="6698096" y="416945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>
                <a:solidFill>
                  <a:srgbClr val="0070C0"/>
                </a:solidFill>
              </a:rPr>
              <a:t>8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84BDA257-2484-4F80-A9AA-7442690F66C1}"/>
              </a:ext>
            </a:extLst>
          </p:cNvPr>
          <p:cNvSpPr/>
          <p:nvPr/>
        </p:nvSpPr>
        <p:spPr>
          <a:xfrm>
            <a:off x="7438628" y="3843665"/>
            <a:ext cx="484962" cy="46166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&lt;</a:t>
            </a:r>
          </a:p>
        </p:txBody>
      </p:sp>
    </p:spTree>
    <p:extLst>
      <p:ext uri="{BB962C8B-B14F-4D97-AF65-F5344CB8AC3E}">
        <p14:creationId xmlns:p14="http://schemas.microsoft.com/office/powerpoint/2010/main" val="31333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/>
      <p:bldP spid="30" grpId="0"/>
      <p:bldP spid="31" grpId="0" animBg="1"/>
      <p:bldP spid="32" grpId="0"/>
      <p:bldP spid="33" grpId="0" animBg="1"/>
      <p:bldP spid="34" grpId="0"/>
      <p:bldP spid="3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259</Words>
  <Application>Microsoft Office PowerPoint</Application>
  <PresentationFormat>Custom</PresentationFormat>
  <Paragraphs>76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quynh anh</dc:creator>
  <cp:lastModifiedBy>Hien_Bui</cp:lastModifiedBy>
  <cp:revision>10</cp:revision>
  <dcterms:created xsi:type="dcterms:W3CDTF">2021-06-17T08:06:59Z</dcterms:created>
  <dcterms:modified xsi:type="dcterms:W3CDTF">2021-07-09T03:51:40Z</dcterms:modified>
</cp:coreProperties>
</file>