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83" r:id="rId3"/>
    <p:sldId id="257" r:id="rId4"/>
    <p:sldId id="261" r:id="rId5"/>
    <p:sldId id="268" r:id="rId6"/>
    <p:sldId id="269" r:id="rId7"/>
    <p:sldId id="270" r:id="rId8"/>
    <p:sldId id="271" r:id="rId9"/>
    <p:sldId id="280" r:id="rId10"/>
    <p:sldId id="282" r:id="rId11"/>
    <p:sldId id="263" r:id="rId12"/>
    <p:sldId id="281" r:id="rId13"/>
    <p:sldId id="266" r:id="rId14"/>
    <p:sldId id="26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336" autoAdjust="0"/>
  </p:normalViewPr>
  <p:slideViewPr>
    <p:cSldViewPr snapToGrid="0">
      <p:cViewPr varScale="1">
        <p:scale>
          <a:sx n="77" d="100"/>
          <a:sy n="77" d="100"/>
        </p:scale>
        <p:origin x="912" y="43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EB57E-A555-47AD-A1F2-550D1BC014C5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F556B-8FEB-48C1-B5F8-F58043FC4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5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400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775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80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532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6909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82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58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F575B-4FF4-4131-9D56-0FFDDDC5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916E8-44AD-4E27-9287-386CE0188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5E8B-17AA-4846-ACEB-46124BC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CC7DE-13EB-44E9-AE07-E9E889C1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6132A-3289-4CCD-BAA8-1D1C4296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22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2AC6A8-D829-482F-89B8-E6EE20C2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F97D30-CB5A-4EFF-B455-DE08A0E57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EC9DF-C15E-4A1F-BFC0-B30F8D74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4D057-3E0C-4CF9-860B-97A3411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76073-9D71-4938-AF6F-4D22C19C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89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51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43DF2-8775-45A3-B568-67E18798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8F2D3-9763-4211-9CA2-CFAFCC09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7D0F-62A8-4110-ADB2-09903FEE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5A414-55D3-4BF9-92F9-9855A2DB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0456A-00D1-4278-AB89-D67B5D8D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51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005D3-94F8-4C3A-9FCB-FBEC5821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B0455-0598-4209-B1D0-5CD834DDF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91314-29B1-41E1-A1DB-D56E36E88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B4A-D8F3-4BAB-804A-5FAFCE4C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35DFC-AA01-45DF-B9AB-CD92F8F8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26A60-65BA-40AF-B832-8B208E5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68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77AFB-13BC-450B-BF0C-B8102FC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BBA1F-7C9C-4FD3-9B56-F139D2DEE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DBA7F-18A5-4404-8197-4CA3FA92D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4C977-8293-4554-B681-7E525CFE6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E22DAE-149F-45E1-9C1F-A298BDB3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6DA6CB-FCF9-4413-8DEF-9C16A502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7857A5-9C0A-4F52-BE78-F2BAB8DF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C4967D-B4A4-4DFE-AC27-0E6D2A34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49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4233E-9E66-48DD-B51D-48AFB66E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297A88-1381-42C2-975B-A201A18C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7259D3-C8CD-49EA-BC8E-B957D4EE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4B5D1-FA28-4943-A6B0-B4E7DAD6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72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5FE1F8-D97A-4DD7-85BE-08427363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410529-5F98-4967-B835-3D58EE4B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432DA-B5C5-4FA8-A9BF-F3BEB2C4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23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F00C3-A75E-41B6-823F-A9BC053B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119BC-5C9D-481A-A835-3D41D1EF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EF1BB-E4E0-4FA0-A70B-B97570577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E1450-AADE-47DF-BECC-1779F070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317DE-14EC-4087-9F2C-293759DB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5C266-ED62-4CC6-9896-17540985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08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7E028-2EAA-44ED-95DD-8EF30548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C2705C-4A4F-420D-BDEC-B38916676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78377-E8DF-4198-8E8D-8A29EFAB6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9164D-CFEF-45B7-8129-DD599AA3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C1EB80-189F-4A9D-9FD1-E493EA72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6A01E2-1D5A-43B8-8785-BF3D5D5B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36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C0A37B-0B6B-43A6-8F17-8566683C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DC6D4-0D3A-4ACB-B001-512682EB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CD898-4AD5-4BEF-899A-1DE45F94D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06B03-135E-4169-9B02-3E1AF83E1D74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F3FC8-4B16-4148-859D-694583CDB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D778F-9CF3-47FC-9AC5-EDA5F2C07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94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6.xml"/><Relationship Id="rId7" Type="http://schemas.microsoft.com/office/2007/relationships/hdphoto" Target="../media/hdphoto6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9.png"/><Relationship Id="rId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FA2A56D-6EF5-432E-94EA-49A2D66BB35C}"/>
              </a:ext>
            </a:extLst>
          </p:cNvPr>
          <p:cNvGrpSpPr/>
          <p:nvPr/>
        </p:nvGrpSpPr>
        <p:grpSpPr>
          <a:xfrm>
            <a:off x="0" y="0"/>
            <a:ext cx="12192000" cy="2067871"/>
            <a:chOff x="0" y="-127504"/>
            <a:chExt cx="12192000" cy="1361807"/>
          </a:xfrm>
        </p:grpSpPr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480A6134-7C0A-4A84-9E15-12C6CB78EE8F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F5B8D697-CFC1-4509-A88A-E3A1ACC1647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4868E0A-2416-446D-A73D-ACD3DF98E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C6CFF0F-F854-4DD0-BBDB-C1DE4F00E0BD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324108-EAA6-43AE-8FF0-8A59FE0BF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B74FF0-B630-468D-A6E9-9839E02CB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0772002-0148-4CA0-976E-FF3780FF6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C4E763E-B30E-4558-ABDE-4EFB5B84421D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文本框 22">
            <a:extLst>
              <a:ext uri="{FF2B5EF4-FFF2-40B4-BE49-F238E27FC236}">
                <a16:creationId xmlns:a16="http://schemas.microsoft.com/office/drawing/2014/main" id="{206CE868-3DE5-4122-89DA-2DAEDC5B65CA}"/>
              </a:ext>
            </a:extLst>
          </p:cNvPr>
          <p:cNvSpPr txBox="1"/>
          <p:nvPr/>
        </p:nvSpPr>
        <p:spPr>
          <a:xfrm>
            <a:off x="2044757" y="881999"/>
            <a:ext cx="13048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29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4" name="文本框 22">
            <a:extLst>
              <a:ext uri="{FF2B5EF4-FFF2-40B4-BE49-F238E27FC236}">
                <a16:creationId xmlns:a16="http://schemas.microsoft.com/office/drawing/2014/main" id="{45B103D2-C1B2-4858-9DE1-957197353ADC}"/>
              </a:ext>
            </a:extLst>
          </p:cNvPr>
          <p:cNvSpPr txBox="1"/>
          <p:nvPr/>
        </p:nvSpPr>
        <p:spPr>
          <a:xfrm>
            <a:off x="5077232" y="1365944"/>
            <a:ext cx="3825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Nói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và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nghe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4AEE775C-168E-485E-ABF3-70F73CDBE3E5}"/>
              </a:ext>
            </a:extLst>
          </p:cNvPr>
          <p:cNvSpPr txBox="1"/>
          <p:nvPr/>
        </p:nvSpPr>
        <p:spPr>
          <a:xfrm>
            <a:off x="4243633" y="3656969"/>
            <a:ext cx="46590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Kể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chuyện</a:t>
            </a:r>
            <a:endParaRPr lang="en-US" altLang="zh-CN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  <a:p>
            <a:pPr algn="ctr"/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BÀ CHÁU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6398"/>
            <a:ext cx="12192000" cy="74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1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60"/>
                            </p:stCondLst>
                            <p:childTnLst>
                              <p:par>
                                <p:cTn id="2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F9D28B9-63A5-4AC1-8A49-0FCDFAD7C9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559497" y="851674"/>
            <a:ext cx="1649531" cy="20793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BFF372-B6BA-4688-92BD-5FAD399402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175" y="3001312"/>
            <a:ext cx="2798307" cy="2780017"/>
          </a:xfrm>
          <a:prstGeom prst="rect">
            <a:avLst/>
          </a:prstGeom>
        </p:spPr>
      </p:pic>
      <p:sp>
        <p:nvSpPr>
          <p:cNvPr id="12" name="Text Box 1736">
            <a:extLst>
              <a:ext uri="{FF2B5EF4-FFF2-40B4-BE49-F238E27FC236}">
                <a16:creationId xmlns:a16="http://schemas.microsoft.com/office/drawing/2014/main" id="{C3C74814-075E-4084-AF5F-321232C7A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246" y="3485970"/>
            <a:ext cx="960572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bạc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châu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báu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012AD46-2552-419D-A70B-A6E42D8FC514}"/>
              </a:ext>
            </a:extLst>
          </p:cNvPr>
          <p:cNvGrpSpPr/>
          <p:nvPr/>
        </p:nvGrpSpPr>
        <p:grpSpPr>
          <a:xfrm>
            <a:off x="2546099" y="290114"/>
            <a:ext cx="8228461" cy="3125573"/>
            <a:chOff x="5813967" y="540947"/>
            <a:chExt cx="5694730" cy="2293564"/>
          </a:xfrm>
        </p:grpSpPr>
        <p:pic>
          <p:nvPicPr>
            <p:cNvPr id="14" name="PA_图片 6">
              <a:extLst>
                <a:ext uri="{FF2B5EF4-FFF2-40B4-BE49-F238E27FC236}">
                  <a16:creationId xmlns:a16="http://schemas.microsoft.com/office/drawing/2014/main" id="{273C5EE2-E360-46F5-BF6E-F05F2C13F051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3967" y="540947"/>
              <a:ext cx="5694730" cy="229356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3C086A4-A30D-4661-A368-FD913D013250}"/>
                </a:ext>
              </a:extLst>
            </p:cNvPr>
            <p:cNvSpPr txBox="1"/>
            <p:nvPr/>
          </p:nvSpPr>
          <p:spPr>
            <a:xfrm>
              <a:off x="7206857" y="1128772"/>
              <a:ext cx="2908948" cy="951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qua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20" name="Text Box 1736">
            <a:extLst>
              <a:ext uri="{FF2B5EF4-FFF2-40B4-BE49-F238E27FC236}">
                <a16:creationId xmlns:a16="http://schemas.microsoft.com/office/drawing/2014/main" id="{32EFC0D2-1895-4188-A941-482007E30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246" y="5196554"/>
            <a:ext cx="96057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ngợi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hiếu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39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3213FFB-3BBC-4771-8468-6F69DE5A12B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05" y="3573378"/>
            <a:ext cx="3618832" cy="36188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064F70-C329-4F08-88EE-14497E76047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958" y="3298503"/>
            <a:ext cx="4231231" cy="4231231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423778" y="1334807"/>
            <a:ext cx="11586411" cy="2699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hệ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ctr"/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	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C2CC96-37BA-4813-8362-30E3F1EE12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28" b="56954" l="12780" r="88658">
                        <a14:foregroundMark x1="42652" y1="33642" x2="59904" y2="31126"/>
                        <a14:foregroundMark x1="44569" y1="29139" x2="41534" y2="34570"/>
                        <a14:foregroundMark x1="47764" y1="49934" x2="54313" y2="54305"/>
                        <a14:foregroundMark x1="44728" y1="44503" x2="47444" y2="54967"/>
                        <a14:foregroundMark x1="14217" y1="27550" x2="15176" y2="25828"/>
                        <a14:foregroundMark x1="16294" y1="24901" x2="20767" y2="24901"/>
                        <a14:foregroundMark x1="21246" y1="25828" x2="22524" y2="28874"/>
                        <a14:foregroundMark x1="22524" y1="29669" x2="17891" y2="34437"/>
                        <a14:foregroundMark x1="18211" y1="38013" x2="18211" y2="38013"/>
                        <a14:foregroundMark x1="26837" y1="11258" x2="26837" y2="10464"/>
                        <a14:foregroundMark x1="27476" y1="9669" x2="29872" y2="9272"/>
                        <a14:foregroundMark x1="29872" y1="9272" x2="31629" y2="10464"/>
                        <a14:foregroundMark x1="31789" y1="11126" x2="31789" y2="12450"/>
                        <a14:foregroundMark x1="31789" y1="12715" x2="29073" y2="15762"/>
                        <a14:foregroundMark x1="29393" y1="18675" x2="29393" y2="18675"/>
                        <a14:foregroundMark x1="73003" y1="14967" x2="73003" y2="12583"/>
                        <a14:foregroundMark x1="75559" y1="23709" x2="75559" y2="23709"/>
                        <a14:foregroundMark x1="44888" y1="55762" x2="53195" y2="5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6128" r="10981" b="43731"/>
          <a:stretch/>
        </p:blipFill>
        <p:spPr>
          <a:xfrm>
            <a:off x="181811" y="107949"/>
            <a:ext cx="3110711" cy="24537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DE5B38-1D4C-4213-BE45-D4160FBD9C4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395" y="-77787"/>
            <a:ext cx="2528062" cy="269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0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AutoShape 5">
            <a:extLst>
              <a:ext uri="{FF2B5EF4-FFF2-40B4-BE49-F238E27FC236}">
                <a16:creationId xmlns:a16="http://schemas.microsoft.com/office/drawing/2014/main" id="{5D128685-5AC5-4F6A-BFDE-98194CDDCE8A}"/>
              </a:ext>
            </a:extLst>
          </p:cNvPr>
          <p:cNvSpPr>
            <a:spLocks noChangeArrowheads="1"/>
          </p:cNvSpPr>
          <p:nvPr/>
        </p:nvSpPr>
        <p:spPr bwMode="gray">
          <a:xfrm>
            <a:off x="1569780" y="1500276"/>
            <a:ext cx="9637294" cy="868007"/>
          </a:xfrm>
          <a:prstGeom prst="roundRect">
            <a:avLst>
              <a:gd name="adj" fmla="val 41152"/>
            </a:avLst>
          </a:prstGeom>
          <a:noFill/>
          <a:ln w="38100">
            <a:prstDash val="lgDashDot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/>
            <a:endParaRPr lang="vi-VN" sz="2667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6249FF-40ED-4813-9521-BA7C63C23B84}"/>
              </a:ext>
            </a:extLst>
          </p:cNvPr>
          <p:cNvSpPr/>
          <p:nvPr/>
        </p:nvSpPr>
        <p:spPr>
          <a:xfrm>
            <a:off x="1929064" y="1611115"/>
            <a:ext cx="91680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BB6FCE6-B2E6-4DE9-B59D-948A8C80FD58}"/>
              </a:ext>
            </a:extLst>
          </p:cNvPr>
          <p:cNvSpPr txBox="1"/>
          <p:nvPr/>
        </p:nvSpPr>
        <p:spPr>
          <a:xfrm>
            <a:off x="1027073" y="2479122"/>
            <a:ext cx="1135342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G: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+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+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+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dung, ý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4E6A23-6C9F-46AB-91C1-C6EA47F21058}"/>
              </a:ext>
            </a:extLst>
          </p:cNvPr>
          <p:cNvSpPr txBox="1"/>
          <p:nvPr/>
        </p:nvSpPr>
        <p:spPr>
          <a:xfrm>
            <a:off x="143696" y="412773"/>
            <a:ext cx="2852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412993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/>
      <p:bldP spid="24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2418156" y="1246382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Củng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cố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-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2DA03E-49DD-41F8-B79F-FB60F57AF135}"/>
              </a:ext>
            </a:extLst>
          </p:cNvPr>
          <p:cNvSpPr txBox="1"/>
          <p:nvPr/>
        </p:nvSpPr>
        <p:spPr>
          <a:xfrm>
            <a:off x="1585477" y="2655010"/>
            <a:ext cx="10084415" cy="2207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132.</a:t>
            </a:r>
          </a:p>
        </p:txBody>
      </p:sp>
      <p:pic>
        <p:nvPicPr>
          <p:cNvPr id="8" name="图片 35">
            <a:extLst>
              <a:ext uri="{FF2B5EF4-FFF2-40B4-BE49-F238E27FC236}">
                <a16:creationId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45" y="1889211"/>
            <a:ext cx="2114756" cy="162074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1" y="4876677"/>
            <a:ext cx="2341563" cy="1981323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160" y="423862"/>
            <a:ext cx="1331922" cy="2163314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3789894"/>
            <a:ext cx="1331922" cy="214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2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1419214"/>
            <a:ext cx="2864392" cy="2423717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:a16="http://schemas.microsoft.com/office/drawing/2014/main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55" y="332431"/>
            <a:ext cx="1629316" cy="2629124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44" y="2481669"/>
            <a:ext cx="2546478" cy="4324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1996048" y="2824492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1862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Ông bà hiền lắm">
            <a:hlinkClick r:id="" action="ppaction://media"/>
            <a:extLst>
              <a:ext uri="{FF2B5EF4-FFF2-40B4-BE49-F238E27FC236}">
                <a16:creationId xmlns:a16="http://schemas.microsoft.com/office/drawing/2014/main" id="{7E934E57-282A-4BDF-9D35-54D363BBE3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08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10160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B8DDD4E2-9F38-45E3-AC3E-3F688ECE183C}"/>
              </a:ext>
            </a:extLst>
          </p:cNvPr>
          <p:cNvSpPr txBox="1"/>
          <p:nvPr/>
        </p:nvSpPr>
        <p:spPr>
          <a:xfrm>
            <a:off x="-61248" y="36161"/>
            <a:ext cx="10484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gợi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0" name="文本框 22">
            <a:extLst>
              <a:ext uri="{FF2B5EF4-FFF2-40B4-BE49-F238E27FC236}">
                <a16:creationId xmlns:a16="http://schemas.microsoft.com/office/drawing/2014/main" id="{6EEFBF5C-D1B4-4D41-94E2-42A0732A8414}"/>
              </a:ext>
            </a:extLst>
          </p:cNvPr>
          <p:cNvSpPr txBox="1"/>
          <p:nvPr/>
        </p:nvSpPr>
        <p:spPr>
          <a:xfrm>
            <a:off x="4776505" y="1840087"/>
            <a:ext cx="2397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Bà</a:t>
            </a:r>
            <a:r>
              <a:rPr lang="en-US" altLang="zh-CN" sz="40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cháu</a:t>
            </a:r>
            <a:endParaRPr lang="zh-CN" altLang="en-US" sz="40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3D0D834-AD22-423B-858F-C01B589F246F}"/>
              </a:ext>
            </a:extLst>
          </p:cNvPr>
          <p:cNvGrpSpPr/>
          <p:nvPr/>
        </p:nvGrpSpPr>
        <p:grpSpPr>
          <a:xfrm>
            <a:off x="1702622" y="3612796"/>
            <a:ext cx="4072957" cy="2902085"/>
            <a:chOff x="178610" y="3543299"/>
            <a:chExt cx="4072957" cy="290208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F15C08A-C389-418D-A847-8516FA806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8610" y="3543299"/>
              <a:ext cx="4072957" cy="2586371"/>
            </a:xfrm>
            <a:prstGeom prst="rect">
              <a:avLst/>
            </a:prstGeom>
          </p:spPr>
        </p:pic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A3A7D960-ADAF-4407-AC94-C1979CEBAE5B}"/>
                </a:ext>
              </a:extLst>
            </p:cNvPr>
            <p:cNvSpPr/>
            <p:nvPr/>
          </p:nvSpPr>
          <p:spPr>
            <a:xfrm>
              <a:off x="660266" y="5765813"/>
              <a:ext cx="3139384" cy="679571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Vắng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E20E77E-2BC8-4869-82E8-0014599DE29F}"/>
              </a:ext>
            </a:extLst>
          </p:cNvPr>
          <p:cNvGrpSpPr/>
          <p:nvPr/>
        </p:nvGrpSpPr>
        <p:grpSpPr>
          <a:xfrm>
            <a:off x="7174437" y="799281"/>
            <a:ext cx="4072958" cy="2752033"/>
            <a:chOff x="4281307" y="1107635"/>
            <a:chExt cx="4072958" cy="275203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7E63692-ACA4-4A85-9827-D4879445A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81307" y="1107635"/>
              <a:ext cx="4072958" cy="2476791"/>
            </a:xfrm>
            <a:prstGeom prst="rect">
              <a:avLst/>
            </a:prstGeom>
          </p:spPr>
        </p:pic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9997E357-B005-4854-9018-AE10C9551A03}"/>
                </a:ext>
              </a:extLst>
            </p:cNvPr>
            <p:cNvSpPr/>
            <p:nvPr/>
          </p:nvSpPr>
          <p:spPr>
            <a:xfrm>
              <a:off x="4626347" y="3180096"/>
              <a:ext cx="3238500" cy="679572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mất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</a:p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57BA2D3-A49D-4C1D-BD5C-DB610680FC9F}"/>
              </a:ext>
            </a:extLst>
          </p:cNvPr>
          <p:cNvGrpSpPr/>
          <p:nvPr/>
        </p:nvGrpSpPr>
        <p:grpSpPr>
          <a:xfrm>
            <a:off x="6257235" y="3735664"/>
            <a:ext cx="3939933" cy="2809217"/>
            <a:chOff x="4251566" y="3671697"/>
            <a:chExt cx="3939933" cy="280921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31D83B5-62C5-498C-91A5-414ED28AB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51566" y="3671697"/>
              <a:ext cx="3939933" cy="2471900"/>
            </a:xfrm>
            <a:prstGeom prst="rect">
              <a:avLst/>
            </a:prstGeom>
          </p:spPr>
        </p:pic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74D039D1-4B86-41DC-A67B-154F6CBB4F34}"/>
                </a:ext>
              </a:extLst>
            </p:cNvPr>
            <p:cNvSpPr/>
            <p:nvPr/>
          </p:nvSpPr>
          <p:spPr>
            <a:xfrm>
              <a:off x="5083018" y="5801343"/>
              <a:ext cx="2510186" cy="679571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FFAA4C1-B6D3-4117-B5BF-43C657CB9130}"/>
              </a:ext>
            </a:extLst>
          </p:cNvPr>
          <p:cNvGrpSpPr/>
          <p:nvPr/>
        </p:nvGrpSpPr>
        <p:grpSpPr>
          <a:xfrm>
            <a:off x="703546" y="725086"/>
            <a:ext cx="4072959" cy="2848109"/>
            <a:chOff x="583789" y="604550"/>
            <a:chExt cx="4072959" cy="284810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7901A59-8A76-492E-8365-3EC00E0BC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3789" y="604550"/>
              <a:ext cx="4072959" cy="2586372"/>
            </a:xfrm>
            <a:prstGeom prst="rect">
              <a:avLst/>
            </a:prstGeom>
          </p:spPr>
        </p:pic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7EF6F1B3-D840-4AE7-9161-4644E7C65F45}"/>
                </a:ext>
              </a:extLst>
            </p:cNvPr>
            <p:cNvSpPr/>
            <p:nvPr/>
          </p:nvSpPr>
          <p:spPr>
            <a:xfrm>
              <a:off x="1214785" y="2773088"/>
              <a:ext cx="2696040" cy="679571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tiên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EA51FAF7-CCA1-48F3-B027-FB15E9366B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28" b="56954" l="12780" r="88658">
                        <a14:foregroundMark x1="42652" y1="33642" x2="59904" y2="31126"/>
                        <a14:foregroundMark x1="44569" y1="29139" x2="41534" y2="34570"/>
                        <a14:foregroundMark x1="47764" y1="49934" x2="54313" y2="54305"/>
                        <a14:foregroundMark x1="44728" y1="44503" x2="47444" y2="54967"/>
                        <a14:foregroundMark x1="14217" y1="27550" x2="15176" y2="25828"/>
                        <a14:foregroundMark x1="16294" y1="24901" x2="20767" y2="24901"/>
                        <a14:foregroundMark x1="21246" y1="25828" x2="22524" y2="28874"/>
                        <a14:foregroundMark x1="22524" y1="29669" x2="17891" y2="34437"/>
                        <a14:foregroundMark x1="18211" y1="38013" x2="18211" y2="38013"/>
                        <a14:foregroundMark x1="26837" y1="11258" x2="26837" y2="10464"/>
                        <a14:foregroundMark x1="27476" y1="9669" x2="29872" y2="9272"/>
                        <a14:foregroundMark x1="29872" y1="9272" x2="31629" y2="10464"/>
                        <a14:foregroundMark x1="31789" y1="11126" x2="31789" y2="12450"/>
                        <a14:foregroundMark x1="31789" y1="12715" x2="29073" y2="15762"/>
                        <a14:foregroundMark x1="29393" y1="18675" x2="29393" y2="18675"/>
                        <a14:foregroundMark x1="73003" y1="14967" x2="73003" y2="12583"/>
                        <a14:foregroundMark x1="75559" y1="23709" x2="75559" y2="23709"/>
                        <a14:foregroundMark x1="44888" y1="55762" x2="53195" y2="5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6128" r="10981" b="43731"/>
          <a:stretch/>
        </p:blipFill>
        <p:spPr>
          <a:xfrm>
            <a:off x="489534" y="884692"/>
            <a:ext cx="2193028" cy="172985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27FD127-3D8D-49F0-B2B1-F096EA896BE2}"/>
              </a:ext>
            </a:extLst>
          </p:cNvPr>
          <p:cNvSpPr txBox="1"/>
          <p:nvPr/>
        </p:nvSpPr>
        <p:spPr>
          <a:xfrm>
            <a:off x="259122" y="3121180"/>
            <a:ext cx="3589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C9CEB47-8330-419C-97DA-693714FF1959}"/>
              </a:ext>
            </a:extLst>
          </p:cNvPr>
          <p:cNvSpPr txBox="1"/>
          <p:nvPr/>
        </p:nvSpPr>
        <p:spPr>
          <a:xfrm>
            <a:off x="259122" y="4558327"/>
            <a:ext cx="3589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xảy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4792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0.17344 -0.20116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72" y="-1006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7 L 0.06771 0.05116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" y="254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14922 0.02893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1" y="143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07407E-6 L 0.1819 0.03518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175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07407E-6 L 0.26575 0.0495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81" y="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24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3087DBF-FC69-4454-BCF3-680DC93E74C2}"/>
              </a:ext>
            </a:extLst>
          </p:cNvPr>
          <p:cNvSpPr txBox="1"/>
          <p:nvPr/>
        </p:nvSpPr>
        <p:spPr>
          <a:xfrm>
            <a:off x="8317370" y="726963"/>
            <a:ext cx="37971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kĩ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5EA07D2-4F5A-4726-B032-B686A340421A}"/>
              </a:ext>
            </a:extLst>
          </p:cNvPr>
          <p:cNvGrpSpPr/>
          <p:nvPr/>
        </p:nvGrpSpPr>
        <p:grpSpPr>
          <a:xfrm>
            <a:off x="4063364" y="3584967"/>
            <a:ext cx="4072957" cy="2902085"/>
            <a:chOff x="178610" y="3543299"/>
            <a:chExt cx="4072957" cy="290208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819BB35-E83F-474D-AAB9-23FA49362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610" y="3543299"/>
              <a:ext cx="4072957" cy="2586371"/>
            </a:xfrm>
            <a:prstGeom prst="rect">
              <a:avLst/>
            </a:prstGeom>
          </p:spPr>
        </p:pic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8C3ECEE-77FD-4214-8E20-58333EB5832A}"/>
                </a:ext>
              </a:extLst>
            </p:cNvPr>
            <p:cNvSpPr/>
            <p:nvPr/>
          </p:nvSpPr>
          <p:spPr>
            <a:xfrm>
              <a:off x="660266" y="5765813"/>
              <a:ext cx="3139384" cy="679571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Vắng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7EA9D29-3007-4DE1-8AFF-39681646DF4E}"/>
              </a:ext>
            </a:extLst>
          </p:cNvPr>
          <p:cNvGrpSpPr/>
          <p:nvPr/>
        </p:nvGrpSpPr>
        <p:grpSpPr>
          <a:xfrm>
            <a:off x="4244412" y="832934"/>
            <a:ext cx="4072958" cy="2752033"/>
            <a:chOff x="4281307" y="1107635"/>
            <a:chExt cx="4072958" cy="275203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D5FFDBA-1AA7-4AEC-B69E-F5013A285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1307" y="1107635"/>
              <a:ext cx="4072958" cy="2476791"/>
            </a:xfrm>
            <a:prstGeom prst="rect">
              <a:avLst/>
            </a:prstGeom>
          </p:spPr>
        </p:pic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30B37F86-DE64-44FB-8D7C-9BFBCE9AD0A0}"/>
                </a:ext>
              </a:extLst>
            </p:cNvPr>
            <p:cNvSpPr/>
            <p:nvPr/>
          </p:nvSpPr>
          <p:spPr>
            <a:xfrm>
              <a:off x="4626347" y="3180096"/>
              <a:ext cx="3238500" cy="679572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mất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</a:p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6D8F572-B501-4D9D-A20F-FF1731B9BFE5}"/>
              </a:ext>
            </a:extLst>
          </p:cNvPr>
          <p:cNvGrpSpPr/>
          <p:nvPr/>
        </p:nvGrpSpPr>
        <p:grpSpPr>
          <a:xfrm>
            <a:off x="8136321" y="3942594"/>
            <a:ext cx="3939933" cy="2809217"/>
            <a:chOff x="4251566" y="3671697"/>
            <a:chExt cx="3939933" cy="280921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38D0E33-304B-4EE4-BEC6-610602F1E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51566" y="3671697"/>
              <a:ext cx="3939933" cy="2471900"/>
            </a:xfrm>
            <a:prstGeom prst="rect">
              <a:avLst/>
            </a:prstGeom>
          </p:spPr>
        </p:pic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7520FE05-A154-453B-BF64-2AC3E1A559A3}"/>
                </a:ext>
              </a:extLst>
            </p:cNvPr>
            <p:cNvSpPr/>
            <p:nvPr/>
          </p:nvSpPr>
          <p:spPr>
            <a:xfrm>
              <a:off x="5083018" y="5801343"/>
              <a:ext cx="2510186" cy="679571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36853EB-558D-4F66-B892-FB2DDA943E5D}"/>
              </a:ext>
            </a:extLst>
          </p:cNvPr>
          <p:cNvGrpSpPr/>
          <p:nvPr/>
        </p:nvGrpSpPr>
        <p:grpSpPr>
          <a:xfrm>
            <a:off x="120511" y="-19794"/>
            <a:ext cx="4072959" cy="2848109"/>
            <a:chOff x="583789" y="604550"/>
            <a:chExt cx="4072959" cy="284810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DDBEE21-FD63-4A66-9A4D-F1D1E691C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3789" y="604550"/>
              <a:ext cx="4072959" cy="2586372"/>
            </a:xfrm>
            <a:prstGeom prst="rect">
              <a:avLst/>
            </a:prstGeom>
          </p:spPr>
        </p:pic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D787C68A-E3A0-47CF-955B-1FCD894D8E0A}"/>
                </a:ext>
              </a:extLst>
            </p:cNvPr>
            <p:cNvSpPr/>
            <p:nvPr/>
          </p:nvSpPr>
          <p:spPr>
            <a:xfrm>
              <a:off x="1214785" y="2773088"/>
              <a:ext cx="2696040" cy="679571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tiên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A4710568-642F-425F-8E63-851E0B4D18E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8C700"/>
              </a:clrFrom>
              <a:clrTo>
                <a:srgbClr val="F8C7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63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16" y="3429000"/>
            <a:ext cx="3697699" cy="243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8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1A94076-72EB-457D-BC92-97CB4A5BD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6887" y="3507095"/>
            <a:ext cx="3228668" cy="20502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6E7975-403D-43C0-9909-E35CE1A3F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5555" y="4684616"/>
            <a:ext cx="3228669" cy="20256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875C7D-5DF5-419C-A9DF-8E8BCD492F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6445" y="1504454"/>
            <a:ext cx="3285678" cy="20440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A5982B-06CA-4DBF-A13F-4B0AF0C530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777" y="267888"/>
            <a:ext cx="3228668" cy="205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9EBA96-7CC1-40E7-A5A4-9D81B4E387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0301"/>
            <a:ext cx="2089485" cy="118624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A854900-6FC2-4B2E-896C-62B70539A1D9}"/>
              </a:ext>
            </a:extLst>
          </p:cNvPr>
          <p:cNvSpPr txBox="1"/>
          <p:nvPr/>
        </p:nvSpPr>
        <p:spPr>
          <a:xfrm>
            <a:off x="3426445" y="499790"/>
            <a:ext cx="87819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vách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nghèo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đào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0D09EA-78B9-4AD8-8257-EAA769F02F61}"/>
              </a:ext>
            </a:extLst>
          </p:cNvPr>
          <p:cNvSpPr txBox="1"/>
          <p:nvPr/>
        </p:nvSpPr>
        <p:spPr>
          <a:xfrm>
            <a:off x="6712123" y="2173384"/>
            <a:ext cx="54365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đào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sai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trĩu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02CC2A-37BF-4CCB-BBE3-A80CAF988BDE}"/>
              </a:ext>
            </a:extLst>
          </p:cNvPr>
          <p:cNvSpPr txBox="1"/>
          <p:nvPr/>
        </p:nvSpPr>
        <p:spPr>
          <a:xfrm>
            <a:off x="2946400" y="5662589"/>
            <a:ext cx="56517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03EAEF1-8899-4598-8F7E-022539C59B04}"/>
              </a:ext>
            </a:extLst>
          </p:cNvPr>
          <p:cNvSpPr txBox="1"/>
          <p:nvPr/>
        </p:nvSpPr>
        <p:spPr>
          <a:xfrm>
            <a:off x="757841" y="3782651"/>
            <a:ext cx="46953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khang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578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C7885EF-991A-4CDD-8704-47EF67880130}"/>
              </a:ext>
            </a:extLst>
          </p:cNvPr>
          <p:cNvSpPr txBox="1"/>
          <p:nvPr/>
        </p:nvSpPr>
        <p:spPr>
          <a:xfrm>
            <a:off x="0" y="364206"/>
            <a:ext cx="3527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Nghe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CCD068-9504-4DDF-A780-A4F768DB0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769" y="3866082"/>
            <a:ext cx="4138061" cy="26277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F5AE82-5513-4F34-A415-923003357D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5077" y="3866082"/>
            <a:ext cx="4138062" cy="25962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DFDF8F-F24F-49CB-B8D7-6B4C10B53A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8844" y="945082"/>
            <a:ext cx="4211129" cy="26197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ADC13E-A84F-456B-B8E2-A33C15F710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608" y="993633"/>
            <a:ext cx="4138061" cy="2627712"/>
          </a:xfrm>
          <a:prstGeom prst="rect">
            <a:avLst/>
          </a:prstGeom>
        </p:spPr>
      </p:pic>
      <p:sp>
        <p:nvSpPr>
          <p:cNvPr id="11" name="文本框 22">
            <a:extLst>
              <a:ext uri="{FF2B5EF4-FFF2-40B4-BE49-F238E27FC236}">
                <a16:creationId xmlns:a16="http://schemas.microsoft.com/office/drawing/2014/main" id="{6D38D6D1-182F-4E2D-8C82-71B9293E1D92}"/>
              </a:ext>
            </a:extLst>
          </p:cNvPr>
          <p:cNvSpPr txBox="1"/>
          <p:nvPr/>
        </p:nvSpPr>
        <p:spPr>
          <a:xfrm>
            <a:off x="4803157" y="2106787"/>
            <a:ext cx="2397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Bà</a:t>
            </a:r>
            <a:r>
              <a:rPr lang="en-US" altLang="zh-CN" sz="40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cháu</a:t>
            </a:r>
            <a:endParaRPr lang="zh-CN" altLang="en-US" sz="40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9594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"/>
            <a:ext cx="12192000" cy="368300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3F3893E-8364-4CFB-AB04-F8F69EB52A6B}"/>
              </a:ext>
            </a:extLst>
          </p:cNvPr>
          <p:cNvGrpSpPr/>
          <p:nvPr/>
        </p:nvGrpSpPr>
        <p:grpSpPr>
          <a:xfrm>
            <a:off x="5878331" y="961802"/>
            <a:ext cx="3310998" cy="2514994"/>
            <a:chOff x="-32786" y="3497654"/>
            <a:chExt cx="3939933" cy="297462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978AE21-684C-4EE3-BA37-474320A6A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1961" y="3497654"/>
              <a:ext cx="3470439" cy="2203767"/>
            </a:xfrm>
            <a:prstGeom prst="rect">
              <a:avLst/>
            </a:prstGeom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612BCB9-472E-458A-A3B8-9D2CC76C5217}"/>
                </a:ext>
              </a:extLst>
            </p:cNvPr>
            <p:cNvSpPr/>
            <p:nvPr/>
          </p:nvSpPr>
          <p:spPr>
            <a:xfrm>
              <a:off x="-32786" y="5792710"/>
              <a:ext cx="3939933" cy="67957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Vắng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F895FA5-9E54-4713-9AFF-F138A900DC57}"/>
              </a:ext>
            </a:extLst>
          </p:cNvPr>
          <p:cNvGrpSpPr/>
          <p:nvPr/>
        </p:nvGrpSpPr>
        <p:grpSpPr>
          <a:xfrm>
            <a:off x="2734768" y="992950"/>
            <a:ext cx="3422788" cy="2436050"/>
            <a:chOff x="4003398" y="1107635"/>
            <a:chExt cx="4072958" cy="288125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322132E-4B23-430B-B991-43A64F3E2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1307" y="1107635"/>
              <a:ext cx="3470439" cy="2110395"/>
            </a:xfrm>
            <a:prstGeom prst="rect">
              <a:avLst/>
            </a:prstGeom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13DA01A-CCBC-4CAB-BF8E-8D93835E2903}"/>
                </a:ext>
              </a:extLst>
            </p:cNvPr>
            <p:cNvSpPr/>
            <p:nvPr/>
          </p:nvSpPr>
          <p:spPr>
            <a:xfrm>
              <a:off x="4003398" y="3309319"/>
              <a:ext cx="4072958" cy="67957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mất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</a:p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560BE29-DF95-482D-AADB-4BB669D57281}"/>
              </a:ext>
            </a:extLst>
          </p:cNvPr>
          <p:cNvGrpSpPr/>
          <p:nvPr/>
        </p:nvGrpSpPr>
        <p:grpSpPr>
          <a:xfrm>
            <a:off x="9090103" y="961803"/>
            <a:ext cx="2952362" cy="2490246"/>
            <a:chOff x="4080032" y="7000251"/>
            <a:chExt cx="3513173" cy="294535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4D5CA16-72B6-4CD1-9B2D-140EF4009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80032" y="7000251"/>
              <a:ext cx="3513173" cy="2147235"/>
            </a:xfrm>
            <a:prstGeom prst="rect">
              <a:avLst/>
            </a:prstGeom>
          </p:spPr>
        </p:pic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2E99419A-4AE5-4CDE-864C-06AC1C9D9958}"/>
                </a:ext>
              </a:extLst>
            </p:cNvPr>
            <p:cNvSpPr/>
            <p:nvPr/>
          </p:nvSpPr>
          <p:spPr>
            <a:xfrm>
              <a:off x="4447205" y="9266035"/>
              <a:ext cx="3146000" cy="67957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802D1A-E058-41CF-9A2B-400E129477DF}"/>
              </a:ext>
            </a:extLst>
          </p:cNvPr>
          <p:cNvGrpSpPr/>
          <p:nvPr/>
        </p:nvGrpSpPr>
        <p:grpSpPr>
          <a:xfrm>
            <a:off x="0" y="949102"/>
            <a:ext cx="2916449" cy="2642054"/>
            <a:chOff x="555312" y="604550"/>
            <a:chExt cx="3470437" cy="312490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8C2BB4-8B3D-4664-8A91-629460772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3790" y="604550"/>
              <a:ext cx="3323401" cy="2110395"/>
            </a:xfrm>
            <a:prstGeom prst="rect">
              <a:avLst/>
            </a:prstGeom>
          </p:spPr>
        </p:pic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CE1CEBDE-0312-4A16-B58D-A91AD7567518}"/>
                </a:ext>
              </a:extLst>
            </p:cNvPr>
            <p:cNvSpPr/>
            <p:nvPr/>
          </p:nvSpPr>
          <p:spPr>
            <a:xfrm>
              <a:off x="555312" y="2714945"/>
              <a:ext cx="3470437" cy="101451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tiên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27" name="文本框 22">
            <a:extLst>
              <a:ext uri="{FF2B5EF4-FFF2-40B4-BE49-F238E27FC236}">
                <a16:creationId xmlns:a16="http://schemas.microsoft.com/office/drawing/2014/main" id="{BDBE9E97-B1D6-496E-AEA3-A7C14504D190}"/>
              </a:ext>
            </a:extLst>
          </p:cNvPr>
          <p:cNvSpPr txBox="1"/>
          <p:nvPr/>
        </p:nvSpPr>
        <p:spPr>
          <a:xfrm>
            <a:off x="4734822" y="319872"/>
            <a:ext cx="2397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Bà</a:t>
            </a:r>
            <a:r>
              <a:rPr lang="en-US" altLang="zh-CN" sz="40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cháu</a:t>
            </a:r>
            <a:endParaRPr lang="zh-CN" altLang="en-US" sz="40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2" name="Arrow: Notched Right 1">
            <a:extLst>
              <a:ext uri="{FF2B5EF4-FFF2-40B4-BE49-F238E27FC236}">
                <a16:creationId xmlns:a16="http://schemas.microsoft.com/office/drawing/2014/main" id="{C0BE0B62-71F1-4EB2-8618-B9515312D22E}"/>
              </a:ext>
            </a:extLst>
          </p:cNvPr>
          <p:cNvSpPr/>
          <p:nvPr/>
        </p:nvSpPr>
        <p:spPr>
          <a:xfrm rot="5400000">
            <a:off x="1118165" y="3748477"/>
            <a:ext cx="458487" cy="246259"/>
          </a:xfrm>
          <a:prstGeom prst="notchedRightArrow">
            <a:avLst>
              <a:gd name="adj1" fmla="val 50000"/>
              <a:gd name="adj2" fmla="val 54762"/>
            </a:avLst>
          </a:prstGeom>
          <a:solidFill>
            <a:srgbClr val="00B050"/>
          </a:solidFill>
          <a:ln w="31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Notched Right 27">
            <a:extLst>
              <a:ext uri="{FF2B5EF4-FFF2-40B4-BE49-F238E27FC236}">
                <a16:creationId xmlns:a16="http://schemas.microsoft.com/office/drawing/2014/main" id="{D4C3D16B-EB7D-4F2A-8832-1B1447F716C3}"/>
              </a:ext>
            </a:extLst>
          </p:cNvPr>
          <p:cNvSpPr/>
          <p:nvPr/>
        </p:nvSpPr>
        <p:spPr>
          <a:xfrm rot="5400000">
            <a:off x="4093789" y="3748477"/>
            <a:ext cx="458487" cy="246259"/>
          </a:xfrm>
          <a:prstGeom prst="notchedRightArrow">
            <a:avLst>
              <a:gd name="adj1" fmla="val 50000"/>
              <a:gd name="adj2" fmla="val 54762"/>
            </a:avLst>
          </a:prstGeom>
          <a:solidFill>
            <a:srgbClr val="00B050"/>
          </a:solidFill>
          <a:ln w="31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Notched Right 28">
            <a:extLst>
              <a:ext uri="{FF2B5EF4-FFF2-40B4-BE49-F238E27FC236}">
                <a16:creationId xmlns:a16="http://schemas.microsoft.com/office/drawing/2014/main" id="{8107CDC2-4BB6-4881-9593-78CA14D2284C}"/>
              </a:ext>
            </a:extLst>
          </p:cNvPr>
          <p:cNvSpPr/>
          <p:nvPr/>
        </p:nvSpPr>
        <p:spPr>
          <a:xfrm rot="5400000">
            <a:off x="7211889" y="3748477"/>
            <a:ext cx="458487" cy="246259"/>
          </a:xfrm>
          <a:prstGeom prst="notchedRightArrow">
            <a:avLst>
              <a:gd name="adj1" fmla="val 50000"/>
              <a:gd name="adj2" fmla="val 54762"/>
            </a:avLst>
          </a:prstGeom>
          <a:solidFill>
            <a:srgbClr val="00B050"/>
          </a:solidFill>
          <a:ln w="31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Notched Right 29">
            <a:extLst>
              <a:ext uri="{FF2B5EF4-FFF2-40B4-BE49-F238E27FC236}">
                <a16:creationId xmlns:a16="http://schemas.microsoft.com/office/drawing/2014/main" id="{443D625F-457F-4FF9-8F52-C05D61D279C2}"/>
              </a:ext>
            </a:extLst>
          </p:cNvPr>
          <p:cNvSpPr/>
          <p:nvPr/>
        </p:nvSpPr>
        <p:spPr>
          <a:xfrm rot="5400000">
            <a:off x="10345419" y="3748477"/>
            <a:ext cx="458487" cy="246259"/>
          </a:xfrm>
          <a:prstGeom prst="notchedRightArrow">
            <a:avLst>
              <a:gd name="adj1" fmla="val 50000"/>
              <a:gd name="adj2" fmla="val 54762"/>
            </a:avLst>
          </a:prstGeom>
          <a:solidFill>
            <a:srgbClr val="00B050"/>
          </a:solidFill>
          <a:ln w="31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496E971-4755-4E7B-8758-B1E66BCF12F0}"/>
              </a:ext>
            </a:extLst>
          </p:cNvPr>
          <p:cNvSpPr/>
          <p:nvPr/>
        </p:nvSpPr>
        <p:spPr>
          <a:xfrm>
            <a:off x="188625" y="3871606"/>
            <a:ext cx="2248014" cy="25920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đào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78BC8D3-4318-48AB-9E87-AF4C7652EB33}"/>
              </a:ext>
            </a:extLst>
          </p:cNvPr>
          <p:cNvSpPr/>
          <p:nvPr/>
        </p:nvSpPr>
        <p:spPr>
          <a:xfrm>
            <a:off x="3120870" y="3871606"/>
            <a:ext cx="2473878" cy="25920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đào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448B2A4-F5D9-4E8F-A0BA-2935D6C5B283}"/>
              </a:ext>
            </a:extLst>
          </p:cNvPr>
          <p:cNvSpPr/>
          <p:nvPr/>
        </p:nvSpPr>
        <p:spPr>
          <a:xfrm>
            <a:off x="6305829" y="3915265"/>
            <a:ext cx="2473877" cy="25920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7F866E6-44CD-4757-94A6-7FB6C252239A}"/>
              </a:ext>
            </a:extLst>
          </p:cNvPr>
          <p:cNvSpPr/>
          <p:nvPr/>
        </p:nvSpPr>
        <p:spPr>
          <a:xfrm>
            <a:off x="9241156" y="3871606"/>
            <a:ext cx="2913272" cy="25920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Ba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hạnh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phúc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688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 animBg="1"/>
      <p:bldP spid="29" grpId="0" animBg="1"/>
      <p:bldP spid="30" grpId="0" animBg="1"/>
      <p:bldP spid="31" grpId="0"/>
      <p:bldP spid="32" grpId="0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CBD0062-C376-40DB-8500-063529EB2370}"/>
              </a:ext>
            </a:extLst>
          </p:cNvPr>
          <p:cNvSpPr txBox="1"/>
          <p:nvPr/>
        </p:nvSpPr>
        <p:spPr>
          <a:xfrm>
            <a:off x="0" y="308175"/>
            <a:ext cx="8572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– 2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9AAB18-0190-4CD9-AA5F-81B4829952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8" b="89579" l="0" r="100000">
                        <a14:foregroundMark x1="38978" y1="55654" x2="46645" y2="52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" t="8268" r="1102" b="10508"/>
          <a:stretch/>
        </p:blipFill>
        <p:spPr>
          <a:xfrm>
            <a:off x="116494" y="4114622"/>
            <a:ext cx="3173528" cy="19707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0C01E9-BE7E-4CE1-B320-8FBCCFBD1C3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5" t="13441" r="22325" b="10505"/>
          <a:stretch/>
        </p:blipFill>
        <p:spPr>
          <a:xfrm>
            <a:off x="1126194" y="1487834"/>
            <a:ext cx="1323474" cy="1545406"/>
          </a:xfrm>
          <a:prstGeom prst="rect">
            <a:avLst/>
          </a:prstGeom>
        </p:spPr>
      </p:pic>
      <p:sp>
        <p:nvSpPr>
          <p:cNvPr id="9" name="Freeform 24">
            <a:extLst>
              <a:ext uri="{FF2B5EF4-FFF2-40B4-BE49-F238E27FC236}">
                <a16:creationId xmlns:a16="http://schemas.microsoft.com/office/drawing/2014/main" id="{49F146CD-C8DA-4B9C-A04D-A3BCC66FBA1A}"/>
              </a:ext>
            </a:extLst>
          </p:cNvPr>
          <p:cNvSpPr>
            <a:spLocks noEditPoints="1"/>
          </p:cNvSpPr>
          <p:nvPr/>
        </p:nvSpPr>
        <p:spPr bwMode="auto">
          <a:xfrm rot="577143">
            <a:off x="1690247" y="3170986"/>
            <a:ext cx="315055" cy="720939"/>
          </a:xfrm>
          <a:custGeom>
            <a:avLst/>
            <a:gdLst>
              <a:gd name="T0" fmla="*/ 56 w 80"/>
              <a:gd name="T1" fmla="*/ 172 h 235"/>
              <a:gd name="T2" fmla="*/ 57 w 80"/>
              <a:gd name="T3" fmla="*/ 146 h 235"/>
              <a:gd name="T4" fmla="*/ 62 w 80"/>
              <a:gd name="T5" fmla="*/ 146 h 235"/>
              <a:gd name="T6" fmla="*/ 56 w 80"/>
              <a:gd name="T7" fmla="*/ 172 h 235"/>
              <a:gd name="T8" fmla="*/ 47 w 80"/>
              <a:gd name="T9" fmla="*/ 169 h 235"/>
              <a:gd name="T10" fmla="*/ 43 w 80"/>
              <a:gd name="T11" fmla="*/ 147 h 235"/>
              <a:gd name="T12" fmla="*/ 46 w 80"/>
              <a:gd name="T13" fmla="*/ 147 h 235"/>
              <a:gd name="T14" fmla="*/ 47 w 80"/>
              <a:gd name="T15" fmla="*/ 153 h 235"/>
              <a:gd name="T16" fmla="*/ 47 w 80"/>
              <a:gd name="T17" fmla="*/ 169 h 235"/>
              <a:gd name="T18" fmla="*/ 26 w 80"/>
              <a:gd name="T19" fmla="*/ 152 h 235"/>
              <a:gd name="T20" fmla="*/ 20 w 80"/>
              <a:gd name="T21" fmla="*/ 147 h 235"/>
              <a:gd name="T22" fmla="*/ 31 w 80"/>
              <a:gd name="T23" fmla="*/ 147 h 235"/>
              <a:gd name="T24" fmla="*/ 32 w 80"/>
              <a:gd name="T25" fmla="*/ 153 h 235"/>
              <a:gd name="T26" fmla="*/ 40 w 80"/>
              <a:gd name="T27" fmla="*/ 189 h 235"/>
              <a:gd name="T28" fmla="*/ 26 w 80"/>
              <a:gd name="T29" fmla="*/ 152 h 235"/>
              <a:gd name="T30" fmla="*/ 10 w 80"/>
              <a:gd name="T31" fmla="*/ 148 h 235"/>
              <a:gd name="T32" fmla="*/ 22 w 80"/>
              <a:gd name="T33" fmla="*/ 168 h 235"/>
              <a:gd name="T34" fmla="*/ 10 w 80"/>
              <a:gd name="T35" fmla="*/ 148 h 235"/>
              <a:gd name="T36" fmla="*/ 21 w 80"/>
              <a:gd name="T37" fmla="*/ 77 h 235"/>
              <a:gd name="T38" fmla="*/ 25 w 80"/>
              <a:gd name="T39" fmla="*/ 94 h 235"/>
              <a:gd name="T40" fmla="*/ 21 w 80"/>
              <a:gd name="T41" fmla="*/ 77 h 235"/>
              <a:gd name="T42" fmla="*/ 21 w 80"/>
              <a:gd name="T43" fmla="*/ 75 h 235"/>
              <a:gd name="T44" fmla="*/ 19 w 80"/>
              <a:gd name="T45" fmla="*/ 63 h 235"/>
              <a:gd name="T46" fmla="*/ 21 w 80"/>
              <a:gd name="T47" fmla="*/ 75 h 235"/>
              <a:gd name="T48" fmla="*/ 27 w 80"/>
              <a:gd name="T49" fmla="*/ 110 h 235"/>
              <a:gd name="T50" fmla="*/ 27 w 80"/>
              <a:gd name="T51" fmla="*/ 110 h 235"/>
              <a:gd name="T52" fmla="*/ 78 w 80"/>
              <a:gd name="T53" fmla="*/ 142 h 235"/>
              <a:gd name="T54" fmla="*/ 40 w 80"/>
              <a:gd name="T55" fmla="*/ 139 h 235"/>
              <a:gd name="T56" fmla="*/ 23 w 80"/>
              <a:gd name="T57" fmla="*/ 3 h 235"/>
              <a:gd name="T58" fmla="*/ 13 w 80"/>
              <a:gd name="T59" fmla="*/ 3 h 235"/>
              <a:gd name="T60" fmla="*/ 15 w 80"/>
              <a:gd name="T61" fmla="*/ 34 h 235"/>
              <a:gd name="T62" fmla="*/ 19 w 80"/>
              <a:gd name="T63" fmla="*/ 62 h 235"/>
              <a:gd name="T64" fmla="*/ 11 w 80"/>
              <a:gd name="T65" fmla="*/ 13 h 235"/>
              <a:gd name="T66" fmla="*/ 0 w 80"/>
              <a:gd name="T67" fmla="*/ 11 h 235"/>
              <a:gd name="T68" fmla="*/ 23 w 80"/>
              <a:gd name="T69" fmla="*/ 139 h 235"/>
              <a:gd name="T70" fmla="*/ 11 w 80"/>
              <a:gd name="T71" fmla="*/ 139 h 235"/>
              <a:gd name="T72" fmla="*/ 6 w 80"/>
              <a:gd name="T73" fmla="*/ 147 h 235"/>
              <a:gd name="T74" fmla="*/ 0 w 80"/>
              <a:gd name="T75" fmla="*/ 152 h 235"/>
              <a:gd name="T76" fmla="*/ 42 w 80"/>
              <a:gd name="T77" fmla="*/ 234 h 235"/>
              <a:gd name="T78" fmla="*/ 51 w 80"/>
              <a:gd name="T79" fmla="*/ 232 h 235"/>
              <a:gd name="T80" fmla="*/ 63 w 80"/>
              <a:gd name="T81" fmla="*/ 183 h 235"/>
              <a:gd name="T82" fmla="*/ 76 w 80"/>
              <a:gd name="T83" fmla="*/ 156 h 235"/>
              <a:gd name="T84" fmla="*/ 78 w 80"/>
              <a:gd name="T85" fmla="*/ 14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235">
                <a:moveTo>
                  <a:pt x="56" y="172"/>
                </a:moveTo>
                <a:cubicBezTo>
                  <a:pt x="58" y="162"/>
                  <a:pt x="57" y="158"/>
                  <a:pt x="57" y="146"/>
                </a:cubicBezTo>
                <a:cubicBezTo>
                  <a:pt x="59" y="147"/>
                  <a:pt x="59" y="146"/>
                  <a:pt x="62" y="146"/>
                </a:cubicBezTo>
                <a:cubicBezTo>
                  <a:pt x="60" y="155"/>
                  <a:pt x="60" y="164"/>
                  <a:pt x="56" y="172"/>
                </a:cubicBezTo>
                <a:moveTo>
                  <a:pt x="47" y="169"/>
                </a:moveTo>
                <a:cubicBezTo>
                  <a:pt x="46" y="160"/>
                  <a:pt x="44" y="154"/>
                  <a:pt x="43" y="147"/>
                </a:cubicBezTo>
                <a:cubicBezTo>
                  <a:pt x="44" y="148"/>
                  <a:pt x="45" y="146"/>
                  <a:pt x="46" y="147"/>
                </a:cubicBezTo>
                <a:cubicBezTo>
                  <a:pt x="45" y="148"/>
                  <a:pt x="47" y="150"/>
                  <a:pt x="47" y="153"/>
                </a:cubicBezTo>
                <a:cubicBezTo>
                  <a:pt x="48" y="159"/>
                  <a:pt x="47" y="166"/>
                  <a:pt x="47" y="169"/>
                </a:cubicBezTo>
                <a:moveTo>
                  <a:pt x="26" y="152"/>
                </a:moveTo>
                <a:cubicBezTo>
                  <a:pt x="24" y="149"/>
                  <a:pt x="20" y="150"/>
                  <a:pt x="20" y="147"/>
                </a:cubicBezTo>
                <a:cubicBezTo>
                  <a:pt x="24" y="146"/>
                  <a:pt x="26" y="147"/>
                  <a:pt x="31" y="147"/>
                </a:cubicBezTo>
                <a:cubicBezTo>
                  <a:pt x="31" y="148"/>
                  <a:pt x="32" y="150"/>
                  <a:pt x="32" y="153"/>
                </a:cubicBezTo>
                <a:cubicBezTo>
                  <a:pt x="38" y="161"/>
                  <a:pt x="38" y="175"/>
                  <a:pt x="40" y="189"/>
                </a:cubicBezTo>
                <a:cubicBezTo>
                  <a:pt x="35" y="175"/>
                  <a:pt x="32" y="165"/>
                  <a:pt x="26" y="152"/>
                </a:cubicBezTo>
                <a:moveTo>
                  <a:pt x="10" y="148"/>
                </a:moveTo>
                <a:cubicBezTo>
                  <a:pt x="16" y="152"/>
                  <a:pt x="19" y="160"/>
                  <a:pt x="22" y="168"/>
                </a:cubicBezTo>
                <a:cubicBezTo>
                  <a:pt x="18" y="161"/>
                  <a:pt x="14" y="154"/>
                  <a:pt x="10" y="148"/>
                </a:cubicBezTo>
                <a:moveTo>
                  <a:pt x="21" y="77"/>
                </a:moveTo>
                <a:cubicBezTo>
                  <a:pt x="24" y="82"/>
                  <a:pt x="24" y="89"/>
                  <a:pt x="25" y="94"/>
                </a:cubicBezTo>
                <a:cubicBezTo>
                  <a:pt x="22" y="90"/>
                  <a:pt x="23" y="83"/>
                  <a:pt x="21" y="77"/>
                </a:cubicBezTo>
                <a:moveTo>
                  <a:pt x="21" y="75"/>
                </a:moveTo>
                <a:cubicBezTo>
                  <a:pt x="20" y="73"/>
                  <a:pt x="20" y="68"/>
                  <a:pt x="19" y="63"/>
                </a:cubicBezTo>
                <a:cubicBezTo>
                  <a:pt x="21" y="67"/>
                  <a:pt x="22" y="72"/>
                  <a:pt x="21" y="75"/>
                </a:cubicBezTo>
                <a:moveTo>
                  <a:pt x="27" y="110"/>
                </a:moveTo>
                <a:cubicBezTo>
                  <a:pt x="29" y="114"/>
                  <a:pt x="27" y="116"/>
                  <a:pt x="27" y="110"/>
                </a:cubicBezTo>
                <a:close/>
                <a:moveTo>
                  <a:pt x="78" y="142"/>
                </a:moveTo>
                <a:cubicBezTo>
                  <a:pt x="71" y="136"/>
                  <a:pt x="52" y="141"/>
                  <a:pt x="40" y="139"/>
                </a:cubicBezTo>
                <a:cubicBezTo>
                  <a:pt x="35" y="93"/>
                  <a:pt x="24" y="52"/>
                  <a:pt x="23" y="3"/>
                </a:cubicBezTo>
                <a:cubicBezTo>
                  <a:pt x="21" y="0"/>
                  <a:pt x="16" y="0"/>
                  <a:pt x="13" y="3"/>
                </a:cubicBezTo>
                <a:cubicBezTo>
                  <a:pt x="13" y="12"/>
                  <a:pt x="14" y="24"/>
                  <a:pt x="15" y="34"/>
                </a:cubicBezTo>
                <a:cubicBezTo>
                  <a:pt x="17" y="45"/>
                  <a:pt x="19" y="56"/>
                  <a:pt x="19" y="62"/>
                </a:cubicBezTo>
                <a:cubicBezTo>
                  <a:pt x="17" y="48"/>
                  <a:pt x="13" y="29"/>
                  <a:pt x="11" y="13"/>
                </a:cubicBezTo>
                <a:cubicBezTo>
                  <a:pt x="8" y="10"/>
                  <a:pt x="4" y="8"/>
                  <a:pt x="0" y="11"/>
                </a:cubicBezTo>
                <a:cubicBezTo>
                  <a:pt x="9" y="51"/>
                  <a:pt x="14" y="94"/>
                  <a:pt x="23" y="139"/>
                </a:cubicBezTo>
                <a:cubicBezTo>
                  <a:pt x="17" y="139"/>
                  <a:pt x="14" y="140"/>
                  <a:pt x="11" y="139"/>
                </a:cubicBezTo>
                <a:cubicBezTo>
                  <a:pt x="8" y="142"/>
                  <a:pt x="3" y="143"/>
                  <a:pt x="6" y="147"/>
                </a:cubicBezTo>
                <a:cubicBezTo>
                  <a:pt x="2" y="147"/>
                  <a:pt x="1" y="150"/>
                  <a:pt x="0" y="152"/>
                </a:cubicBezTo>
                <a:cubicBezTo>
                  <a:pt x="18" y="175"/>
                  <a:pt x="31" y="204"/>
                  <a:pt x="42" y="234"/>
                </a:cubicBezTo>
                <a:cubicBezTo>
                  <a:pt x="46" y="235"/>
                  <a:pt x="49" y="234"/>
                  <a:pt x="51" y="232"/>
                </a:cubicBezTo>
                <a:cubicBezTo>
                  <a:pt x="52" y="215"/>
                  <a:pt x="57" y="198"/>
                  <a:pt x="63" y="183"/>
                </a:cubicBezTo>
                <a:cubicBezTo>
                  <a:pt x="67" y="173"/>
                  <a:pt x="73" y="165"/>
                  <a:pt x="76" y="156"/>
                </a:cubicBezTo>
                <a:cubicBezTo>
                  <a:pt x="78" y="151"/>
                  <a:pt x="80" y="144"/>
                  <a:pt x="78" y="142"/>
                </a:cubicBezTo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91424" tIns="45713" rIns="91424" bIns="45713" numCol="1" anchor="t" anchorCtr="0" compatLnSpc="1"/>
          <a:lstStyle/>
          <a:p>
            <a:pPr defTabSz="1218323">
              <a:defRPr/>
            </a:pPr>
            <a:endParaRPr lang="zh-CN" altLang="en-US" sz="32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9782BC-37DF-43B9-9162-B592ABB814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1677" y="3385478"/>
            <a:ext cx="4081690" cy="25919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815F55-2926-4BDF-AE80-51A8E7A7C0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93815" y="4162231"/>
            <a:ext cx="4081691" cy="25608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E24E81-BB00-4F07-BACF-9EAEC2ECEC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68828" y="1434315"/>
            <a:ext cx="4153762" cy="25840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2116D8-409E-4E0A-AC55-997038FAF2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90022" y="785187"/>
            <a:ext cx="4081690" cy="2591916"/>
          </a:xfrm>
          <a:prstGeom prst="rect">
            <a:avLst/>
          </a:prstGeom>
        </p:spPr>
      </p:pic>
      <p:sp>
        <p:nvSpPr>
          <p:cNvPr id="14" name="文本框 22">
            <a:extLst>
              <a:ext uri="{FF2B5EF4-FFF2-40B4-BE49-F238E27FC236}">
                <a16:creationId xmlns:a16="http://schemas.microsoft.com/office/drawing/2014/main" id="{E0EB6D62-0C78-43EC-8289-1A0EF850A814}"/>
              </a:ext>
            </a:extLst>
          </p:cNvPr>
          <p:cNvSpPr txBox="1"/>
          <p:nvPr/>
        </p:nvSpPr>
        <p:spPr>
          <a:xfrm>
            <a:off x="7993815" y="726429"/>
            <a:ext cx="2397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Bà</a:t>
            </a:r>
            <a:r>
              <a:rPr lang="en-US" altLang="zh-CN" sz="40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cháu</a:t>
            </a:r>
            <a:endParaRPr lang="zh-CN" altLang="en-US" sz="40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9532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3877873" y="660759"/>
            <a:ext cx="4689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r>
              <a:rPr lang="en-US" sz="4000" b="1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chí</a:t>
            </a:r>
            <a:r>
              <a:rPr lang="en-US" sz="4000" b="1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4000" b="1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4000" b="1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964CF0-F867-40B3-B2B1-3674F9622D67}"/>
              </a:ext>
            </a:extLst>
          </p:cNvPr>
          <p:cNvGrpSpPr/>
          <p:nvPr/>
        </p:nvGrpSpPr>
        <p:grpSpPr>
          <a:xfrm>
            <a:off x="6693328" y="1317572"/>
            <a:ext cx="4957314" cy="3251044"/>
            <a:chOff x="-3765218" y="2205463"/>
            <a:chExt cx="4957314" cy="3251044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id="{32759546-28A9-4DC2-9605-8623813D24D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5218" y="2205463"/>
              <a:ext cx="4957314" cy="32510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71A0E1A-8145-4C37-B0A7-441AC2617E49}"/>
                </a:ext>
              </a:extLst>
            </p:cNvPr>
            <p:cNvSpPr txBox="1"/>
            <p:nvPr/>
          </p:nvSpPr>
          <p:spPr>
            <a:xfrm>
              <a:off x="-2877244" y="3123392"/>
              <a:ext cx="3181366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tự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tin,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điệu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bộ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0E7C400-AE01-4578-99D8-288566EB6C8D}"/>
              </a:ext>
            </a:extLst>
          </p:cNvPr>
          <p:cNvGrpSpPr/>
          <p:nvPr/>
        </p:nvGrpSpPr>
        <p:grpSpPr>
          <a:xfrm>
            <a:off x="2515184" y="3381741"/>
            <a:ext cx="7679107" cy="3785552"/>
            <a:chOff x="2827063" y="3191960"/>
            <a:chExt cx="7679107" cy="3785552"/>
          </a:xfrm>
        </p:grpSpPr>
        <p:pic>
          <p:nvPicPr>
            <p:cNvPr id="35" name="PA_图片 6">
              <a:extLst>
                <a:ext uri="{FF2B5EF4-FFF2-40B4-BE49-F238E27FC236}">
                  <a16:creationId xmlns:a16="http://schemas.microsoft.com/office/drawing/2014/main" id="{9555258F-28AA-45E9-99AE-D6F9D4D697F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063" y="3191960"/>
              <a:ext cx="7679107" cy="378555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CF663E4-22E1-46B4-A189-4EF1289C479A}"/>
                </a:ext>
              </a:extLst>
            </p:cNvPr>
            <p:cNvSpPr txBox="1"/>
            <p:nvPr/>
          </p:nvSpPr>
          <p:spPr>
            <a:xfrm>
              <a:off x="4187085" y="4109890"/>
              <a:ext cx="4630366" cy="1943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Thể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hiện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giọng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phù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phân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giọng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nhân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vật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CCF5BAD-6952-4BF5-BFA7-1E123E9098A5}"/>
              </a:ext>
            </a:extLst>
          </p:cNvPr>
          <p:cNvGrpSpPr/>
          <p:nvPr/>
        </p:nvGrpSpPr>
        <p:grpSpPr>
          <a:xfrm>
            <a:off x="142534" y="1209028"/>
            <a:ext cx="5694730" cy="3295447"/>
            <a:chOff x="6435112" y="1133830"/>
            <a:chExt cx="5694730" cy="3295447"/>
          </a:xfrm>
        </p:grpSpPr>
        <p:pic>
          <p:nvPicPr>
            <p:cNvPr id="36" name="PA_图片 6">
              <a:extLst>
                <a:ext uri="{FF2B5EF4-FFF2-40B4-BE49-F238E27FC236}">
                  <a16:creationId xmlns:a16="http://schemas.microsoft.com/office/drawing/2014/main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29544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E96EF29-9D46-4CDD-A702-017DDEDBB417}"/>
                </a:ext>
              </a:extLst>
            </p:cNvPr>
            <p:cNvSpPr txBox="1"/>
            <p:nvPr/>
          </p:nvSpPr>
          <p:spPr>
            <a:xfrm>
              <a:off x="7074759" y="2029658"/>
              <a:ext cx="4415435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đúng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nội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 </a:t>
              </a:r>
            </a:p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850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</TotalTime>
  <Words>537</Words>
  <Application>Microsoft Office PowerPoint</Application>
  <PresentationFormat>Widescreen</PresentationFormat>
  <Paragraphs>80</Paragraphs>
  <Slides>14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Arial-Rounded</vt:lpstr>
      <vt:lpstr>Calibri</vt:lpstr>
      <vt:lpstr>Calibri Light</vt:lpstr>
      <vt:lpstr>等线</vt:lpstr>
      <vt:lpstr>iCiel Cadena</vt:lpstr>
      <vt:lpstr>iCiel Crocante</vt:lpstr>
      <vt:lpstr>iCiel Nabila</vt:lpstr>
      <vt:lpstr>思源黑体 CN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164</cp:revision>
  <dcterms:created xsi:type="dcterms:W3CDTF">2021-06-15T15:52:51Z</dcterms:created>
  <dcterms:modified xsi:type="dcterms:W3CDTF">2022-12-21T05:15:23Z</dcterms:modified>
</cp:coreProperties>
</file>