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64" r:id="rId8"/>
    <p:sldId id="268" r:id="rId9"/>
    <p:sldId id="269" r:id="rId10"/>
    <p:sldId id="25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Các số có 2 chữ số ghép được từ 3 thẻ số trên là:</a:t>
            </a:r>
          </a:p>
          <a:p>
            <a:r>
              <a:rPr lang="en-VN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en-VN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  </a:t>
            </a:r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559</Words>
  <Application>Microsoft Office PowerPoint</Application>
  <PresentationFormat>Widescreen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90</cp:revision>
  <dcterms:created xsi:type="dcterms:W3CDTF">2021-06-02T01:34:28Z</dcterms:created>
  <dcterms:modified xsi:type="dcterms:W3CDTF">2023-09-15T05:10:03Z</dcterms:modified>
</cp:coreProperties>
</file>