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  <p:sldMasterId id="2147483746" r:id="rId6"/>
  </p:sldMasterIdLst>
  <p:notesMasterIdLst>
    <p:notesMasterId r:id="rId27"/>
  </p:notesMasterIdLst>
  <p:sldIdLst>
    <p:sldId id="257" r:id="rId7"/>
    <p:sldId id="474" r:id="rId8"/>
    <p:sldId id="258" r:id="rId9"/>
    <p:sldId id="260" r:id="rId10"/>
    <p:sldId id="261" r:id="rId11"/>
    <p:sldId id="262" r:id="rId12"/>
    <p:sldId id="263" r:id="rId13"/>
    <p:sldId id="310" r:id="rId14"/>
    <p:sldId id="497" r:id="rId15"/>
    <p:sldId id="467" r:id="rId16"/>
    <p:sldId id="486" r:id="rId17"/>
    <p:sldId id="499" r:id="rId18"/>
    <p:sldId id="477" r:id="rId19"/>
    <p:sldId id="500" r:id="rId20"/>
    <p:sldId id="338" r:id="rId21"/>
    <p:sldId id="501" r:id="rId22"/>
    <p:sldId id="340" r:id="rId23"/>
    <p:sldId id="480" r:id="rId24"/>
    <p:sldId id="503" r:id="rId25"/>
    <p:sldId id="4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7158" autoAdjust="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7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5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Bài giảng được thiết kế bởi: Phạm Duyên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Bài giảng được thiết kế bởi: Phạm Duyên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9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5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0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6.xml"/><Relationship Id="rId18" Type="http://schemas.openxmlformats.org/officeDocument/2006/relationships/slide" Target="slide5.xml"/><Relationship Id="rId3" Type="http://schemas.openxmlformats.org/officeDocument/2006/relationships/image" Target="../media/image18.png"/><Relationship Id="rId21" Type="http://schemas.openxmlformats.org/officeDocument/2006/relationships/slide" Target="slide7.xml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gif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7" y="895347"/>
            <a:ext cx="65790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0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iếng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</a:t>
            </a:r>
            <a:r>
              <a:rPr kumimoji="0" lang="en-US" altLang="zh-CN" sz="40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iệt 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7" y="3285754"/>
            <a:ext cx="6477000" cy="35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092DB2-A919-4136-A4F1-FBDCD706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645" y="462475"/>
            <a:ext cx="9861173" cy="60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768959" y="149686"/>
            <a:ext cx="6632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4" y="4540996"/>
            <a:ext cx="7511102" cy="20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602191" y="149686"/>
            <a:ext cx="6657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AC645-213E-4AE0-8CA1-FD60A635E299}"/>
              </a:ext>
            </a:extLst>
          </p:cNvPr>
          <p:cNvCxnSpPr/>
          <p:nvPr/>
        </p:nvCxnSpPr>
        <p:spPr>
          <a:xfrm flipH="1">
            <a:off x="7336449" y="8783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EC5D5D-97BA-43A3-B507-5D02E64DB81C}"/>
              </a:ext>
            </a:extLst>
          </p:cNvPr>
          <p:cNvCxnSpPr>
            <a:cxnSpLocks/>
          </p:cNvCxnSpPr>
          <p:nvPr/>
        </p:nvCxnSpPr>
        <p:spPr>
          <a:xfrm flipH="1">
            <a:off x="4779352" y="12953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4A5D38-1C40-4B33-A4B1-37D3F337E1E4}"/>
              </a:ext>
            </a:extLst>
          </p:cNvPr>
          <p:cNvCxnSpPr>
            <a:cxnSpLocks/>
          </p:cNvCxnSpPr>
          <p:nvPr/>
        </p:nvCxnSpPr>
        <p:spPr>
          <a:xfrm flipH="1">
            <a:off x="3710716" y="157360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A180E9-9754-492B-BA08-21651A1B195A}"/>
              </a:ext>
            </a:extLst>
          </p:cNvPr>
          <p:cNvCxnSpPr>
            <a:cxnSpLocks/>
          </p:cNvCxnSpPr>
          <p:nvPr/>
        </p:nvCxnSpPr>
        <p:spPr>
          <a:xfrm flipH="1">
            <a:off x="6486966" y="1993358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0238C9-C6B4-4A2B-AC0C-90CC6AD0ED88}"/>
              </a:ext>
            </a:extLst>
          </p:cNvPr>
          <p:cNvCxnSpPr>
            <a:cxnSpLocks/>
          </p:cNvCxnSpPr>
          <p:nvPr/>
        </p:nvCxnSpPr>
        <p:spPr>
          <a:xfrm flipH="1">
            <a:off x="2525991" y="23000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6784E6-BAE0-43AA-8AB7-AAA940E51377}"/>
              </a:ext>
            </a:extLst>
          </p:cNvPr>
          <p:cNvCxnSpPr>
            <a:cxnSpLocks/>
          </p:cNvCxnSpPr>
          <p:nvPr/>
        </p:nvCxnSpPr>
        <p:spPr>
          <a:xfrm flipH="1">
            <a:off x="3862997" y="253043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9DF0A0-0650-4638-9481-7C96BB55C140}"/>
              </a:ext>
            </a:extLst>
          </p:cNvPr>
          <p:cNvCxnSpPr>
            <a:cxnSpLocks/>
          </p:cNvCxnSpPr>
          <p:nvPr/>
        </p:nvCxnSpPr>
        <p:spPr>
          <a:xfrm flipH="1">
            <a:off x="2144365" y="295985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30C733-3B6F-40C5-B98D-D2D13E5DB0C1}"/>
              </a:ext>
            </a:extLst>
          </p:cNvPr>
          <p:cNvCxnSpPr>
            <a:cxnSpLocks/>
          </p:cNvCxnSpPr>
          <p:nvPr/>
        </p:nvCxnSpPr>
        <p:spPr>
          <a:xfrm flipH="1">
            <a:off x="6319758" y="3195685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51D7BC-39A7-4A0E-B8EC-CF5904D93A0A}"/>
              </a:ext>
            </a:extLst>
          </p:cNvPr>
          <p:cNvCxnSpPr>
            <a:cxnSpLocks/>
          </p:cNvCxnSpPr>
          <p:nvPr/>
        </p:nvCxnSpPr>
        <p:spPr>
          <a:xfrm flipH="1">
            <a:off x="4807561" y="36331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E0AAFA-BE3A-4D5D-9ED2-038389C122E4}"/>
              </a:ext>
            </a:extLst>
          </p:cNvPr>
          <p:cNvCxnSpPr>
            <a:cxnSpLocks/>
          </p:cNvCxnSpPr>
          <p:nvPr/>
        </p:nvCxnSpPr>
        <p:spPr>
          <a:xfrm flipH="1">
            <a:off x="5611792" y="395216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8E74A6-0877-4750-B1D8-76153C76C6F1}"/>
              </a:ext>
            </a:extLst>
          </p:cNvPr>
          <p:cNvCxnSpPr>
            <a:cxnSpLocks/>
          </p:cNvCxnSpPr>
          <p:nvPr/>
        </p:nvCxnSpPr>
        <p:spPr>
          <a:xfrm flipH="1">
            <a:off x="1987242" y="4536021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C4BE3C-BBA9-48CE-8A31-71D997231195}"/>
              </a:ext>
            </a:extLst>
          </p:cNvPr>
          <p:cNvCxnSpPr>
            <a:cxnSpLocks/>
          </p:cNvCxnSpPr>
          <p:nvPr/>
        </p:nvCxnSpPr>
        <p:spPr>
          <a:xfrm flipH="1">
            <a:off x="1005710" y="5195469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1638BE-CC70-4926-9A33-8A98D6483026}"/>
              </a:ext>
            </a:extLst>
          </p:cNvPr>
          <p:cNvCxnSpPr>
            <a:cxnSpLocks/>
          </p:cNvCxnSpPr>
          <p:nvPr/>
        </p:nvCxnSpPr>
        <p:spPr>
          <a:xfrm flipH="1">
            <a:off x="7339796" y="5463174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8B7A67-A4E0-4903-9ED8-CFAB5D0BBCE8}"/>
              </a:ext>
            </a:extLst>
          </p:cNvPr>
          <p:cNvCxnSpPr>
            <a:cxnSpLocks/>
          </p:cNvCxnSpPr>
          <p:nvPr/>
        </p:nvCxnSpPr>
        <p:spPr>
          <a:xfrm flipH="1">
            <a:off x="7522527" y="58301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564091" y="149686"/>
            <a:ext cx="6695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4" y="393299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4103464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86756" y="4347693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653452" y="3994130"/>
            <a:ext cx="5487672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58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3706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B6E6F31-02E6-4155-AC67-51CAE521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896" y="2125014"/>
            <a:ext cx="9008618" cy="18416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0CD450-89A6-489E-9878-86E6CABEE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756079" y="149686"/>
            <a:ext cx="650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8" y="51066"/>
            <a:ext cx="527050" cy="40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9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5" y="1993081"/>
            <a:ext cx="2109018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40" y="195751"/>
            <a:ext cx="8498154" cy="2545989"/>
            <a:chOff x="156834" y="1116018"/>
            <a:chExt cx="2147450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73594" y="1141148"/>
              <a:ext cx="2130690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1927" y="2140062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bảy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hũ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anh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1053" y="0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20344"/>
            <a:ext cx="9685141" cy="1774652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thấy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2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rất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quan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tâm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yêu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quý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nhau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605365" y="3526326"/>
            <a:ext cx="916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Hai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lấy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ngựa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ô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quần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áo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đủ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6545" y="873791"/>
            <a:ext cx="4048125" cy="18048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B341907-FE08-44C0-A8D2-4C981040D404}"/>
              </a:ext>
            </a:extLst>
          </p:cNvPr>
          <p:cNvSpPr txBox="1"/>
          <p:nvPr/>
        </p:nvSpPr>
        <p:spPr>
          <a:xfrm>
            <a:off x="3124200" y="5670689"/>
            <a:ext cx="8286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lấy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ngựa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ô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quần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áo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đủ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838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235" y="0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6E1E43-C21E-4C15-A088-6FFD05BFF0EE}"/>
              </a:ext>
            </a:extLst>
          </p:cNvPr>
          <p:cNvSpPr/>
          <p:nvPr/>
        </p:nvSpPr>
        <p:spPr>
          <a:xfrm>
            <a:off x="1707050" y="5320076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D1A4C7-4C9F-4D31-B961-265DF74AFE0E}"/>
              </a:ext>
            </a:extLst>
          </p:cNvPr>
          <p:cNvSpPr/>
          <p:nvPr/>
        </p:nvSpPr>
        <p:spPr>
          <a:xfrm>
            <a:off x="7197344" y="5413601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2980333" y="1609859"/>
            <a:ext cx="1514394" cy="3710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2980333" y="1609859"/>
            <a:ext cx="3652287" cy="3710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980333" y="1378039"/>
            <a:ext cx="5996242" cy="3942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980333" y="2717442"/>
            <a:ext cx="6176546" cy="2602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3242032" y="2520738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177307" y="2627290"/>
            <a:ext cx="3293320" cy="2786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695763" y="2717442"/>
            <a:ext cx="774864" cy="2696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A337B4-90E6-43A7-91DF-9E854FB3C078}"/>
              </a:ext>
            </a:extLst>
          </p:cNvPr>
          <p:cNvCxnSpPr/>
          <p:nvPr/>
        </p:nvCxnSpPr>
        <p:spPr>
          <a:xfrm flipH="1" flipV="1">
            <a:off x="2980333" y="1378039"/>
            <a:ext cx="5642696" cy="4187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844272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kia,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78885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8" y="736218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373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597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0" y="1690577"/>
            <a:ext cx="7814930" cy="17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717389" y="1401445"/>
            <a:ext cx="4705394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52322" y="1694113"/>
              <a:ext cx="1378326" cy="7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</a:t>
              </a:r>
              <a:r>
                <a:rPr kumimoji="0" lang="en-US" altLang="zh-CN" sz="6000" b="0" i="0" u="none" strike="noStrike" kern="1200" cap="none" spc="30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1+2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412</Words>
  <Application>Microsoft Office PowerPoint</Application>
  <PresentationFormat>Widescreen</PresentationFormat>
  <Paragraphs>77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1_Office Theme</vt:lpstr>
      <vt:lpstr>3_Office Theme</vt:lpstr>
      <vt:lpstr>Office Theme</vt:lpstr>
      <vt:lpstr>Default Design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ASUS</cp:lastModifiedBy>
  <cp:revision>28</cp:revision>
  <dcterms:created xsi:type="dcterms:W3CDTF">2021-05-22T00:11:39Z</dcterms:created>
  <dcterms:modified xsi:type="dcterms:W3CDTF">2023-09-15T03:20:46Z</dcterms:modified>
</cp:coreProperties>
</file>