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5"/>
  </p:notesMasterIdLst>
  <p:sldIdLst>
    <p:sldId id="257" r:id="rId7"/>
    <p:sldId id="337" r:id="rId8"/>
    <p:sldId id="258" r:id="rId9"/>
    <p:sldId id="338" r:id="rId10"/>
    <p:sldId id="339" r:id="rId11"/>
    <p:sldId id="261" r:id="rId12"/>
    <p:sldId id="259" r:id="rId13"/>
    <p:sldId id="311" r:id="rId14"/>
    <p:sldId id="346" r:id="rId15"/>
    <p:sldId id="319" r:id="rId16"/>
    <p:sldId id="347" r:id="rId17"/>
    <p:sldId id="320" r:id="rId18"/>
    <p:sldId id="322" r:id="rId19"/>
    <p:sldId id="340" r:id="rId20"/>
    <p:sldId id="323" r:id="rId21"/>
    <p:sldId id="348" r:id="rId22"/>
    <p:sldId id="325" r:id="rId23"/>
    <p:sldId id="327" r:id="rId24"/>
    <p:sldId id="329" r:id="rId25"/>
    <p:sldId id="269" r:id="rId26"/>
    <p:sldId id="343" r:id="rId27"/>
    <p:sldId id="341" r:id="rId28"/>
    <p:sldId id="342" r:id="rId29"/>
    <p:sldId id="330" r:id="rId30"/>
    <p:sldId id="335" r:id="rId31"/>
    <p:sldId id="344" r:id="rId32"/>
    <p:sldId id="345" r:id="rId33"/>
    <p:sldId id="20075770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79" d="100"/>
          <a:sy n="79" d="100"/>
        </p:scale>
        <p:origin x="77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FD8AE-5195-4499-9F79-EF24A609834A}" type="datetimeFigureOut">
              <a:rPr lang="en-US" smtClean="0"/>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39734-D972-4345-AE8C-918B2F3D34F5}" type="slidenum">
              <a:rPr lang="en-US" smtClean="0"/>
              <a:t>‹#›</a:t>
            </a:fld>
            <a:endParaRPr lang="en-US"/>
          </a:p>
        </p:txBody>
      </p:sp>
    </p:spTree>
    <p:extLst>
      <p:ext uri="{BB962C8B-B14F-4D97-AF65-F5344CB8AC3E}">
        <p14:creationId xmlns:p14="http://schemas.microsoft.com/office/powerpoint/2010/main" val="3895743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4C689-0797-4A8F-B2C6-5687E1566F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998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433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819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741279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455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60417"/>
          <p:cNvSpPr>
            <a:spLocks noGrp="1" noRot="1" noChangeAspect="1" noTextEdit="1"/>
          </p:cNvSpPr>
          <p:nvPr>
            <p:ph type="sldImg"/>
          </p:nvPr>
        </p:nvSpPr>
        <p:spPr/>
      </p:sp>
      <p:sp>
        <p:nvSpPr>
          <p:cNvPr id="10243" name="文本占位符 60418"/>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1024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0988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8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23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3AC9-3560-40E7-BA92-C9728860DD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34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8036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0288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35C661-2F9E-4D47-AA12-CA27E6F2246B}"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4121036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385030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56916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0154699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7031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534113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7948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959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820639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1277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6942491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35C661-2F9E-4D47-AA12-CA27E6F2246B}"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209241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7164793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68548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1492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26727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926307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27159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354731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8822258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58962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967019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35C661-2F9E-4D47-AA12-CA27E6F2246B}"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3025945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10060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95203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16056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2023/9/15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179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15/09/2023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474195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15/09/2023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2745548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15/09/2023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0887907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15/09/2023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952805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15/09/2023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1032335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15/09/2023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94345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35C661-2F9E-4D47-AA12-CA27E6F2246B}"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528910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15/09/2023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4548220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15/09/2023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732588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15/09/2023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729468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15/09/2023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12460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15/09/2023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58010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826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686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5637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031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31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5C661-2F9E-4D47-AA12-CA27E6F2246B}" type="datetimeFigureOut">
              <a:rPr lang="en-US" smtClean="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408963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735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637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35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442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116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13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64821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40701706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139483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272753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35C661-2F9E-4D47-AA12-CA27E6F2246B}"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610280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759931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208443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0826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11441207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368680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451239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extLst>
      <p:ext uri="{BB962C8B-B14F-4D97-AF65-F5344CB8AC3E}">
        <p14:creationId xmlns:p14="http://schemas.microsoft.com/office/powerpoint/2010/main" val="274619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5C661-2F9E-4D47-AA12-CA27E6F2246B}"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220730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240476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35C661-2F9E-4D47-AA12-CA27E6F2246B}"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9FEAEA-29A9-4D5C-8B29-01AA654CAA98}" type="slidenum">
              <a:rPr lang="en-US" smtClean="0"/>
              <a:t>‹#›</a:t>
            </a:fld>
            <a:endParaRPr lang="en-US"/>
          </a:p>
        </p:txBody>
      </p:sp>
    </p:spTree>
    <p:extLst>
      <p:ext uri="{BB962C8B-B14F-4D97-AF65-F5344CB8AC3E}">
        <p14:creationId xmlns:p14="http://schemas.microsoft.com/office/powerpoint/2010/main" val="19292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5C661-2F9E-4D47-AA12-CA27E6F2246B}" type="datetimeFigureOut">
              <a:rPr lang="en-US" smtClean="0"/>
              <a:t>9/15/2023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FEAEA-29A9-4D5C-8B29-01AA654CAA98}" type="slidenum">
              <a:rPr lang="en-US" smtClean="0"/>
              <a:t>‹#›</a:t>
            </a:fld>
            <a:endParaRPr lang="en-US"/>
          </a:p>
        </p:txBody>
      </p:sp>
    </p:spTree>
    <p:extLst>
      <p:ext uri="{BB962C8B-B14F-4D97-AF65-F5344CB8AC3E}">
        <p14:creationId xmlns:p14="http://schemas.microsoft.com/office/powerpoint/2010/main" val="15642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4319637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2023/9/15</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2909715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32C21-FD13-4697-ADCD-F9E33DDFF06F}" type="datetimeFigureOut">
              <a:rPr lang="vi-VN" smtClean="0"/>
              <a:t>15/09/2023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39518967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808DA7-7394-4A95-A1D5-2618BCDAC62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CB9DC4-CC6D-483A-8DF3-A796911CB8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7958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9/15/2023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extLst>
      <p:ext uri="{BB962C8B-B14F-4D97-AF65-F5344CB8AC3E}">
        <p14:creationId xmlns:p14="http://schemas.microsoft.com/office/powerpoint/2010/main" val="46545155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slide" Target="slide4.xml"/><Relationship Id="rId3" Type="http://schemas.openxmlformats.org/officeDocument/2006/relationships/slideLayout" Target="../slideLayouts/slideLayout35.xml"/><Relationship Id="rId7" Type="http://schemas.openxmlformats.org/officeDocument/2006/relationships/image" Target="../media/image12.gif"/><Relationship Id="rId12" Type="http://schemas.openxmlformats.org/officeDocument/2006/relationships/slide" Target="slide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11" Type="http://schemas.openxmlformats.org/officeDocument/2006/relationships/slide" Target="slide6.xml"/><Relationship Id="rId5" Type="http://schemas.openxmlformats.org/officeDocument/2006/relationships/slide" Target="slide5.xml"/><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xml"/><Relationship Id="rId5" Type="http://schemas.openxmlformats.org/officeDocument/2006/relationships/image" Target="../media/image16.jp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 Target="slide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7"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19" name="6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6" name="Rectangle 5">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Tự</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nhiên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xã</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hội</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endParaRPr>
          </a:p>
        </p:txBody>
      </p:sp>
    </p:spTree>
    <p:extLst>
      <p:ext uri="{BB962C8B-B14F-4D97-AF65-F5344CB8AC3E}">
        <p14:creationId xmlns:p14="http://schemas.microsoft.com/office/powerpoint/2010/main" val="427653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6320-C42F-4119-8357-76512A53C8F9}"/>
              </a:ext>
            </a:extLst>
          </p:cNvPr>
          <p:cNvSpPr>
            <a:spLocks noGrp="1"/>
          </p:cNvSpPr>
          <p:nvPr>
            <p:ph type="title"/>
          </p:nvPr>
        </p:nvSpPr>
        <p:spPr/>
        <p:txBody>
          <a:bodyPr/>
          <a:lstStyle/>
          <a:p>
            <a:pPr algn="ctr"/>
            <a:r>
              <a:rPr lang="en-US" dirty="0" err="1">
                <a:highlight>
                  <a:srgbClr val="FFFF00"/>
                </a:highlight>
                <a:latin typeface="+mn-lt"/>
                <a:ea typeface="Arial-Rounded" panose="020B0500000000000000" pitchFamily="34" charset="0"/>
                <a:cs typeface="Arial-Rounded" panose="020B0500000000000000" pitchFamily="34" charset="0"/>
              </a:rPr>
              <a:t>Kể</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tên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công</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việc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hoặc</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nghề</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nghiệp</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của</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người</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lớn</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mà</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em</a:t>
            </a:r>
            <a:r>
              <a:rPr lang="en-US" dirty="0">
                <a:highlight>
                  <a:srgbClr val="FFFF00"/>
                </a:highlight>
                <a:latin typeface="+mn-lt"/>
                <a:ea typeface="Arial-Rounded" panose="020B0500000000000000" pitchFamily="34" charset="0"/>
                <a:cs typeface="Arial-Rounded" panose="020B0500000000000000" pitchFamily="34" charset="0"/>
              </a:rPr>
              <a:t> </a:t>
            </a:r>
            <a:r>
              <a:rPr lang="en-US" dirty="0" err="1">
                <a:highlight>
                  <a:srgbClr val="FFFF00"/>
                </a:highlight>
                <a:latin typeface="+mn-lt"/>
                <a:ea typeface="Arial-Rounded" panose="020B0500000000000000" pitchFamily="34" charset="0"/>
                <a:cs typeface="Arial-Rounded" panose="020B0500000000000000" pitchFamily="34" charset="0"/>
              </a:rPr>
              <a:t>biết</a:t>
            </a:r>
            <a:endParaRPr lang="en-US" dirty="0">
              <a:highlight>
                <a:srgbClr val="FFFF00"/>
              </a:highlight>
              <a:latin typeface="+mn-lt"/>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7AAB6E4D-B4CC-4B63-A06D-0F4C2A7DA8FB}"/>
              </a:ext>
            </a:extLst>
          </p:cNvPr>
          <p:cNvSpPr>
            <a:spLocks noGrp="1"/>
          </p:cNvSpPr>
          <p:nvPr>
            <p:ph idx="1"/>
          </p:nvPr>
        </p:nvSpPr>
        <p:spPr/>
        <p:txBody>
          <a:bodyPr/>
          <a:lstStyle/>
          <a:p>
            <a:endParaRPr lang="en-US" dirty="0"/>
          </a:p>
        </p:txBody>
      </p:sp>
      <p:sp>
        <p:nvSpPr>
          <p:cNvPr id="7" name="Rectangle: Rounded Corners 6">
            <a:extLst>
              <a:ext uri="{FF2B5EF4-FFF2-40B4-BE49-F238E27FC236}">
                <a16:creationId xmlns:a16="http://schemas.microsoft.com/office/drawing/2014/main" id="{D81FFC26-229B-4D75-861A-BAF743EAC6DD}"/>
              </a:ext>
            </a:extLst>
          </p:cNvPr>
          <p:cNvSpPr/>
          <p:nvPr/>
        </p:nvSpPr>
        <p:spPr>
          <a:xfrm>
            <a:off x="4447954" y="2035397"/>
            <a:ext cx="3296092" cy="462058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Giáo</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viên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Bác</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sĩ</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Công</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nhân</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err="1">
                <a:solidFill>
                  <a:prstClr val="white"/>
                </a:solidFill>
                <a:latin typeface="Calibri" panose="020F0502020204030204"/>
                <a:ea typeface="Arial-Rounded" panose="020B0500000000000000" pitchFamily="34" charset="0"/>
                <a:cs typeface="Arial-Rounded" panose="020B0500000000000000" pitchFamily="34" charset="0"/>
              </a:rPr>
              <a:t>Nông</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dân</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Kĩ</a:t>
            </a:r>
            <a:r>
              <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sư</a:t>
            </a:r>
            <a:endParaRPr kumimoji="0" lang="en-US" sz="4000" b="0" i="0" u="none" strike="noStrike" kern="1200" cap="none" spc="0" normalizeH="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4000" baseline="0" dirty="0">
                <a:solidFill>
                  <a:prstClr val="white"/>
                </a:solidFill>
                <a:latin typeface="Calibri" panose="020F0502020204030204"/>
                <a:ea typeface="Arial-Rounded" panose="020B0500000000000000" pitchFamily="34" charset="0"/>
                <a:cs typeface="Arial-Rounded" panose="020B0500000000000000" pitchFamily="34" charset="0"/>
              </a:rPr>
              <a:t>Ca</a:t>
            </a:r>
            <a:r>
              <a:rPr lang="en-US" sz="4000" dirty="0">
                <a:solidFill>
                  <a:prstClr val="white"/>
                </a:solidFill>
                <a:latin typeface="Calibri" panose="020F0502020204030204"/>
                <a:ea typeface="Arial-Rounded" panose="020B0500000000000000" pitchFamily="34" charset="0"/>
                <a:cs typeface="Arial-Rounded" panose="020B0500000000000000" pitchFamily="34" charset="0"/>
              </a:rPr>
              <a:t> </a:t>
            </a:r>
            <a:r>
              <a:rPr lang="en-US" sz="4000" dirty="0" err="1">
                <a:solidFill>
                  <a:prstClr val="white"/>
                </a:solidFill>
                <a:latin typeface="Calibri" panose="020F0502020204030204"/>
                <a:ea typeface="Arial-Rounded" panose="020B0500000000000000" pitchFamily="34" charset="0"/>
                <a:cs typeface="Arial-Rounded" panose="020B0500000000000000" pitchFamily="34" charset="0"/>
              </a:rPr>
              <a:t>sỹ</a:t>
            </a:r>
            <a:endParaRPr lang="en-US" sz="4000" dirty="0">
              <a:solidFill>
                <a:prstClr val="white"/>
              </a:solidFill>
              <a:latin typeface="Calibri" panose="020F0502020204030204"/>
              <a:ea typeface="Arial-Rounded" panose="020B0500000000000000" pitchFamily="34" charset="0"/>
              <a:cs typeface="Arial-Rounded" panose="020B0500000000000000"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96274123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khám</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301979657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0" y="248356"/>
            <a:ext cx="11717867"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1.Tìm</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hiểu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nghề</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nghiệp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lớn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em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3477BF2-46ED-41A5-B69B-D8FDE2D1BCFD}"/>
              </a:ext>
            </a:extLst>
          </p:cNvPr>
          <p:cNvPicPr>
            <a:picLocks noChangeAspect="1"/>
          </p:cNvPicPr>
          <p:nvPr/>
        </p:nvPicPr>
        <p:blipFill>
          <a:blip r:embed="rId2"/>
          <a:stretch>
            <a:fillRect/>
          </a:stretch>
        </p:blipFill>
        <p:spPr>
          <a:xfrm>
            <a:off x="2307487" y="1461201"/>
            <a:ext cx="7258050" cy="4467225"/>
          </a:xfrm>
          <a:prstGeom prst="rect">
            <a:avLst/>
          </a:prstGeom>
        </p:spPr>
      </p:pic>
      <p:sp>
        <p:nvSpPr>
          <p:cNvPr id="14" name="Thought Bubble: Cloud 13">
            <a:extLst>
              <a:ext uri="{FF2B5EF4-FFF2-40B4-BE49-F238E27FC236}">
                <a16:creationId xmlns:a16="http://schemas.microsoft.com/office/drawing/2014/main" id="{5D3DF798-37B0-4276-A5C5-0BB66043E190}"/>
              </a:ext>
            </a:extLst>
          </p:cNvPr>
          <p:cNvSpPr/>
          <p:nvPr/>
        </p:nvSpPr>
        <p:spPr>
          <a:xfrm>
            <a:off x="-191386" y="1461200"/>
            <a:ext cx="2583712" cy="2100707"/>
          </a:xfrm>
          <a:prstGeom prst="cloudCallout">
            <a:avLst>
              <a:gd name="adj1" fmla="val 79707"/>
              <a:gd name="adj2" fmla="val 680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Bố</a:t>
            </a:r>
            <a:r>
              <a:rPr lang="en-US" sz="3200" dirty="0"/>
              <a:t> </a:t>
            </a:r>
            <a:r>
              <a:rPr lang="en-US" sz="3200" dirty="0" err="1"/>
              <a:t>mẹ</a:t>
            </a:r>
            <a:r>
              <a:rPr lang="en-US" sz="3200" dirty="0"/>
              <a:t> </a:t>
            </a:r>
            <a:r>
              <a:rPr lang="en-US" sz="3200" dirty="0" err="1"/>
              <a:t>em</a:t>
            </a:r>
            <a:r>
              <a:rPr lang="en-US" sz="3200" dirty="0"/>
              <a:t> </a:t>
            </a:r>
            <a:r>
              <a:rPr lang="en-US" sz="3200" dirty="0" err="1"/>
              <a:t>làm</a:t>
            </a:r>
            <a:r>
              <a:rPr lang="en-US" sz="3200" dirty="0"/>
              <a:t> </a:t>
            </a:r>
            <a:r>
              <a:rPr lang="en-US" sz="3200" dirty="0" err="1"/>
              <a:t>nghề</a:t>
            </a:r>
            <a:r>
              <a:rPr lang="en-US" sz="3200" dirty="0"/>
              <a:t> </a:t>
            </a:r>
            <a:r>
              <a:rPr lang="en-US" sz="3200" dirty="0" err="1"/>
              <a:t>gì</a:t>
            </a:r>
            <a:r>
              <a:rPr lang="en-US" sz="3200" dirty="0"/>
              <a:t>?</a:t>
            </a:r>
          </a:p>
        </p:txBody>
      </p:sp>
      <p:sp>
        <p:nvSpPr>
          <p:cNvPr id="15" name="Thought Bubble: Cloud 14">
            <a:extLst>
              <a:ext uri="{FF2B5EF4-FFF2-40B4-BE49-F238E27FC236}">
                <a16:creationId xmlns:a16="http://schemas.microsoft.com/office/drawing/2014/main" id="{21376638-266D-4F4A-A9C0-3BD7FA8B4AC9}"/>
              </a:ext>
            </a:extLst>
          </p:cNvPr>
          <p:cNvSpPr/>
          <p:nvPr/>
        </p:nvSpPr>
        <p:spPr>
          <a:xfrm>
            <a:off x="9441713" y="1174045"/>
            <a:ext cx="2750288" cy="2981054"/>
          </a:xfrm>
          <a:prstGeom prst="cloudCallout">
            <a:avLst>
              <a:gd name="adj1" fmla="val -80508"/>
              <a:gd name="adj2" fmla="val 82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Nghề</a:t>
            </a:r>
            <a:r>
              <a:rPr lang="en-US" sz="3200" dirty="0"/>
              <a:t> </a:t>
            </a:r>
            <a:r>
              <a:rPr lang="en-US" sz="3200" dirty="0" err="1"/>
              <a:t>đó</a:t>
            </a:r>
            <a:r>
              <a:rPr lang="en-US" sz="3200" dirty="0"/>
              <a:t> </a:t>
            </a:r>
            <a:r>
              <a:rPr lang="en-US" sz="3200" dirty="0" err="1"/>
              <a:t>có</a:t>
            </a:r>
            <a:r>
              <a:rPr lang="en-US" sz="3200" dirty="0"/>
              <a:t> ý </a:t>
            </a:r>
            <a:r>
              <a:rPr lang="en-US" sz="3200" dirty="0" err="1"/>
              <a:t>nghĩa</a:t>
            </a:r>
            <a:r>
              <a:rPr lang="en-US" sz="3200" dirty="0"/>
              <a:t> </a:t>
            </a:r>
            <a:r>
              <a:rPr lang="en-US" sz="3200" dirty="0" err="1"/>
              <a:t>gì</a:t>
            </a:r>
            <a:r>
              <a:rPr lang="en-US" sz="3200" dirty="0"/>
              <a:t> </a:t>
            </a:r>
            <a:r>
              <a:rPr lang="en-US" sz="3200" dirty="0" err="1"/>
              <a:t>cho</a:t>
            </a:r>
            <a:r>
              <a:rPr lang="en-US" sz="3200" dirty="0"/>
              <a:t> </a:t>
            </a:r>
            <a:r>
              <a:rPr lang="en-US" sz="3200" dirty="0" err="1"/>
              <a:t>xã</a:t>
            </a:r>
            <a:r>
              <a:rPr lang="en-US" sz="3200" dirty="0"/>
              <a:t> </a:t>
            </a:r>
            <a:r>
              <a:rPr lang="en-US" sz="3200" dirty="0" err="1"/>
              <a:t>hội</a:t>
            </a:r>
            <a:r>
              <a:rPr lang="en-US" sz="3200" dirty="0"/>
              <a:t>?</a:t>
            </a:r>
          </a:p>
        </p:txBody>
      </p:sp>
    </p:spTree>
    <p:extLst>
      <p:ext uri="{BB962C8B-B14F-4D97-AF65-F5344CB8AC3E}">
        <p14:creationId xmlns:p14="http://schemas.microsoft.com/office/powerpoint/2010/main" val="28584946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ACA98E-81CA-459D-8076-58E0AD53D085}"/>
              </a:ext>
            </a:extLst>
          </p:cNvPr>
          <p:cNvSpPr/>
          <p:nvPr/>
        </p:nvSpPr>
        <p:spPr>
          <a:xfrm>
            <a:off x="124178" y="169333"/>
            <a:ext cx="11114436" cy="10215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Chỉ</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và</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nói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công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việc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hoặc</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nghề</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nghiệp</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của</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những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người</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trong</a:t>
            </a:r>
            <a:r>
              <a:rPr kumimoji="0" lang="en-US" sz="3200" b="0" i="0" u="none" strike="noStrike" kern="1200" cap="none" spc="0" normalizeH="0" noProof="0" dirty="0">
                <a:ln>
                  <a:noFill/>
                </a:ln>
                <a:solidFill>
                  <a:prstClr val="white"/>
                </a:solidFill>
                <a:effectLst/>
                <a:uLnTx/>
                <a:uFillTx/>
                <a:latin typeface="Calibri"/>
                <a:ea typeface="+mn-ea"/>
                <a:cs typeface="+mn-cs"/>
              </a:rPr>
              <a:t> </a:t>
            </a:r>
            <a:r>
              <a:rPr kumimoji="0" lang="en-US" sz="3200" b="0" i="0" u="none" strike="noStrike" kern="1200" cap="none" spc="0" normalizeH="0" noProof="0" dirty="0" err="1">
                <a:ln>
                  <a:noFill/>
                </a:ln>
                <a:solidFill>
                  <a:prstClr val="white"/>
                </a:solidFill>
                <a:effectLst/>
                <a:uLnTx/>
                <a:uFillTx/>
                <a:latin typeface="Calibri"/>
                <a:ea typeface="+mn-ea"/>
                <a:cs typeface="+mn-cs"/>
              </a:rPr>
              <a:t>hình</a:t>
            </a:r>
            <a:r>
              <a:rPr kumimoji="0" lang="en-US" sz="3200" b="0" i="0" u="none" strike="noStrike" kern="1200" cap="none" spc="0" normalizeH="0" noProof="0" dirty="0">
                <a:ln>
                  <a:noFill/>
                </a:ln>
                <a:solidFill>
                  <a:prstClr val="white"/>
                </a:solidFill>
                <a:effectLst/>
                <a:uLnTx/>
                <a:uFillTx/>
                <a:latin typeface="Calibri"/>
                <a:ea typeface="+mn-ea"/>
                <a:cs typeface="+mn-cs"/>
              </a:rPr>
              <a: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7E6AD90-8E27-42D0-8963-30C373BF5C66}"/>
              </a:ext>
            </a:extLst>
          </p:cNvPr>
          <p:cNvPicPr>
            <a:picLocks noChangeAspect="1"/>
          </p:cNvPicPr>
          <p:nvPr/>
        </p:nvPicPr>
        <p:blipFill>
          <a:blip r:embed="rId3"/>
          <a:stretch>
            <a:fillRect/>
          </a:stretch>
        </p:blipFill>
        <p:spPr>
          <a:xfrm>
            <a:off x="2600325" y="1448908"/>
            <a:ext cx="6991350" cy="3067050"/>
          </a:xfrm>
          <a:prstGeom prst="rect">
            <a:avLst/>
          </a:prstGeom>
        </p:spPr>
      </p:pic>
      <p:sp>
        <p:nvSpPr>
          <p:cNvPr id="10" name="Rectangle 9">
            <a:extLst>
              <a:ext uri="{FF2B5EF4-FFF2-40B4-BE49-F238E27FC236}">
                <a16:creationId xmlns:a16="http://schemas.microsoft.com/office/drawing/2014/main" id="{881D52B8-A7A4-425A-B4A2-B4EF7A769C86}"/>
              </a:ext>
            </a:extLst>
          </p:cNvPr>
          <p:cNvSpPr/>
          <p:nvPr/>
        </p:nvSpPr>
        <p:spPr>
          <a:xfrm>
            <a:off x="3327990" y="4646428"/>
            <a:ext cx="1637414"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a:t>
            </a:r>
            <a:r>
              <a:rPr lang="en-US" sz="3200" dirty="0"/>
              <a:t> </a:t>
            </a:r>
            <a:r>
              <a:rPr lang="en-US" sz="3200" dirty="0" err="1"/>
              <a:t>dân</a:t>
            </a:r>
            <a:endParaRPr lang="en-US" sz="3200" dirty="0"/>
          </a:p>
        </p:txBody>
      </p:sp>
      <p:sp>
        <p:nvSpPr>
          <p:cNvPr id="12" name="Rectangle 11">
            <a:extLst>
              <a:ext uri="{FF2B5EF4-FFF2-40B4-BE49-F238E27FC236}">
                <a16:creationId xmlns:a16="http://schemas.microsoft.com/office/drawing/2014/main" id="{4F07D3AF-B9AA-4F92-885D-CA364F3EDD29}"/>
              </a:ext>
            </a:extLst>
          </p:cNvPr>
          <p:cNvSpPr/>
          <p:nvPr/>
        </p:nvSpPr>
        <p:spPr>
          <a:xfrm>
            <a:off x="6507126" y="4646428"/>
            <a:ext cx="3084549"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Bộ</a:t>
            </a:r>
            <a:r>
              <a:rPr lang="en-US" sz="3200" dirty="0"/>
              <a:t> </a:t>
            </a:r>
            <a:r>
              <a:rPr lang="en-US" sz="3200" dirty="0" err="1"/>
              <a:t>đội</a:t>
            </a:r>
            <a:r>
              <a:rPr lang="en-US" sz="3200" dirty="0"/>
              <a:t> </a:t>
            </a:r>
            <a:r>
              <a:rPr lang="en-US" sz="3200" dirty="0" err="1"/>
              <a:t>hải</a:t>
            </a:r>
            <a:r>
              <a:rPr lang="en-US" sz="3200" dirty="0"/>
              <a:t> </a:t>
            </a:r>
            <a:r>
              <a:rPr lang="en-US" sz="3200" dirty="0" err="1"/>
              <a:t>quân</a:t>
            </a:r>
            <a:endParaRPr lang="en-US" sz="3200" dirty="0"/>
          </a:p>
        </p:txBody>
      </p:sp>
    </p:spTree>
    <p:extLst>
      <p:ext uri="{BB962C8B-B14F-4D97-AF65-F5344CB8AC3E}">
        <p14:creationId xmlns:p14="http://schemas.microsoft.com/office/powerpoint/2010/main" val="3651560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21EB3-1276-4518-9E82-F594E3C6B4F4}"/>
              </a:ext>
            </a:extLst>
          </p:cNvPr>
          <p:cNvPicPr>
            <a:picLocks noChangeAspect="1"/>
          </p:cNvPicPr>
          <p:nvPr/>
        </p:nvPicPr>
        <p:blipFill>
          <a:blip r:embed="rId2"/>
          <a:stretch>
            <a:fillRect/>
          </a:stretch>
        </p:blipFill>
        <p:spPr>
          <a:xfrm>
            <a:off x="2808325" y="106214"/>
            <a:ext cx="6362700" cy="5667375"/>
          </a:xfrm>
          <a:prstGeom prst="rect">
            <a:avLst/>
          </a:prstGeom>
        </p:spPr>
      </p:pic>
      <p:sp>
        <p:nvSpPr>
          <p:cNvPr id="4" name="Rectangle 3">
            <a:extLst>
              <a:ext uri="{FF2B5EF4-FFF2-40B4-BE49-F238E27FC236}">
                <a16:creationId xmlns:a16="http://schemas.microsoft.com/office/drawing/2014/main" id="{96148D65-259B-4D65-AC0A-ED33EF223192}"/>
              </a:ext>
            </a:extLst>
          </p:cNvPr>
          <p:cNvSpPr/>
          <p:nvPr/>
        </p:nvSpPr>
        <p:spPr>
          <a:xfrm>
            <a:off x="3020975" y="257307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Công</a:t>
            </a:r>
            <a:r>
              <a:rPr lang="en-US" sz="3200" dirty="0"/>
              <a:t> </a:t>
            </a:r>
            <a:r>
              <a:rPr lang="en-US" sz="3200" dirty="0" err="1"/>
              <a:t>nhân</a:t>
            </a:r>
            <a:r>
              <a:rPr lang="en-US" sz="3200" dirty="0"/>
              <a:t> may</a:t>
            </a:r>
          </a:p>
        </p:txBody>
      </p:sp>
      <p:sp>
        <p:nvSpPr>
          <p:cNvPr id="5" name="Rectangle 4">
            <a:extLst>
              <a:ext uri="{FF2B5EF4-FFF2-40B4-BE49-F238E27FC236}">
                <a16:creationId xmlns:a16="http://schemas.microsoft.com/office/drawing/2014/main" id="{31F98266-410D-4C66-903B-04AD6D1F562B}"/>
              </a:ext>
            </a:extLst>
          </p:cNvPr>
          <p:cNvSpPr/>
          <p:nvPr/>
        </p:nvSpPr>
        <p:spPr>
          <a:xfrm>
            <a:off x="6422066" y="2573078"/>
            <a:ext cx="2562446"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Thợ</a:t>
            </a:r>
            <a:r>
              <a:rPr lang="en-US" sz="3200" dirty="0"/>
              <a:t> </a:t>
            </a:r>
            <a:r>
              <a:rPr lang="en-US" sz="3200" dirty="0" err="1"/>
              <a:t>đan</a:t>
            </a:r>
            <a:r>
              <a:rPr lang="en-US" sz="3200" dirty="0"/>
              <a:t> </a:t>
            </a:r>
            <a:r>
              <a:rPr lang="en-US" sz="3200" dirty="0" err="1"/>
              <a:t>nón</a:t>
            </a:r>
            <a:endParaRPr lang="en-US" sz="3200" dirty="0"/>
          </a:p>
        </p:txBody>
      </p:sp>
      <p:sp>
        <p:nvSpPr>
          <p:cNvPr id="6" name="Rectangle 5">
            <a:extLst>
              <a:ext uri="{FF2B5EF4-FFF2-40B4-BE49-F238E27FC236}">
                <a16:creationId xmlns:a16="http://schemas.microsoft.com/office/drawing/2014/main" id="{E7A8632B-7FE6-47D6-8E81-A825D992AFF4}"/>
              </a:ext>
            </a:extLst>
          </p:cNvPr>
          <p:cNvSpPr/>
          <p:nvPr/>
        </p:nvSpPr>
        <p:spPr>
          <a:xfrm>
            <a:off x="3020974" y="5603469"/>
            <a:ext cx="2880095" cy="563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Nông</a:t>
            </a:r>
            <a:r>
              <a:rPr lang="en-US" sz="3200" dirty="0"/>
              <a:t> </a:t>
            </a:r>
            <a:r>
              <a:rPr lang="en-US" sz="3200" dirty="0" err="1"/>
              <a:t>dân</a:t>
            </a:r>
            <a:endParaRPr lang="en-US" sz="3200" dirty="0"/>
          </a:p>
        </p:txBody>
      </p:sp>
      <p:sp>
        <p:nvSpPr>
          <p:cNvPr id="7" name="Rectangle 6">
            <a:extLst>
              <a:ext uri="{FF2B5EF4-FFF2-40B4-BE49-F238E27FC236}">
                <a16:creationId xmlns:a16="http://schemas.microsoft.com/office/drawing/2014/main" id="{4B7E56B6-3A8C-4A7B-BA10-4DE317D6F3F9}"/>
              </a:ext>
            </a:extLst>
          </p:cNvPr>
          <p:cNvSpPr/>
          <p:nvPr/>
        </p:nvSpPr>
        <p:spPr>
          <a:xfrm>
            <a:off x="6263241" y="5603467"/>
            <a:ext cx="2880095" cy="87176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Người</a:t>
            </a:r>
            <a:r>
              <a:rPr lang="en-US" sz="3200" dirty="0"/>
              <a:t> </a:t>
            </a:r>
            <a:r>
              <a:rPr lang="en-US" sz="3200" dirty="0" err="1"/>
              <a:t>bán</a:t>
            </a:r>
            <a:r>
              <a:rPr lang="en-US" sz="3200" dirty="0"/>
              <a:t> </a:t>
            </a:r>
            <a:r>
              <a:rPr lang="en-US" sz="3200" dirty="0" err="1"/>
              <a:t>hoa</a:t>
            </a:r>
            <a:r>
              <a:rPr lang="en-US" sz="3200" dirty="0"/>
              <a:t> </a:t>
            </a:r>
            <a:r>
              <a:rPr lang="en-US" sz="3200" dirty="0" err="1"/>
              <a:t>quả</a:t>
            </a:r>
            <a:endParaRPr lang="en-US" sz="3200" dirty="0"/>
          </a:p>
        </p:txBody>
      </p:sp>
    </p:spTree>
    <p:extLst>
      <p:ext uri="{BB962C8B-B14F-4D97-AF65-F5344CB8AC3E}">
        <p14:creationId xmlns:p14="http://schemas.microsoft.com/office/powerpoint/2010/main" val="2205903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53254" name="Text Box 6"/>
          <p:cNvSpPr txBox="1"/>
          <p:nvPr/>
        </p:nvSpPr>
        <p:spPr>
          <a:xfrm>
            <a:off x="1361017" y="3530600"/>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Rectangle 1">
            <a:extLst>
              <a:ext uri="{FF2B5EF4-FFF2-40B4-BE49-F238E27FC236}">
                <a16:creationId xmlns:a16="http://schemas.microsoft.com/office/drawing/2014/main" id="{0C90B5E3-6870-4A3C-99B2-87B68EDB9806}"/>
              </a:ext>
            </a:extLst>
          </p:cNvPr>
          <p:cNvSpPr/>
          <p:nvPr/>
        </p:nvSpPr>
        <p:spPr>
          <a:xfrm>
            <a:off x="627321" y="159488"/>
            <a:ext cx="4253023" cy="8293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endParaRPr lang="en-US" sz="2800" dirty="0"/>
          </a:p>
        </p:txBody>
      </p:sp>
      <p:pic>
        <p:nvPicPr>
          <p:cNvPr id="4" name="Picture 3">
            <a:extLst>
              <a:ext uri="{FF2B5EF4-FFF2-40B4-BE49-F238E27FC236}">
                <a16:creationId xmlns:a16="http://schemas.microsoft.com/office/drawing/2014/main" id="{ADA18B61-FA09-437B-9CB6-3A8E6C22E2F1}"/>
              </a:ext>
            </a:extLst>
          </p:cNvPr>
          <p:cNvPicPr>
            <a:picLocks noChangeAspect="1"/>
          </p:cNvPicPr>
          <p:nvPr/>
        </p:nvPicPr>
        <p:blipFill>
          <a:blip r:embed="rId5"/>
          <a:stretch>
            <a:fillRect/>
          </a:stretch>
        </p:blipFill>
        <p:spPr>
          <a:xfrm>
            <a:off x="3076575" y="1628775"/>
            <a:ext cx="6038850" cy="3600450"/>
          </a:xfrm>
          <a:prstGeom prst="rect">
            <a:avLst/>
          </a:prstGeom>
        </p:spPr>
      </p:pic>
      <p:pic>
        <p:nvPicPr>
          <p:cNvPr id="6" name="Picture 5">
            <a:extLst>
              <a:ext uri="{FF2B5EF4-FFF2-40B4-BE49-F238E27FC236}">
                <a16:creationId xmlns:a16="http://schemas.microsoft.com/office/drawing/2014/main" id="{8CDCE569-14FE-4EF7-ACCB-45D389A447FB}"/>
              </a:ext>
            </a:extLst>
          </p:cNvPr>
          <p:cNvPicPr>
            <a:picLocks noChangeAspect="1"/>
          </p:cNvPicPr>
          <p:nvPr/>
        </p:nvPicPr>
        <p:blipFill>
          <a:blip r:embed="rId6"/>
          <a:stretch>
            <a:fillRect/>
          </a:stretch>
        </p:blipFill>
        <p:spPr>
          <a:xfrm>
            <a:off x="2362200" y="1628776"/>
            <a:ext cx="7504814" cy="3368526"/>
          </a:xfrm>
          <a:prstGeom prst="rect">
            <a:avLst/>
          </a:prstGeom>
        </p:spPr>
      </p:pic>
    </p:spTree>
    <p:extLst>
      <p:ext uri="{BB962C8B-B14F-4D97-AF65-F5344CB8AC3E}">
        <p14:creationId xmlns:p14="http://schemas.microsoft.com/office/powerpoint/2010/main" val="2517690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3"/>
                                        </p:tgtEl>
                                        <p:attrNameLst>
                                          <p:attrName>style.visibility</p:attrName>
                                        </p:attrNameLst>
                                      </p:cBhvr>
                                      <p:to>
                                        <p:strVal val="visible"/>
                                      </p:to>
                                    </p:set>
                                    <p:animEffect transition="in" filter="blinds(horizontal)">
                                      <p:cBhvr>
                                        <p:cTn id="12" dur="500"/>
                                        <p:tgtEl>
                                          <p:spTgt spid="53253"/>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3254"/>
                                        </p:tgtEl>
                                        <p:attrNameLst>
                                          <p:attrName>style.visibility</p:attrName>
                                        </p:attrNameLst>
                                      </p:cBhvr>
                                      <p:to>
                                        <p:strVal val="visible"/>
                                      </p:to>
                                    </p:set>
                                    <p:animEffect transition="in" filter="blinds(horizontal)">
                                      <p:cBhvr>
                                        <p:cTn id="17" dur="500"/>
                                        <p:tgtEl>
                                          <p:spTgt spid="53254"/>
                                        </p:tgtEl>
                                      </p:cBhvr>
                                    </p:animEffect>
                                  </p:childTnLst>
                                  <p:subTnLst>
                                    <p:audio>
                                      <p:cMediaNode>
                                        <p:cTn display="0" masterRel="sameClick">
                                          <p:stCondLst>
                                            <p:cond evt="begin" delay="0">
                                              <p:tn val="15"/>
                                            </p:cond>
                                          </p:stCondLst>
                                          <p:endCondLst>
                                            <p:cond evt="onStopAudio" delay="0">
                                              <p:tgtEl>
                                                <p:sldTgt/>
                                              </p:tgtEl>
                                            </p:cond>
                                          </p:endCondLst>
                                        </p:cTn>
                                        <p:tgtEl>
                                          <p:sndTgt r:embed="rId3"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pic>
        <p:nvPicPr>
          <p:cNvPr id="12" name="Content Placeholder 11"/>
          <p:cNvPicPr>
            <a:picLocks noGrp="1" noChangeAspect="1"/>
          </p:cNvPicPr>
          <p:nvPr>
            <p:ph sz="half" idx="2"/>
          </p:nvPr>
        </p:nvPicPr>
        <p:blipFill>
          <a:blip r:embed="rId3"/>
          <a:stretch>
            <a:fillRect/>
          </a:stretch>
        </p:blipFill>
        <p:spPr>
          <a:xfrm>
            <a:off x="-84455" y="-91440"/>
            <a:ext cx="12277090" cy="7084695"/>
          </a:xfrm>
          <a:prstGeom prst="rect">
            <a:avLst/>
          </a:prstGeom>
        </p:spPr>
      </p:pic>
      <p:sp>
        <p:nvSpPr>
          <p:cNvPr id="14" name="Content Placeholder 13"/>
          <p:cNvSpPr>
            <a:spLocks noGrp="1"/>
          </p:cNvSpPr>
          <p:nvPr>
            <p:ph sz="half" idx="1"/>
          </p:nvPr>
        </p:nvSpPr>
        <p:spPr/>
        <p:txBody>
          <a:bodyPr/>
          <a:lstStyle/>
          <a:p>
            <a:endParaRPr lang="en-US"/>
          </a:p>
        </p:txBody>
      </p:sp>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5392186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4C7AA9-99B2-4DCE-BC24-190891513970}"/>
              </a:ext>
            </a:extLst>
          </p:cNvPr>
          <p:cNvSpPr/>
          <p:nvPr/>
        </p:nvSpPr>
        <p:spPr>
          <a:xfrm>
            <a:off x="203201" y="248356"/>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1. </a:t>
            </a:r>
            <a:r>
              <a:rPr kumimoji="0" lang="en-US" sz="3200" b="0" i="0" u="none" strike="noStrike" kern="1200" cap="none" spc="0" normalizeH="0" baseline="0" noProof="0" dirty="0" err="1">
                <a:ln>
                  <a:noFill/>
                </a:ln>
                <a:solidFill>
                  <a:prstClr val="white"/>
                </a:solidFill>
                <a:effectLst/>
                <a:uLnTx/>
                <a:uFillTx/>
                <a:latin typeface="Calibri" panose="020F0502020204030204"/>
              </a:rPr>
              <a:t>Kể</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tên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các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a:t>
            </a:r>
            <a:r>
              <a:rPr lang="en-US" sz="3200" dirty="0">
                <a:solidFill>
                  <a:prstClr val="white"/>
                </a:solidFill>
                <a:latin typeface="Calibri" panose="020F0502020204030204"/>
              </a:rPr>
              <a:t>g </a:t>
            </a:r>
            <a:r>
              <a:rPr lang="en-US" sz="3200" dirty="0" err="1">
                <a:solidFill>
                  <a:prstClr val="white"/>
                </a:solidFill>
                <a:latin typeface="Calibri" panose="020F0502020204030204"/>
              </a:rPr>
              <a:t>việc</a:t>
            </a:r>
            <a:r>
              <a:rPr lang="en-US" sz="3200" dirty="0">
                <a:solidFill>
                  <a:prstClr val="white"/>
                </a:solidFill>
                <a:latin typeface="Calibri" panose="020F0502020204030204"/>
              </a:rPr>
              <a:t> </a:t>
            </a:r>
            <a:r>
              <a:rPr lang="en-US" sz="3200" dirty="0" err="1">
                <a:solidFill>
                  <a:prstClr val="white"/>
                </a:solidFill>
                <a:latin typeface="Calibri" panose="020F0502020204030204"/>
              </a:rPr>
              <a:t>có</a:t>
            </a:r>
            <a:r>
              <a:rPr lang="en-US" sz="3200" dirty="0">
                <a:solidFill>
                  <a:prstClr val="white"/>
                </a:solidFill>
                <a:latin typeface="Calibri" panose="020F0502020204030204"/>
              </a:rPr>
              <a:t> </a:t>
            </a:r>
            <a:r>
              <a:rPr lang="en-US" sz="3200" dirty="0" err="1">
                <a:solidFill>
                  <a:prstClr val="white"/>
                </a:solidFill>
                <a:latin typeface="Calibri" panose="020F0502020204030204"/>
              </a:rPr>
              <a:t>thu</a:t>
            </a:r>
            <a:r>
              <a:rPr lang="en-US" sz="3200" dirty="0">
                <a:solidFill>
                  <a:prstClr val="white"/>
                </a:solidFill>
                <a:latin typeface="Calibri" panose="020F0502020204030204"/>
              </a:rPr>
              <a:t> </a:t>
            </a:r>
            <a:r>
              <a:rPr lang="en-US" sz="3200" dirty="0" err="1">
                <a:solidFill>
                  <a:prstClr val="white"/>
                </a:solidFill>
                <a:latin typeface="Calibri" panose="020F0502020204030204"/>
              </a:rPr>
              <a:t>nhập</a:t>
            </a:r>
            <a:r>
              <a:rPr lang="en-US" sz="3200" dirty="0">
                <a:solidFill>
                  <a:prstClr val="white"/>
                </a:solidFill>
                <a:latin typeface="Calibri" panose="020F0502020204030204"/>
              </a:rPr>
              <a:t> </a:t>
            </a:r>
            <a:r>
              <a:rPr lang="en-US" sz="3200" dirty="0" err="1">
                <a:solidFill>
                  <a:prstClr val="white"/>
                </a:solidFill>
                <a:latin typeface="Calibri" panose="020F0502020204030204"/>
              </a:rPr>
              <a:t>khác</a:t>
            </a:r>
            <a:r>
              <a:rPr lang="en-US" sz="3200" dirty="0">
                <a:solidFill>
                  <a:prstClr val="white"/>
                </a:solidFill>
                <a:latin typeface="Calibri" panose="020F0502020204030204"/>
              </a:rPr>
              <a:t> </a:t>
            </a:r>
            <a:r>
              <a:rPr lang="en-US" sz="3200" dirty="0" err="1">
                <a:solidFill>
                  <a:prstClr val="white"/>
                </a:solidFill>
                <a:latin typeface="Calibri" panose="020F0502020204030204"/>
              </a:rPr>
              <a:t>mà</a:t>
            </a:r>
            <a:r>
              <a:rPr lang="en-US" sz="3200" dirty="0">
                <a:solidFill>
                  <a:prstClr val="white"/>
                </a:solidFill>
                <a:latin typeface="Calibri" panose="020F0502020204030204"/>
              </a:rPr>
              <a:t> </a:t>
            </a:r>
            <a:r>
              <a:rPr lang="en-US" sz="3200" dirty="0" err="1">
                <a:solidFill>
                  <a:prstClr val="white"/>
                </a:solidFill>
                <a:latin typeface="Calibri" panose="020F0502020204030204"/>
              </a:rPr>
              <a:t>em</a:t>
            </a:r>
            <a:r>
              <a:rPr lang="en-US" sz="3200" dirty="0">
                <a:solidFill>
                  <a:prstClr val="white"/>
                </a:solidFill>
                <a:latin typeface="Calibri" panose="020F0502020204030204"/>
              </a:rPr>
              <a:t> </a:t>
            </a:r>
            <a:r>
              <a:rPr lang="en-US" sz="3200" dirty="0" err="1">
                <a:solidFill>
                  <a:prstClr val="white"/>
                </a:solidFill>
                <a:latin typeface="Calibri" panose="020F0502020204030204"/>
              </a:rPr>
              <a:t>biết</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pic>
        <p:nvPicPr>
          <p:cNvPr id="5" name="Picture 4">
            <a:extLst>
              <a:ext uri="{FF2B5EF4-FFF2-40B4-BE49-F238E27FC236}">
                <a16:creationId xmlns:a16="http://schemas.microsoft.com/office/drawing/2014/main" id="{99E73A4D-C0E1-4C53-9987-3DCDD59294B7}"/>
              </a:ext>
            </a:extLst>
          </p:cNvPr>
          <p:cNvPicPr>
            <a:picLocks noChangeAspect="1"/>
          </p:cNvPicPr>
          <p:nvPr/>
        </p:nvPicPr>
        <p:blipFill>
          <a:blip r:embed="rId2"/>
          <a:stretch>
            <a:fillRect/>
          </a:stretch>
        </p:blipFill>
        <p:spPr>
          <a:xfrm>
            <a:off x="2169041" y="1217760"/>
            <a:ext cx="7559749" cy="4422480"/>
          </a:xfrm>
          <a:prstGeom prst="rect">
            <a:avLst/>
          </a:prstGeom>
        </p:spPr>
      </p:pic>
      <p:sp>
        <p:nvSpPr>
          <p:cNvPr id="9" name="Rectangle 8">
            <a:extLst>
              <a:ext uri="{FF2B5EF4-FFF2-40B4-BE49-F238E27FC236}">
                <a16:creationId xmlns:a16="http://schemas.microsoft.com/office/drawing/2014/main" id="{AE566967-699C-4EF1-BB4E-E1C8333F1FFC}"/>
              </a:ext>
            </a:extLst>
          </p:cNvPr>
          <p:cNvSpPr/>
          <p:nvPr/>
        </p:nvSpPr>
        <p:spPr>
          <a:xfrm>
            <a:off x="873052" y="5880331"/>
            <a:ext cx="9823302" cy="92568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rPr>
              <a:t>2. </a:t>
            </a:r>
            <a:r>
              <a:rPr kumimoji="0" lang="en-US" sz="3200" b="0" i="0" u="none" strike="noStrike" kern="1200" cap="none" spc="0" normalizeH="0" baseline="0" noProof="0" dirty="0" err="1">
                <a:ln>
                  <a:noFill/>
                </a:ln>
                <a:solidFill>
                  <a:prstClr val="white"/>
                </a:solidFill>
                <a:effectLst/>
                <a:uLnTx/>
                <a:uFillTx/>
                <a:latin typeface="Calibri" panose="020F0502020204030204"/>
              </a:rPr>
              <a:t>Nói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về</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công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việc</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của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một</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người</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lớn</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trong</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gia</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đình</a:t>
            </a:r>
            <a:r>
              <a:rPr kumimoji="0" lang="en-US" sz="3200" b="0" i="0" u="none" strike="noStrike" kern="1200" cap="none" spc="0" normalizeH="0" noProof="0" dirty="0">
                <a:ln>
                  <a:noFill/>
                </a:ln>
                <a:solidFill>
                  <a:prstClr val="white"/>
                </a:solidFill>
                <a:effectLst/>
                <a:uLnTx/>
                <a:uFillTx/>
                <a:latin typeface="Calibri" panose="020F0502020204030204"/>
              </a:rPr>
              <a:t> </a:t>
            </a:r>
            <a:r>
              <a:rPr kumimoji="0" lang="en-US" sz="3200" b="0" i="0" u="none" strike="noStrike" kern="1200" cap="none" spc="0" normalizeH="0" noProof="0" dirty="0" err="1">
                <a:ln>
                  <a:noFill/>
                </a:ln>
                <a:solidFill>
                  <a:prstClr val="white"/>
                </a:solidFill>
                <a:effectLst/>
                <a:uLnTx/>
                <a:uFillTx/>
                <a:latin typeface="Calibri" panose="020F0502020204030204"/>
              </a:rPr>
              <a:t>em</a:t>
            </a:r>
            <a:endParaRPr kumimoji="0" lang="en-US" sz="3200" b="0"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698685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p>
        </p:txBody>
      </p:sp>
      <p:pic>
        <p:nvPicPr>
          <p:cNvPr id="4" name="Content Placeholder 20" descr="logo">
            <a:extLst>
              <a:ext uri="{FF2B5EF4-FFF2-40B4-BE49-F238E27FC236}">
                <a16:creationId xmlns:a16="http://schemas.microsoft.com/office/drawing/2014/main" id="{1CE84CC7-EAC5-487B-B2E3-1A51E3234137}"/>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16548317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8F17A4-4162-4961-81D5-3410DC116EFF}"/>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tin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hình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dưới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đây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biết</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không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nhận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lương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8F28677-E2BE-4798-B9CA-A64A2221ECC3}"/>
              </a:ext>
            </a:extLst>
          </p:cNvPr>
          <p:cNvPicPr>
            <a:picLocks noChangeAspect="1"/>
          </p:cNvPicPr>
          <p:nvPr/>
        </p:nvPicPr>
        <p:blipFill>
          <a:blip r:embed="rId2"/>
          <a:stretch>
            <a:fillRect/>
          </a:stretch>
        </p:blipFill>
        <p:spPr>
          <a:xfrm>
            <a:off x="2211572" y="1388323"/>
            <a:ext cx="7620000" cy="4676775"/>
          </a:xfrm>
          <a:prstGeom prst="rect">
            <a:avLst/>
          </a:prstGeom>
        </p:spPr>
      </p:pic>
      <p:sp>
        <p:nvSpPr>
          <p:cNvPr id="2" name="Oval 1">
            <a:extLst>
              <a:ext uri="{FF2B5EF4-FFF2-40B4-BE49-F238E27FC236}">
                <a16:creationId xmlns:a16="http://schemas.microsoft.com/office/drawing/2014/main" id="{81AD270A-0CDC-4514-8070-CA87A761855A}"/>
              </a:ext>
            </a:extLst>
          </p:cNvPr>
          <p:cNvSpPr/>
          <p:nvPr/>
        </p:nvSpPr>
        <p:spPr>
          <a:xfrm>
            <a:off x="3264195" y="3317358"/>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C25A971-0D53-4528-9856-9492AC640171}"/>
              </a:ext>
            </a:extLst>
          </p:cNvPr>
          <p:cNvSpPr/>
          <p:nvPr/>
        </p:nvSpPr>
        <p:spPr>
          <a:xfrm>
            <a:off x="5837274" y="2147776"/>
            <a:ext cx="914400" cy="146729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1A50DD-D107-4880-9049-348D861D77D8}"/>
              </a:ext>
            </a:extLst>
          </p:cNvPr>
          <p:cNvSpPr/>
          <p:nvPr/>
        </p:nvSpPr>
        <p:spPr>
          <a:xfrm>
            <a:off x="7442790" y="2402958"/>
            <a:ext cx="2083982" cy="8293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0E3D48-F506-43FB-AEA6-66EF04D3582F}"/>
              </a:ext>
            </a:extLst>
          </p:cNvPr>
          <p:cNvSpPr/>
          <p:nvPr/>
        </p:nvSpPr>
        <p:spPr>
          <a:xfrm>
            <a:off x="1669312" y="5973158"/>
            <a:ext cx="8311116"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trên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cho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xã</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9341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Heart 7">
            <a:hlinkClick r:id="rId5" action="ppaction://hlinksldjump"/>
          </p:cNvPr>
          <p:cNvSpPr/>
          <p:nvPr/>
        </p:nvSpPr>
        <p:spPr>
          <a:xfrm>
            <a:off x="2521219" y="5612863"/>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32466" y="981134"/>
            <a:ext cx="2902292"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6600">
                  <a:solidFill>
                    <a:srgbClr val="ED7D31"/>
                  </a:solidFill>
                  <a:prstDash val="solid"/>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4339" y="1983825"/>
            <a:ext cx="2085772" cy="2190745"/>
          </a:xfrm>
          <a:prstGeom prst="rect">
            <a:avLst/>
          </a:prstGeom>
        </p:spPr>
      </p:pic>
      <p:sp>
        <p:nvSpPr>
          <p:cNvPr id="66" name="Heart 65">
            <a:hlinkClick r:id="rId11" action="ppaction://hlinksldjump"/>
          </p:cNvPr>
          <p:cNvSpPr/>
          <p:nvPr/>
        </p:nvSpPr>
        <p:spPr>
          <a:xfrm>
            <a:off x="3905641" y="5621552"/>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4</a:t>
            </a:r>
          </a:p>
        </p:txBody>
      </p:sp>
      <p:sp>
        <p:nvSpPr>
          <p:cNvPr id="70" name="Heart 69">
            <a:hlinkClick r:id="rId12" action="ppaction://hlinksldjump"/>
          </p:cNvPr>
          <p:cNvSpPr/>
          <p:nvPr/>
        </p:nvSpPr>
        <p:spPr>
          <a:xfrm>
            <a:off x="2586293"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a:t>
            </a:r>
          </a:p>
        </p:txBody>
      </p:sp>
      <p:sp>
        <p:nvSpPr>
          <p:cNvPr id="71" name="Heart 70">
            <a:hlinkClick r:id="rId13" action="ppaction://hlinksldjump"/>
          </p:cNvPr>
          <p:cNvSpPr/>
          <p:nvPr/>
        </p:nvSpPr>
        <p:spPr>
          <a:xfrm>
            <a:off x="3905642" y="4409655"/>
            <a:ext cx="1112339" cy="1112339"/>
          </a:xfrm>
          <a:prstGeom prst="hear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73" name="Rectangle 72"/>
          <p:cNvSpPr/>
          <p:nvPr/>
        </p:nvSpPr>
        <p:spPr>
          <a:xfrm>
            <a:off x="635877" y="3999725"/>
            <a:ext cx="1950416"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3200" b="1" i="0" u="none" strike="noStrike" kern="1200" cap="none" spc="0" normalizeH="0" baseline="0" noProof="0" dirty="0">
              <a:ln w="6600">
                <a:solidFill>
                  <a:srgbClr val="ED7D31"/>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167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par>
                                <p:cTn id="151"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152" dur="250" accel="50000" decel="50000" autoRev="1" fill="hold">
                                          <p:stCondLst>
                                            <p:cond delay="0"/>
                                          </p:stCondLst>
                                        </p:cTn>
                                        <p:tgtEl>
                                          <p:spTgt spid="73"/>
                                        </p:tgtEl>
                                        <p:attrNameLst>
                                          <p:attrName>ppt_x</p:attrName>
                                          <p:attrName>ppt_y</p:attrName>
                                        </p:attrNameLst>
                                      </p:cBhvr>
                                      <p:rCtr x="0" y="-1204"/>
                                    </p:animMotion>
                                    <p:animRot by="1500000">
                                      <p:cBhvr>
                                        <p:cTn id="153" dur="125" fill="hold">
                                          <p:stCondLst>
                                            <p:cond delay="0"/>
                                          </p:stCondLst>
                                        </p:cTn>
                                        <p:tgtEl>
                                          <p:spTgt spid="73"/>
                                        </p:tgtEl>
                                        <p:attrNameLst>
                                          <p:attrName>r</p:attrName>
                                        </p:attrNameLst>
                                      </p:cBhvr>
                                    </p:animRot>
                                    <p:animRot by="-1500000">
                                      <p:cBhvr>
                                        <p:cTn id="154" dur="125" fill="hold">
                                          <p:stCondLst>
                                            <p:cond delay="125"/>
                                          </p:stCondLst>
                                        </p:cTn>
                                        <p:tgtEl>
                                          <p:spTgt spid="73"/>
                                        </p:tgtEl>
                                        <p:attrNameLst>
                                          <p:attrName>r</p:attrName>
                                        </p:attrNameLst>
                                      </p:cBhvr>
                                    </p:animRot>
                                    <p:animRot by="-1500000">
                                      <p:cBhvr>
                                        <p:cTn id="155" dur="125" fill="hold">
                                          <p:stCondLst>
                                            <p:cond delay="250"/>
                                          </p:stCondLst>
                                        </p:cTn>
                                        <p:tgtEl>
                                          <p:spTgt spid="73"/>
                                        </p:tgtEl>
                                        <p:attrNameLst>
                                          <p:attrName>r</p:attrName>
                                        </p:attrNameLst>
                                      </p:cBhvr>
                                    </p:animRot>
                                    <p:animRot by="1500000">
                                      <p:cBhvr>
                                        <p:cTn id="156" dur="125" fill="hold">
                                          <p:stCondLst>
                                            <p:cond delay="375"/>
                                          </p:stCondLst>
                                        </p:cTn>
                                        <p:tgtEl>
                                          <p:spTgt spid="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7" restart="whenNotActive" fill="hold" evtFilter="cancelBubble" nodeType="interactiveSeq">
                <p:stCondLst>
                  <p:cond evt="onClick" delay="0">
                    <p:tgtEl>
                      <p:spTgt spid="25"/>
                    </p:tgtEl>
                  </p:cond>
                </p:stCondLst>
                <p:endSync evt="end" delay="0">
                  <p:rtn val="all"/>
                </p:endSync>
                <p:childTnLst>
                  <p:par>
                    <p:cTn id="158" fill="hold">
                      <p:stCondLst>
                        <p:cond delay="0"/>
                      </p:stCondLst>
                      <p:childTnLst>
                        <p:par>
                          <p:cTn id="159" fill="hold">
                            <p:stCondLst>
                              <p:cond delay="0"/>
                            </p:stCondLst>
                            <p:childTnLst>
                              <p:par>
                                <p:cTn id="160" presetID="8" presetClass="emph" presetSubtype="0" repeatCount="indefinite" fill="hold" nodeType="clickEffect">
                                  <p:stCondLst>
                                    <p:cond delay="0"/>
                                  </p:stCondLst>
                                  <p:endCondLst>
                                    <p:cond evt="onNext" delay="0">
                                      <p:tgtEl>
                                        <p:sldTgt/>
                                      </p:tgtEl>
                                    </p:cond>
                                  </p:endCondLst>
                                  <p:childTnLst>
                                    <p:animRot by="21600000">
                                      <p:cBhvr>
                                        <p:cTn id="161" dur="500" fill="hold"/>
                                        <p:tgtEl>
                                          <p:spTgt spid="22"/>
                                        </p:tgtEl>
                                        <p:attrNameLst>
                                          <p:attrName>r</p:attrName>
                                        </p:attrNameLst>
                                      </p:cBhvr>
                                    </p:animRot>
                                  </p:childTnLst>
                                </p:cTn>
                              </p:par>
                              <p:par>
                                <p:cTn id="162" presetID="1" presetClass="mediacall" presetSubtype="0" fill="hold" nodeType="withEffect">
                                  <p:stCondLst>
                                    <p:cond delay="0"/>
                                  </p:stCondLst>
                                  <p:childTnLst>
                                    <p:cmd type="call" cmd="playFrom(0.0)">
                                      <p:cBhvr>
                                        <p:cTn id="163" dur="30406" fill="hold"/>
                                        <p:tgtEl>
                                          <p:spTgt spid="3"/>
                                        </p:tgtEl>
                                      </p:cBhvr>
                                    </p:cmd>
                                  </p:childTnLst>
                                </p:cTn>
                              </p:par>
                            </p:childTnLst>
                          </p:cTn>
                        </p:par>
                      </p:childTnLst>
                    </p:cTn>
                  </p:par>
                </p:childTnLst>
              </p:cTn>
              <p:nextCondLst>
                <p:cond evt="onClick" delay="0">
                  <p:tgtEl>
                    <p:spTgt spid="25"/>
                  </p:tgtEl>
                </p:cond>
              </p:nextCondLst>
            </p:seq>
            <p:audio>
              <p:cMediaNode vol="80000">
                <p:cTn id="164" fill="hold" display="0">
                  <p:stCondLst>
                    <p:cond delay="indefinite"/>
                  </p:stCondLst>
                  <p:endCondLst>
                    <p:cond evt="onStopAudio" delay="0">
                      <p:tgtEl>
                        <p:sldTgt/>
                      </p:tgtEl>
                    </p:cond>
                  </p:endCondLst>
                </p:cTn>
                <p:tgtEl>
                  <p:spTgt spid="3"/>
                </p:tgtEl>
              </p:cMediaNode>
            </p:audio>
            <p:seq concurrent="1" nextAc="seek">
              <p:cTn id="165" restart="whenNotActive" fill="hold" evtFilter="cancelBubble" nodeType="interactiveSeq">
                <p:stCondLst>
                  <p:cond evt="onClick" delay="0">
                    <p:tgtEl>
                      <p:spTgt spid="70"/>
                    </p:tgtEl>
                  </p:cond>
                </p:stCondLst>
                <p:endSync evt="end" delay="0">
                  <p:rtn val="all"/>
                </p:endSync>
                <p:childTnLst>
                  <p:par>
                    <p:cTn id="166" fill="hold">
                      <p:stCondLst>
                        <p:cond delay="0"/>
                      </p:stCondLst>
                      <p:childTnLst>
                        <p:par>
                          <p:cTn id="167" fill="hold">
                            <p:stCondLst>
                              <p:cond delay="0"/>
                            </p:stCondLst>
                            <p:childTnLst>
                              <p:par>
                                <p:cTn id="168" presetID="45" presetClass="exit" presetSubtype="0" fill="hold" grpId="0" nodeType="clickEffect">
                                  <p:stCondLst>
                                    <p:cond delay="0"/>
                                  </p:stCondLst>
                                  <p:childTnLst>
                                    <p:animEffect transition="out" filter="fade">
                                      <p:cBhvr>
                                        <p:cTn id="169" dur="2000"/>
                                        <p:tgtEl>
                                          <p:spTgt spid="70"/>
                                        </p:tgtEl>
                                      </p:cBhvr>
                                    </p:animEffect>
                                    <p:anim calcmode="lin" valueType="num">
                                      <p:cBhvr>
                                        <p:cTn id="170" dur="2000"/>
                                        <p:tgtEl>
                                          <p:spTgt spid="7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1" dur="2000"/>
                                        <p:tgtEl>
                                          <p:spTgt spid="70"/>
                                        </p:tgtEl>
                                        <p:attrNameLst>
                                          <p:attrName>ppt_h</p:attrName>
                                        </p:attrNameLst>
                                      </p:cBhvr>
                                      <p:tavLst>
                                        <p:tav tm="0">
                                          <p:val>
                                            <p:strVal val="ppt_h"/>
                                          </p:val>
                                        </p:tav>
                                        <p:tav tm="100000">
                                          <p:val>
                                            <p:strVal val="ppt_h"/>
                                          </p:val>
                                        </p:tav>
                                      </p:tavLst>
                                    </p:anim>
                                    <p:set>
                                      <p:cBhvr>
                                        <p:cTn id="17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73" restart="whenNotActive" fill="hold" evtFilter="cancelBubble" nodeType="interactiveSeq">
                <p:stCondLst>
                  <p:cond evt="onClick" delay="0">
                    <p:tgtEl>
                      <p:spTgt spid="71"/>
                    </p:tgtEl>
                  </p:cond>
                </p:stCondLst>
                <p:endSync evt="end" delay="0">
                  <p:rtn val="all"/>
                </p:endSync>
                <p:childTnLst>
                  <p:par>
                    <p:cTn id="174" fill="hold">
                      <p:stCondLst>
                        <p:cond delay="0"/>
                      </p:stCondLst>
                      <p:childTnLst>
                        <p:par>
                          <p:cTn id="175" fill="hold">
                            <p:stCondLst>
                              <p:cond delay="0"/>
                            </p:stCondLst>
                            <p:childTnLst>
                              <p:par>
                                <p:cTn id="176" presetID="45" presetClass="exit" presetSubtype="0" fill="hold" grpId="0" nodeType="clickEffect">
                                  <p:stCondLst>
                                    <p:cond delay="0"/>
                                  </p:stCondLst>
                                  <p:childTnLst>
                                    <p:animEffect transition="out" filter="fade">
                                      <p:cBhvr>
                                        <p:cTn id="177" dur="2000"/>
                                        <p:tgtEl>
                                          <p:spTgt spid="71"/>
                                        </p:tgtEl>
                                      </p:cBhvr>
                                    </p:animEffect>
                                    <p:anim calcmode="lin" valueType="num">
                                      <p:cBhvr>
                                        <p:cTn id="178" dur="2000"/>
                                        <p:tgtEl>
                                          <p:spTgt spid="7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9" dur="2000"/>
                                        <p:tgtEl>
                                          <p:spTgt spid="71"/>
                                        </p:tgtEl>
                                        <p:attrNameLst>
                                          <p:attrName>ppt_h</p:attrName>
                                        </p:attrNameLst>
                                      </p:cBhvr>
                                      <p:tavLst>
                                        <p:tav tm="0">
                                          <p:val>
                                            <p:strVal val="ppt_h"/>
                                          </p:val>
                                        </p:tav>
                                        <p:tav tm="100000">
                                          <p:val>
                                            <p:strVal val="ppt_h"/>
                                          </p:val>
                                        </p:tav>
                                      </p:tavLst>
                                    </p:anim>
                                    <p:set>
                                      <p:cBhvr>
                                        <p:cTn id="180" dur="1" fill="hold">
                                          <p:stCondLst>
                                            <p:cond delay="1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8"/>
                    </p:tgtEl>
                  </p:cond>
                </p:stCondLst>
                <p:endSync evt="end" delay="0">
                  <p:rtn val="all"/>
                </p:endSync>
                <p:childTnLst>
                  <p:par>
                    <p:cTn id="182" fill="hold">
                      <p:stCondLst>
                        <p:cond delay="0"/>
                      </p:stCondLst>
                      <p:childTnLst>
                        <p:par>
                          <p:cTn id="183" fill="hold">
                            <p:stCondLst>
                              <p:cond delay="0"/>
                            </p:stCondLst>
                            <p:childTnLst>
                              <p:par>
                                <p:cTn id="184" presetID="45" presetClass="exit" presetSubtype="0" fill="hold" grpId="0" nodeType="clickEffect">
                                  <p:stCondLst>
                                    <p:cond delay="0"/>
                                  </p:stCondLst>
                                  <p:childTnLst>
                                    <p:animEffect transition="out" filter="fade">
                                      <p:cBhvr>
                                        <p:cTn id="185" dur="2000"/>
                                        <p:tgtEl>
                                          <p:spTgt spid="8"/>
                                        </p:tgtEl>
                                      </p:cBhvr>
                                    </p:animEffect>
                                    <p:anim calcmode="lin" valueType="num">
                                      <p:cBhvr>
                                        <p:cTn id="186"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7" dur="2000"/>
                                        <p:tgtEl>
                                          <p:spTgt spid="8"/>
                                        </p:tgtEl>
                                        <p:attrNameLst>
                                          <p:attrName>ppt_h</p:attrName>
                                        </p:attrNameLst>
                                      </p:cBhvr>
                                      <p:tavLst>
                                        <p:tav tm="0">
                                          <p:val>
                                            <p:strVal val="ppt_h"/>
                                          </p:val>
                                        </p:tav>
                                        <p:tav tm="100000">
                                          <p:val>
                                            <p:strVal val="ppt_h"/>
                                          </p:val>
                                        </p:tav>
                                      </p:tavLst>
                                    </p:anim>
                                    <p:set>
                                      <p:cBhvr>
                                        <p:cTn id="188"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89" restart="whenNotActive" fill="hold" evtFilter="cancelBubble" nodeType="interactiveSeq">
                <p:stCondLst>
                  <p:cond evt="onClick" delay="0">
                    <p:tgtEl>
                      <p:spTgt spid="66"/>
                    </p:tgtEl>
                  </p:cond>
                </p:stCondLst>
                <p:endSync evt="end" delay="0">
                  <p:rtn val="all"/>
                </p:endSync>
                <p:childTnLst>
                  <p:par>
                    <p:cTn id="190" fill="hold">
                      <p:stCondLst>
                        <p:cond delay="0"/>
                      </p:stCondLst>
                      <p:childTnLst>
                        <p:par>
                          <p:cTn id="191" fill="hold">
                            <p:stCondLst>
                              <p:cond delay="0"/>
                            </p:stCondLst>
                            <p:childTnLst>
                              <p:par>
                                <p:cTn id="192" presetID="45" presetClass="exit" presetSubtype="0" fill="hold" grpId="0" nodeType="clickEffect">
                                  <p:stCondLst>
                                    <p:cond delay="0"/>
                                  </p:stCondLst>
                                  <p:childTnLst>
                                    <p:animEffect transition="out" filter="fade">
                                      <p:cBhvr>
                                        <p:cTn id="193" dur="2000"/>
                                        <p:tgtEl>
                                          <p:spTgt spid="66"/>
                                        </p:tgtEl>
                                      </p:cBhvr>
                                    </p:animEffect>
                                    <p:anim calcmode="lin" valueType="num">
                                      <p:cBhvr>
                                        <p:cTn id="194" dur="2000"/>
                                        <p:tgtEl>
                                          <p:spTgt spid="6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95" dur="2000"/>
                                        <p:tgtEl>
                                          <p:spTgt spid="66"/>
                                        </p:tgtEl>
                                        <p:attrNameLst>
                                          <p:attrName>ppt_h</p:attrName>
                                        </p:attrNameLst>
                                      </p:cBhvr>
                                      <p:tavLst>
                                        <p:tav tm="0">
                                          <p:val>
                                            <p:strVal val="ppt_h"/>
                                          </p:val>
                                        </p:tav>
                                        <p:tav tm="100000">
                                          <p:val>
                                            <p:strVal val="ppt_h"/>
                                          </p:val>
                                        </p:tav>
                                      </p:tavLst>
                                    </p:anim>
                                    <p:set>
                                      <p:cBhvr>
                                        <p:cTn id="196" dur="1" fill="hold">
                                          <p:stCondLst>
                                            <p:cond delay="1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childTnLst>
        </p:cTn>
      </p:par>
    </p:tnLst>
    <p:bldLst>
      <p:bldP spid="8"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6" grpId="0" animBg="1"/>
      <p:bldP spid="70" grpId="0" animBg="1"/>
      <p:bldP spid="71" grpId="0" animBg="1"/>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284131" y="480341"/>
            <a:ext cx="536257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Kết</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luận</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934547" y="1784485"/>
            <a:ext cx="8091955" cy="3508653"/>
          </a:xfrm>
          <a:prstGeom prst="rect">
            <a:avLst/>
          </a:prstGeom>
          <a:noFill/>
        </p:spPr>
        <p:txBody>
          <a:bodyPr wrap="square" rtlCol="0">
            <a:spAutoFit/>
          </a:bodyPr>
          <a:lstStyle/>
          <a:p>
            <a:pPr lvl="0" algn="just">
              <a:defRPr/>
            </a:pPr>
            <a:r>
              <a:rPr lang="vi-VN" sz="3700" dirty="0">
                <a:solidFill>
                  <a:srgbClr val="FF0000"/>
                </a:solidFill>
                <a:latin typeface="Calibri" panose="020F0502020204030204" pitchFamily="34" charset="0"/>
                <a:cs typeface="Arial" panose="020B0604020202020204" pitchFamily="34" charset="0"/>
              </a:rPr>
              <a:t>Những người làm công việc </a:t>
            </a:r>
            <a:r>
              <a:rPr lang="en-US" sz="3700" dirty="0" err="1">
                <a:solidFill>
                  <a:srgbClr val="FF0000"/>
                </a:solidFill>
                <a:latin typeface="Calibri" panose="020F0502020204030204" pitchFamily="34" charset="0"/>
                <a:cs typeface="Arial" panose="020B0604020202020204" pitchFamily="34" charset="0"/>
              </a:rPr>
              <a:t>trên</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đều không nhận lương. Trong xã hội còn có rất nhiều công việc không nhận lương khác, không mang lại thu nhập cho</a:t>
            </a:r>
            <a:r>
              <a:rPr lang="en-US" sz="3700" dirty="0">
                <a:solidFill>
                  <a:srgbClr val="FF0000"/>
                </a:solidFill>
                <a:latin typeface="Calibri" panose="020F0502020204030204" pitchFamily="34" charset="0"/>
                <a:cs typeface="Arial" panose="020B0604020202020204" pitchFamily="34" charset="0"/>
              </a:rPr>
              <a:t> </a:t>
            </a:r>
            <a:r>
              <a:rPr lang="vi-VN" sz="3700" dirty="0">
                <a:solidFill>
                  <a:srgbClr val="FF0000"/>
                </a:solidFill>
                <a:latin typeface="Calibri" panose="020F0502020204030204" pitchFamily="34" charset="0"/>
                <a:cs typeface="Arial" panose="020B0604020202020204" pitchFamily="34" charset="0"/>
              </a:rPr>
              <a:t>bản thân nhưng mang lại lợi ích tốt đẹp cho cộng đồng và xã hội..</a:t>
            </a: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15" name="Content Placeholder 20" descr="logo">
            <a:extLst>
              <a:ext uri="{FF2B5EF4-FFF2-40B4-BE49-F238E27FC236}">
                <a16:creationId xmlns:a16="http://schemas.microsoft.com/office/drawing/2014/main" id="{DEB9F41A-6FC2-4C65-BF83-3D9D74F666CA}"/>
              </a:ext>
            </a:extLst>
          </p:cNvPr>
          <p:cNvPicPr>
            <a:picLocks noChangeAspect="1"/>
          </p:cNvPicPr>
          <p:nvPr/>
        </p:nvPicPr>
        <p:blipFill>
          <a:blip r:embed="rId3"/>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40129475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49FE-6E68-492A-A9FD-4CA6A57531AD}"/>
              </a:ext>
            </a:extLst>
          </p:cNvPr>
          <p:cNvSpPr>
            <a:spLocks noGrp="1"/>
          </p:cNvSpPr>
          <p:nvPr>
            <p:ph type="title"/>
          </p:nvPr>
        </p:nvSpPr>
        <p:spPr/>
        <p:txBody>
          <a:bodyPr/>
          <a:lstStyle/>
          <a:p>
            <a:endParaRPr lang="en-US"/>
          </a:p>
        </p:txBody>
      </p:sp>
      <p:pic>
        <p:nvPicPr>
          <p:cNvPr id="6" name="Content Placeholder 5" descr="A picture containing child, person, floor, child&#10;&#10;Description automatically generated">
            <a:extLst>
              <a:ext uri="{FF2B5EF4-FFF2-40B4-BE49-F238E27FC236}">
                <a16:creationId xmlns:a16="http://schemas.microsoft.com/office/drawing/2014/main" id="{969A0C41-1277-4C5C-8A45-4DDD500661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4195" y="1825624"/>
            <a:ext cx="5411972" cy="5032375"/>
          </a:xfrm>
        </p:spPr>
      </p:pic>
      <p:sp>
        <p:nvSpPr>
          <p:cNvPr id="4" name="Rectangle 3">
            <a:extLst>
              <a:ext uri="{FF2B5EF4-FFF2-40B4-BE49-F238E27FC236}">
                <a16:creationId xmlns:a16="http://schemas.microsoft.com/office/drawing/2014/main" id="{77170933-90BE-4201-B881-F5B60A855B2C}"/>
              </a:ext>
            </a:extLst>
          </p:cNvPr>
          <p:cNvSpPr/>
          <p:nvPr/>
        </p:nvSpPr>
        <p:spPr>
          <a:xfrm>
            <a:off x="124178" y="169333"/>
            <a:ext cx="11650133" cy="85139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Em</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thân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trong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từng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tham</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gia</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tình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nguyện</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nào</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việc</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đó</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mang</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lại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lợi</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ích</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white"/>
                </a:solidFill>
                <a:effectLst/>
                <a:uLnTx/>
                <a:uFillTx/>
                <a:latin typeface="Calibri" panose="020F0502020204030204"/>
                <a:ea typeface="+mn-ea"/>
                <a:cs typeface="+mn-cs"/>
              </a:rPr>
              <a:t>gì</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hought Bubble: Cloud 6">
            <a:extLst>
              <a:ext uri="{FF2B5EF4-FFF2-40B4-BE49-F238E27FC236}">
                <a16:creationId xmlns:a16="http://schemas.microsoft.com/office/drawing/2014/main" id="{2CF3BF9B-A343-4A97-82C9-70AAA1AD34B4}"/>
              </a:ext>
            </a:extLst>
          </p:cNvPr>
          <p:cNvSpPr/>
          <p:nvPr/>
        </p:nvSpPr>
        <p:spPr>
          <a:xfrm>
            <a:off x="1" y="2147777"/>
            <a:ext cx="3264194" cy="230726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n-US" sz="2000" dirty="0" err="1"/>
              <a:t>Khuyên</a:t>
            </a:r>
            <a:r>
              <a:rPr lang="en-US" sz="2000" dirty="0"/>
              <a:t> </a:t>
            </a:r>
            <a:r>
              <a:rPr lang="en-US" sz="2000" dirty="0" err="1"/>
              <a:t>góp</a:t>
            </a:r>
            <a:r>
              <a:rPr lang="en-US" sz="2000" dirty="0"/>
              <a:t> </a:t>
            </a:r>
            <a:r>
              <a:rPr lang="en-US" sz="2000" dirty="0" err="1"/>
              <a:t>quần</a:t>
            </a:r>
            <a:r>
              <a:rPr lang="en-US" sz="2000" dirty="0"/>
              <a:t> </a:t>
            </a:r>
            <a:r>
              <a:rPr lang="en-US" sz="2000" dirty="0" err="1"/>
              <a:t>áo</a:t>
            </a:r>
            <a:r>
              <a:rPr lang="en-US" sz="2000" dirty="0"/>
              <a:t> </a:t>
            </a:r>
            <a:r>
              <a:rPr lang="en-US" sz="2000" dirty="0" err="1"/>
              <a:t>cũ</a:t>
            </a:r>
            <a:endParaRPr lang="en-US" sz="2000" dirty="0"/>
          </a:p>
          <a:p>
            <a:pPr marL="285750" indent="-285750" algn="ctr">
              <a:buFontTx/>
              <a:buChar char="-"/>
            </a:pPr>
            <a:r>
              <a:rPr lang="en-US" sz="2000" dirty="0" err="1"/>
              <a:t>Ủng</a:t>
            </a:r>
            <a:r>
              <a:rPr lang="en-US" sz="2000" dirty="0"/>
              <a:t> </a:t>
            </a:r>
            <a:r>
              <a:rPr lang="en-US" sz="2000" dirty="0" err="1"/>
              <a:t>hộ</a:t>
            </a:r>
            <a:r>
              <a:rPr lang="en-US" sz="2000" dirty="0"/>
              <a:t> </a:t>
            </a:r>
            <a:r>
              <a:rPr lang="en-US" sz="2000" dirty="0" err="1"/>
              <a:t>vùng</a:t>
            </a:r>
            <a:r>
              <a:rPr lang="en-US" sz="2000" dirty="0"/>
              <a:t> </a:t>
            </a:r>
            <a:r>
              <a:rPr lang="en-US" sz="2000" dirty="0" err="1"/>
              <a:t>lũ</a:t>
            </a:r>
            <a:endParaRPr lang="en-US" sz="2000" dirty="0"/>
          </a:p>
          <a:p>
            <a:pPr marL="285750" indent="-285750" algn="ctr">
              <a:buFontTx/>
              <a:buChar char="-"/>
            </a:pPr>
            <a:r>
              <a:rPr lang="en-US" sz="2000" dirty="0" err="1"/>
              <a:t>Dọn</a:t>
            </a:r>
            <a:r>
              <a:rPr lang="en-US" sz="2000" dirty="0"/>
              <a:t> </a:t>
            </a:r>
            <a:r>
              <a:rPr lang="en-US" sz="2000" dirty="0" err="1"/>
              <a:t>dẹp</a:t>
            </a:r>
            <a:r>
              <a:rPr lang="en-US" sz="2000" dirty="0"/>
              <a:t> </a:t>
            </a:r>
            <a:r>
              <a:rPr lang="en-US" sz="2000" dirty="0" err="1"/>
              <a:t>đường</a:t>
            </a:r>
            <a:r>
              <a:rPr lang="en-US" sz="2000" dirty="0"/>
              <a:t> </a:t>
            </a:r>
            <a:r>
              <a:rPr lang="en-US" sz="2000" dirty="0" err="1"/>
              <a:t>phố</a:t>
            </a:r>
            <a:endParaRPr lang="en-US" sz="2000" dirty="0"/>
          </a:p>
        </p:txBody>
      </p:sp>
    </p:spTree>
    <p:extLst>
      <p:ext uri="{BB962C8B-B14F-4D97-AF65-F5344CB8AC3E}">
        <p14:creationId xmlns:p14="http://schemas.microsoft.com/office/powerpoint/2010/main" val="30748272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5"/>
          <a:stretch>
            <a:fillRect/>
          </a:stretch>
        </p:blipFill>
        <p:spPr>
          <a:xfrm>
            <a:off x="-101600" y="-450849"/>
            <a:ext cx="12187767" cy="6849533"/>
          </a:xfrm>
          <a:prstGeom prst="rect">
            <a:avLst/>
          </a:prstGeom>
          <a:noFill/>
          <a:ln w="9525">
            <a:noFill/>
          </a:ln>
        </p:spPr>
      </p:pic>
      <p:sp>
        <p:nvSpPr>
          <p:cNvPr id="53252" name="Rectangle 4"/>
          <p:cNvSpPr/>
          <p:nvPr/>
        </p:nvSpPr>
        <p:spPr>
          <a:xfrm>
            <a:off x="2509283" y="1193535"/>
            <a:ext cx="7521944" cy="3970318"/>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err="1">
                <a:ln>
                  <a:noFill/>
                </a:ln>
                <a:solidFill>
                  <a:srgbClr val="FF0000"/>
                </a:solidFill>
                <a:effectLst/>
                <a:uLnTx/>
                <a:uFillTx/>
                <a:latin typeface="Calibri"/>
              </a:rPr>
              <a:t>Kết</a:t>
            </a:r>
            <a:r>
              <a:rPr kumimoji="0" lang="en-US" sz="3600" b="0" i="0" u="sng" strike="noStrike" kern="1200" cap="none" spc="0" normalizeH="0" noProof="0" dirty="0">
                <a:ln>
                  <a:noFill/>
                </a:ln>
                <a:solidFill>
                  <a:srgbClr val="FF0000"/>
                </a:solidFill>
                <a:effectLst/>
                <a:uLnTx/>
                <a:uFillTx/>
                <a:latin typeface="Calibri"/>
              </a:rPr>
              <a:t> </a:t>
            </a:r>
            <a:r>
              <a:rPr kumimoji="0" lang="en-US" sz="3600" b="0" i="0" u="sng" strike="noStrike" kern="1200" cap="none" spc="0" normalizeH="0" noProof="0" dirty="0" err="1">
                <a:ln>
                  <a:noFill/>
                </a:ln>
                <a:solidFill>
                  <a:srgbClr val="FF0000"/>
                </a:solidFill>
                <a:effectLst/>
                <a:uLnTx/>
                <a:uFillTx/>
                <a:latin typeface="Calibri"/>
              </a:rPr>
              <a:t>luận</a:t>
            </a:r>
            <a:r>
              <a:rPr kumimoji="0" lang="en-US" sz="3600" b="0" i="0" u="sng" strike="noStrike" kern="1200" cap="none" spc="0" normalizeH="0" noProof="0" dirty="0">
                <a:ln>
                  <a:noFill/>
                </a:ln>
                <a:solidFill>
                  <a:srgbClr val="FF0000"/>
                </a:solidFill>
                <a:effectLst/>
                <a:uLnTx/>
                <a:uFillTx/>
                <a:latin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aseline="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nhiều</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tình</a:t>
            </a:r>
            <a:r>
              <a:rPr lang="en-US" sz="3600" dirty="0">
                <a:solidFill>
                  <a:prstClr val="black"/>
                </a:solidFill>
                <a:latin typeface="Calibri"/>
              </a:rPr>
              <a:t> </a:t>
            </a:r>
            <a:r>
              <a:rPr lang="en-US" sz="3600" dirty="0" err="1">
                <a:solidFill>
                  <a:prstClr val="black"/>
                </a:solidFill>
                <a:latin typeface="Calibri"/>
              </a:rPr>
              <a:t>nguyện</a:t>
            </a:r>
            <a:r>
              <a:rPr lang="en-US" sz="3600" dirty="0">
                <a:solidFill>
                  <a:prstClr val="black"/>
                </a:solidFill>
                <a:latin typeface="Calibri"/>
              </a:rPr>
              <a:t> </a:t>
            </a:r>
            <a:r>
              <a:rPr lang="en-US" sz="3600" dirty="0" err="1">
                <a:solidFill>
                  <a:prstClr val="black"/>
                </a:solidFill>
                <a:latin typeface="Calibri"/>
              </a:rPr>
              <a:t>mang</a:t>
            </a:r>
            <a:r>
              <a:rPr lang="en-US" sz="3600" dirty="0">
                <a:solidFill>
                  <a:prstClr val="black"/>
                </a:solidFill>
                <a:latin typeface="Calibri"/>
              </a:rPr>
              <a:t> </a:t>
            </a:r>
            <a:r>
              <a:rPr lang="en-US" sz="3600" dirty="0" err="1">
                <a:solidFill>
                  <a:prstClr val="black"/>
                </a:solidFill>
                <a:latin typeface="Calibri"/>
              </a:rPr>
              <a:t>lại</a:t>
            </a:r>
            <a:r>
              <a:rPr lang="en-US" sz="3600" dirty="0">
                <a:solidFill>
                  <a:prstClr val="black"/>
                </a:solidFill>
                <a:latin typeface="Calibri"/>
              </a:rPr>
              <a:t> </a:t>
            </a:r>
            <a:r>
              <a:rPr lang="en-US" sz="3600" dirty="0" err="1">
                <a:solidFill>
                  <a:prstClr val="black"/>
                </a:solidFill>
                <a:latin typeface="Calibri"/>
              </a:rPr>
              <a:t>lợi</a:t>
            </a:r>
            <a:r>
              <a:rPr lang="en-US" sz="3600" dirty="0">
                <a:solidFill>
                  <a:prstClr val="black"/>
                </a:solidFill>
                <a:latin typeface="Calibri"/>
              </a:rPr>
              <a:t> </a:t>
            </a:r>
            <a:r>
              <a:rPr lang="en-US" sz="3600" dirty="0" err="1">
                <a:solidFill>
                  <a:prstClr val="black"/>
                </a:solidFill>
                <a:latin typeface="Calibri"/>
              </a:rPr>
              <a:t>ích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mọi</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xung</a:t>
            </a:r>
            <a:r>
              <a:rPr lang="en-US" sz="3600" dirty="0">
                <a:solidFill>
                  <a:prstClr val="black"/>
                </a:solidFill>
                <a:latin typeface="Calibri"/>
              </a:rPr>
              <a:t> </a:t>
            </a:r>
            <a:r>
              <a:rPr lang="en-US" sz="3600" dirty="0" err="1">
                <a:solidFill>
                  <a:prstClr val="black"/>
                </a:solidFill>
                <a:latin typeface="Calibri"/>
              </a:rPr>
              <a:t>quanh</a:t>
            </a:r>
            <a:r>
              <a:rPr lang="en-US" sz="3600" dirty="0">
                <a:solidFill>
                  <a:prstClr val="black"/>
                </a:solidFill>
                <a:latin typeface="Calibri"/>
              </a:rPr>
              <a:t>, </a:t>
            </a:r>
            <a:r>
              <a:rPr lang="en-US" sz="3600" dirty="0" err="1">
                <a:solidFill>
                  <a:prstClr val="black"/>
                </a:solidFill>
                <a:latin typeface="Calibri"/>
              </a:rPr>
              <a:t>cho</a:t>
            </a:r>
            <a:r>
              <a:rPr lang="en-US" sz="3600" dirty="0">
                <a:solidFill>
                  <a:prstClr val="black"/>
                </a:solidFill>
                <a:latin typeface="Calibri"/>
              </a:rPr>
              <a:t> </a:t>
            </a:r>
            <a:r>
              <a:rPr lang="en-US" sz="3600" dirty="0" err="1">
                <a:solidFill>
                  <a:prstClr val="black"/>
                </a:solidFill>
                <a:latin typeface="Calibri"/>
              </a:rPr>
              <a:t>cộng</a:t>
            </a:r>
            <a:r>
              <a:rPr lang="en-US" sz="3600" dirty="0">
                <a:solidFill>
                  <a:prstClr val="black"/>
                </a:solidFill>
                <a:latin typeface="Calibri"/>
              </a:rPr>
              <a:t> </a:t>
            </a:r>
            <a:r>
              <a:rPr lang="en-US" sz="3600" dirty="0" err="1">
                <a:solidFill>
                  <a:prstClr val="black"/>
                </a:solidFill>
                <a:latin typeface="Calibri"/>
              </a:rPr>
              <a:t>đồng</a:t>
            </a:r>
            <a:r>
              <a:rPr lang="en-US" sz="3600" dirty="0">
                <a:solidFill>
                  <a:prstClr val="black"/>
                </a:solidFill>
                <a:latin typeface="Calibri"/>
              </a:rPr>
              <a:t> </a:t>
            </a:r>
            <a:r>
              <a:rPr lang="en-US" sz="3600" dirty="0" err="1">
                <a:solidFill>
                  <a:prstClr val="black"/>
                </a:solidFill>
                <a:latin typeface="Calibri"/>
              </a:rPr>
              <a:t>mà</a:t>
            </a:r>
            <a:r>
              <a:rPr lang="en-US" sz="3600" dirty="0">
                <a:solidFill>
                  <a:prstClr val="black"/>
                </a:solidFill>
                <a:latin typeface="Calibri"/>
              </a:rPr>
              <a:t> </a:t>
            </a:r>
            <a:r>
              <a:rPr lang="en-US" sz="3600" dirty="0" err="1">
                <a:solidFill>
                  <a:prstClr val="black"/>
                </a:solidFill>
                <a:latin typeface="Calibri"/>
              </a:rPr>
              <a:t>chúng</a:t>
            </a:r>
            <a:r>
              <a:rPr lang="en-US" sz="3600" dirty="0">
                <a:solidFill>
                  <a:prstClr val="black"/>
                </a:solidFill>
                <a:latin typeface="Calibri"/>
              </a:rPr>
              <a:t> ta </a:t>
            </a:r>
            <a:r>
              <a:rPr lang="en-US" sz="3600" dirty="0" err="1">
                <a:solidFill>
                  <a:prstClr val="black"/>
                </a:solidFill>
                <a:latin typeface="Calibri"/>
              </a:rPr>
              <a:t>có</a:t>
            </a:r>
            <a:r>
              <a:rPr lang="en-US" sz="3600" dirty="0">
                <a:solidFill>
                  <a:prstClr val="black"/>
                </a:solidFill>
                <a:latin typeface="Calibri"/>
              </a:rPr>
              <a:t> </a:t>
            </a:r>
            <a:r>
              <a:rPr lang="en-US" sz="3600" dirty="0" err="1">
                <a:solidFill>
                  <a:prstClr val="black"/>
                </a:solidFill>
                <a:latin typeface="Calibri"/>
              </a:rPr>
              <a:t>thể</a:t>
            </a:r>
            <a:r>
              <a:rPr lang="en-US" sz="3600" dirty="0">
                <a:solidFill>
                  <a:prstClr val="black"/>
                </a:solidFill>
                <a:latin typeface="Calibri"/>
              </a:rPr>
              <a:t> </a:t>
            </a:r>
            <a:r>
              <a:rPr lang="en-US" sz="3600" dirty="0" err="1">
                <a:solidFill>
                  <a:prstClr val="black"/>
                </a:solidFill>
                <a:latin typeface="Calibri"/>
              </a:rPr>
              <a:t>làm</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Tùy</a:t>
            </a:r>
            <a:r>
              <a:rPr lang="en-US" sz="3600" dirty="0">
                <a:solidFill>
                  <a:prstClr val="black"/>
                </a:solidFill>
                <a:latin typeface="Calibri"/>
              </a:rPr>
              <a:t> </a:t>
            </a:r>
            <a:r>
              <a:rPr lang="en-US" sz="3600" dirty="0" err="1">
                <a:solidFill>
                  <a:prstClr val="black"/>
                </a:solidFill>
                <a:latin typeface="Calibri"/>
              </a:rPr>
              <a:t>theo</a:t>
            </a:r>
            <a:r>
              <a:rPr lang="en-US" sz="3600" dirty="0">
                <a:solidFill>
                  <a:prstClr val="black"/>
                </a:solidFill>
                <a:latin typeface="Calibri"/>
              </a:rPr>
              <a:t> </a:t>
            </a:r>
            <a:r>
              <a:rPr lang="en-US" sz="3600" dirty="0" err="1">
                <a:solidFill>
                  <a:prstClr val="black"/>
                </a:solidFill>
                <a:latin typeface="Calibri"/>
              </a:rPr>
              <a:t>sức</a:t>
            </a:r>
            <a:r>
              <a:rPr lang="en-US" sz="3600" dirty="0">
                <a:solidFill>
                  <a:prstClr val="black"/>
                </a:solidFill>
                <a:latin typeface="Calibri"/>
              </a:rPr>
              <a:t> </a:t>
            </a:r>
            <a:r>
              <a:rPr lang="en-US" sz="3600" dirty="0" err="1">
                <a:solidFill>
                  <a:prstClr val="black"/>
                </a:solidFill>
                <a:latin typeface="Calibri"/>
              </a:rPr>
              <a:t>mình</a:t>
            </a:r>
            <a:r>
              <a:rPr lang="en-US" sz="3600" dirty="0">
                <a:solidFill>
                  <a:prstClr val="black"/>
                </a:solidFill>
                <a:latin typeface="Calibri"/>
              </a:rPr>
              <a:t>, </a:t>
            </a:r>
            <a:r>
              <a:rPr lang="en-US" sz="3600" dirty="0" err="1">
                <a:solidFill>
                  <a:prstClr val="black"/>
                </a:solidFill>
                <a:latin typeface="Calibri"/>
              </a:rPr>
              <a:t>các</a:t>
            </a:r>
            <a:r>
              <a:rPr lang="en-US" sz="3600" dirty="0">
                <a:solidFill>
                  <a:prstClr val="black"/>
                </a:solidFill>
                <a:latin typeface="Calibri"/>
              </a:rPr>
              <a:t> </a:t>
            </a:r>
            <a:r>
              <a:rPr lang="en-US" sz="3600" dirty="0" err="1">
                <a:solidFill>
                  <a:prstClr val="black"/>
                </a:solidFill>
                <a:latin typeface="Calibri"/>
              </a:rPr>
              <a:t>em</a:t>
            </a:r>
            <a:r>
              <a:rPr lang="en-US" sz="3600" dirty="0">
                <a:solidFill>
                  <a:prstClr val="black"/>
                </a:solidFill>
                <a:latin typeface="Calibri"/>
              </a:rPr>
              <a:t> </a:t>
            </a:r>
            <a:r>
              <a:rPr lang="en-US" sz="3600" dirty="0" err="1">
                <a:solidFill>
                  <a:prstClr val="black"/>
                </a:solidFill>
                <a:latin typeface="Calibri"/>
              </a:rPr>
              <a:t>hãy</a:t>
            </a:r>
            <a:r>
              <a:rPr lang="en-US" sz="3600" dirty="0">
                <a:solidFill>
                  <a:prstClr val="black"/>
                </a:solidFill>
                <a:latin typeface="Calibri"/>
              </a:rPr>
              <a:t> </a:t>
            </a:r>
            <a:r>
              <a:rPr lang="en-US" sz="3600" dirty="0" err="1">
                <a:solidFill>
                  <a:prstClr val="black"/>
                </a:solidFill>
                <a:latin typeface="Calibri"/>
              </a:rPr>
              <a:t>luôn</a:t>
            </a:r>
            <a:r>
              <a:rPr lang="en-US" sz="3600" dirty="0">
                <a:solidFill>
                  <a:prstClr val="black"/>
                </a:solidFill>
                <a:latin typeface="Calibri"/>
              </a:rPr>
              <a:t> </a:t>
            </a:r>
            <a:r>
              <a:rPr lang="en-US" sz="3600" dirty="0" err="1">
                <a:solidFill>
                  <a:prstClr val="black"/>
                </a:solidFill>
                <a:latin typeface="Calibri"/>
              </a:rPr>
              <a:t>có</a:t>
            </a:r>
            <a:r>
              <a:rPr lang="en-US" sz="3600" dirty="0">
                <a:solidFill>
                  <a:prstClr val="black"/>
                </a:solidFill>
                <a:latin typeface="Calibri"/>
              </a:rPr>
              <a:t> ý </a:t>
            </a:r>
            <a:r>
              <a:rPr lang="en-US" sz="3600" dirty="0" err="1">
                <a:solidFill>
                  <a:prstClr val="black"/>
                </a:solidFill>
                <a:latin typeface="Calibri"/>
              </a:rPr>
              <a:t>thức</a:t>
            </a:r>
            <a:r>
              <a:rPr lang="en-US" sz="3600" dirty="0">
                <a:solidFill>
                  <a:prstClr val="black"/>
                </a:solidFill>
                <a:latin typeface="Calibri"/>
              </a:rPr>
              <a:t> </a:t>
            </a:r>
            <a:r>
              <a:rPr lang="en-US" sz="3600" dirty="0" err="1">
                <a:solidFill>
                  <a:prstClr val="black"/>
                </a:solidFill>
                <a:latin typeface="Calibri"/>
              </a:rPr>
              <a:t>giúp</a:t>
            </a:r>
            <a:r>
              <a:rPr lang="en-US" sz="3600" dirty="0">
                <a:solidFill>
                  <a:prstClr val="black"/>
                </a:solidFill>
                <a:latin typeface="Calibri"/>
              </a:rPr>
              <a:t> </a:t>
            </a:r>
            <a:r>
              <a:rPr lang="en-US" sz="3600" dirty="0" err="1">
                <a:solidFill>
                  <a:prstClr val="black"/>
                </a:solidFill>
                <a:latin typeface="Calibri"/>
              </a:rPr>
              <a:t>đỡ</a:t>
            </a:r>
            <a:r>
              <a:rPr lang="en-US" sz="3600" dirty="0">
                <a:solidFill>
                  <a:prstClr val="black"/>
                </a:solidFill>
                <a:latin typeface="Calibri"/>
              </a:rPr>
              <a:t> </a:t>
            </a:r>
            <a:r>
              <a:rPr lang="en-US" sz="3600" dirty="0" err="1">
                <a:solidFill>
                  <a:prstClr val="black"/>
                </a:solidFill>
                <a:latin typeface="Calibri"/>
              </a:rPr>
              <a:t>người</a:t>
            </a:r>
            <a:r>
              <a:rPr lang="en-US" sz="3600" dirty="0">
                <a:solidFill>
                  <a:prstClr val="black"/>
                </a:solidFill>
                <a:latin typeface="Calibri"/>
              </a:rPr>
              <a:t> </a:t>
            </a:r>
            <a:r>
              <a:rPr lang="en-US" sz="3600" dirty="0" err="1">
                <a:solidFill>
                  <a:prstClr val="black"/>
                </a:solidFill>
                <a:latin typeface="Calibri"/>
              </a:rPr>
              <a:t>khác</a:t>
            </a:r>
            <a:r>
              <a:rPr lang="en-US" sz="3600" dirty="0">
                <a:solidFill>
                  <a:prstClr val="black"/>
                </a:solidFill>
                <a:latin typeface="Calibri"/>
              </a:rPr>
              <a:t> </a:t>
            </a:r>
            <a:r>
              <a:rPr lang="en-US" sz="3600" dirty="0" err="1">
                <a:solidFill>
                  <a:prstClr val="black"/>
                </a:solidFill>
                <a:latin typeface="Calibri"/>
              </a:rPr>
              <a:t>là</a:t>
            </a:r>
            <a:r>
              <a:rPr lang="en-US" sz="3600" dirty="0">
                <a:solidFill>
                  <a:prstClr val="black"/>
                </a:solidFill>
                <a:latin typeface="Calibri"/>
              </a:rPr>
              <a:t> </a:t>
            </a:r>
            <a:r>
              <a:rPr lang="en-US" sz="3600" dirty="0" err="1">
                <a:solidFill>
                  <a:prstClr val="black"/>
                </a:solidFill>
                <a:latin typeface="Calibri"/>
              </a:rPr>
              <a:t>một</a:t>
            </a:r>
            <a:r>
              <a:rPr lang="en-US" sz="3600" dirty="0">
                <a:solidFill>
                  <a:prstClr val="black"/>
                </a:solidFill>
                <a:latin typeface="Calibri"/>
              </a:rPr>
              <a:t> </a:t>
            </a:r>
            <a:r>
              <a:rPr lang="en-US" sz="3600" dirty="0" err="1">
                <a:solidFill>
                  <a:prstClr val="black"/>
                </a:solidFill>
                <a:latin typeface="Calibri"/>
              </a:rPr>
              <a:t>việc</a:t>
            </a:r>
            <a:r>
              <a:rPr lang="en-US" sz="3600" dirty="0">
                <a:solidFill>
                  <a:prstClr val="black"/>
                </a:solidFill>
                <a:latin typeface="Calibri"/>
              </a:rPr>
              <a:t> </a:t>
            </a:r>
            <a:r>
              <a:rPr lang="en-US" sz="3600" dirty="0" err="1">
                <a:solidFill>
                  <a:prstClr val="black"/>
                </a:solidFill>
                <a:latin typeface="Calibri"/>
              </a:rPr>
              <a:t>tốt</a:t>
            </a:r>
            <a:r>
              <a:rPr lang="en-US" sz="3600" dirty="0">
                <a:solidFill>
                  <a:prstClr val="black"/>
                </a:solidFill>
                <a:latin typeface="Calibri"/>
              </a:rPr>
              <a:t>, </a:t>
            </a:r>
            <a:r>
              <a:rPr lang="en-US" sz="3600" dirty="0" err="1">
                <a:solidFill>
                  <a:prstClr val="black"/>
                </a:solidFill>
                <a:latin typeface="Calibri"/>
              </a:rPr>
              <a:t>đáng</a:t>
            </a:r>
            <a:r>
              <a:rPr lang="en-US" sz="3600" dirty="0">
                <a:solidFill>
                  <a:prstClr val="black"/>
                </a:solidFill>
                <a:latin typeface="Calibri"/>
              </a:rPr>
              <a:t> </a:t>
            </a:r>
            <a:r>
              <a:rPr lang="en-US" sz="3600" dirty="0" err="1">
                <a:solidFill>
                  <a:prstClr val="black"/>
                </a:solidFill>
                <a:latin typeface="Calibri"/>
              </a:rPr>
              <a:t>được</a:t>
            </a:r>
            <a:r>
              <a:rPr lang="en-US" sz="3600" dirty="0">
                <a:solidFill>
                  <a:prstClr val="black"/>
                </a:solidFill>
                <a:latin typeface="Calibri"/>
              </a:rPr>
              <a:t> </a:t>
            </a:r>
            <a:r>
              <a:rPr lang="en-US" sz="3600" dirty="0" err="1">
                <a:solidFill>
                  <a:prstClr val="black"/>
                </a:solidFill>
                <a:latin typeface="Calibri"/>
              </a:rPr>
              <a:t>trân</a:t>
            </a:r>
            <a:r>
              <a:rPr lang="en-US" sz="3600" dirty="0">
                <a:solidFill>
                  <a:prstClr val="black"/>
                </a:solidFill>
                <a:latin typeface="Calibri"/>
              </a:rPr>
              <a:t> </a:t>
            </a:r>
            <a:r>
              <a:rPr lang="en-US" sz="3600" dirty="0" err="1">
                <a:solidFill>
                  <a:prstClr val="black"/>
                </a:solidFill>
                <a:latin typeface="Calibri"/>
              </a:rPr>
              <a:t>trọng</a:t>
            </a:r>
            <a:r>
              <a:rPr lang="en-US" sz="3600" dirty="0">
                <a:solidFill>
                  <a:prstClr val="black"/>
                </a:solidFill>
                <a:latin typeface="Calibri"/>
              </a:rPr>
              <a:t>. </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53253" name="Text Box 5"/>
          <p:cNvSpPr txBox="1"/>
          <p:nvPr/>
        </p:nvSpPr>
        <p:spPr>
          <a:xfrm>
            <a:off x="1443567" y="2057400"/>
            <a:ext cx="9347200" cy="666115"/>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Tree>
    <p:extLst>
      <p:ext uri="{BB962C8B-B14F-4D97-AF65-F5344CB8AC3E}">
        <p14:creationId xmlns:p14="http://schemas.microsoft.com/office/powerpoint/2010/main" val="2717730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3252"/>
                                        </p:tgtEl>
                                        <p:attrNameLst>
                                          <p:attrName>style.visibility</p:attrName>
                                        </p:attrNameLst>
                                      </p:cBhvr>
                                      <p:to>
                                        <p:strVal val="visible"/>
                                      </p:to>
                                    </p:set>
                                    <p:anim calcmode="lin" valueType="num">
                                      <p:cBhvr additive="base">
                                        <p:cTn id="12" dur="500" fill="hold"/>
                                        <p:tgtEl>
                                          <p:spTgt spid="53252"/>
                                        </p:tgtEl>
                                        <p:attrNameLst>
                                          <p:attrName>ppt_x</p:attrName>
                                        </p:attrNameLst>
                                      </p:cBhvr>
                                      <p:tavLst>
                                        <p:tav tm="0">
                                          <p:val>
                                            <p:strVal val="0-#ppt_w/2"/>
                                          </p:val>
                                        </p:tav>
                                        <p:tav tm="100000">
                                          <p:val>
                                            <p:strVal val="#ppt_x"/>
                                          </p:val>
                                        </p:tav>
                                      </p:tavLst>
                                    </p:anim>
                                    <p:anim calcmode="lin" valueType="num">
                                      <p:cBhvr additive="base">
                                        <p:cTn id="13" dur="500" fill="hold"/>
                                        <p:tgtEl>
                                          <p:spTgt spid="5325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3253"/>
                                        </p:tgtEl>
                                        <p:attrNameLst>
                                          <p:attrName>style.visibility</p:attrName>
                                        </p:attrNameLst>
                                      </p:cBhvr>
                                      <p:to>
                                        <p:strVal val="visible"/>
                                      </p:to>
                                    </p:set>
                                    <p:animEffect transition="in" filter="blinds(horizontal)">
                                      <p:cBhvr>
                                        <p:cTn id="18" dur="500"/>
                                        <p:tgtEl>
                                          <p:spTgt spid="53253"/>
                                        </p:tgtEl>
                                      </p:cBhvr>
                                    </p:animEffec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803400" y="1273812"/>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2115822" y="2936332"/>
            <a:ext cx="8601797" cy="1141007"/>
            <a:chOff x="7117" y="6211"/>
            <a:chExt cx="6260" cy="765"/>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117" y="6211"/>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vận</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extLst>
      <p:ext uri="{BB962C8B-B14F-4D97-AF65-F5344CB8AC3E}">
        <p14:creationId xmlns:p14="http://schemas.microsoft.com/office/powerpoint/2010/main" val="42156467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189BEC-9A5E-4119-8D1B-8D0565351BE7}"/>
              </a:ext>
            </a:extLst>
          </p:cNvPr>
          <p:cNvSpPr/>
          <p:nvPr/>
        </p:nvSpPr>
        <p:spPr>
          <a:xfrm>
            <a:off x="978195" y="0"/>
            <a:ext cx="8335926"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Xây</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dựng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Tủ</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sách</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ủng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hộ</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vùng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khăn</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DFF1E979-3431-4D0F-AA0E-05E0CF55A54D}"/>
              </a:ext>
            </a:extLst>
          </p:cNvPr>
          <p:cNvPicPr>
            <a:picLocks noGrp="1" noChangeAspect="1"/>
          </p:cNvPicPr>
          <p:nvPr>
            <p:ph idx="1"/>
          </p:nvPr>
        </p:nvPicPr>
        <p:blipFill>
          <a:blip r:embed="rId2"/>
          <a:stretch>
            <a:fillRect/>
          </a:stretch>
        </p:blipFill>
        <p:spPr>
          <a:xfrm>
            <a:off x="1548588" y="1127402"/>
            <a:ext cx="6610350" cy="4152900"/>
          </a:xfrm>
        </p:spPr>
      </p:pic>
      <p:sp>
        <p:nvSpPr>
          <p:cNvPr id="8" name="Scroll: Vertical 7">
            <a:extLst>
              <a:ext uri="{FF2B5EF4-FFF2-40B4-BE49-F238E27FC236}">
                <a16:creationId xmlns:a16="http://schemas.microsoft.com/office/drawing/2014/main" id="{89844BBE-4CAD-403C-8C89-993B8DEFBBC1}"/>
              </a:ext>
            </a:extLst>
          </p:cNvPr>
          <p:cNvSpPr/>
          <p:nvPr/>
        </p:nvSpPr>
        <p:spPr>
          <a:xfrm>
            <a:off x="8729331" y="722489"/>
            <a:ext cx="3306726" cy="467477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Kế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hoạch</a:t>
            </a:r>
            <a:r>
              <a:rPr lang="en-US" sz="3200" dirty="0">
                <a:solidFill>
                  <a:schemeClr val="bg1"/>
                </a:solidFill>
                <a:latin typeface="Times New Roman" panose="02020603050405020304" pitchFamily="18" charset="0"/>
                <a:cs typeface="Times New Roman" panose="02020603050405020304" pitchFamily="18" charset="0"/>
              </a:rPr>
              <a:t> bao </a:t>
            </a:r>
            <a:r>
              <a:rPr lang="en-US" sz="3200" dirty="0" err="1">
                <a:solidFill>
                  <a:schemeClr val="bg1"/>
                </a:solidFill>
                <a:latin typeface="Times New Roman" panose="02020603050405020304" pitchFamily="18" charset="0"/>
                <a:cs typeface="Times New Roman" panose="02020603050405020304" pitchFamily="18" charset="0"/>
              </a:rPr>
              <a:t>gồm</a:t>
            </a:r>
            <a:r>
              <a:rPr lang="en-US" sz="3200" dirty="0">
                <a:solidFill>
                  <a:schemeClr val="bg1"/>
                </a:solidFill>
                <a:latin typeface="Times New Roman" panose="02020603050405020304" pitchFamily="18" charset="0"/>
                <a:cs typeface="Times New Roman" panose="02020603050405020304" pitchFamily="18" charset="0"/>
              </a:rPr>
              <a:t>:</a:t>
            </a:r>
          </a:p>
          <a:p>
            <a:pPr marL="0" marR="0">
              <a:lnSpc>
                <a:spcPct val="107000"/>
              </a:lnSpc>
              <a:spcBef>
                <a:spcPts val="0"/>
              </a:spcBef>
              <a:spcAft>
                <a:spcPts val="800"/>
              </a:spcAft>
            </a:pPr>
            <a:r>
              <a:rPr lang="en-US" sz="3200" dirty="0">
                <a:solidFill>
                  <a:schemeClr val="bg1"/>
                </a:solidFill>
                <a:latin typeface="+mj-lt"/>
                <a:ea typeface="Calibri" panose="020F0502020204030204" pitchFamily="34" charset="0"/>
                <a:cs typeface="Times New Roman" panose="02020603050405020304" pitchFamily="18" charset="0"/>
              </a:rPr>
              <a:t>C</a:t>
            </a:r>
            <a:r>
              <a:rPr lang="vi-VN" sz="3200" dirty="0">
                <a:solidFill>
                  <a:schemeClr val="bg1"/>
                </a:solidFill>
                <a:effectLst/>
                <a:latin typeface="+mj-lt"/>
                <a:ea typeface="Calibri" panose="020F0502020204030204" pitchFamily="34" charset="0"/>
                <a:cs typeface="Times New Roman" panose="02020603050405020304" pitchFamily="18" charset="0"/>
              </a:rPr>
              <a:t>ách thực hiện, lí do nhóm muốn thực hiện kế hoạch,... </a:t>
            </a:r>
            <a:endParaRPr lang="en-US" sz="32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20324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705A2C-BB27-473D-8631-29BA2900E5B2}"/>
              </a:ext>
            </a:extLst>
          </p:cNvPr>
          <p:cNvPicPr>
            <a:picLocks noChangeAspect="1"/>
          </p:cNvPicPr>
          <p:nvPr/>
        </p:nvPicPr>
        <p:blipFill>
          <a:blip r:embed="rId2"/>
          <a:stretch>
            <a:fillRect/>
          </a:stretch>
        </p:blipFill>
        <p:spPr>
          <a:xfrm>
            <a:off x="2710414" y="857869"/>
            <a:ext cx="6337006" cy="4640925"/>
          </a:xfrm>
          <a:prstGeom prst="rect">
            <a:avLst/>
          </a:prstGeom>
        </p:spPr>
      </p:pic>
      <p:sp>
        <p:nvSpPr>
          <p:cNvPr id="6" name="Rectangle 5">
            <a:extLst>
              <a:ext uri="{FF2B5EF4-FFF2-40B4-BE49-F238E27FC236}">
                <a16:creationId xmlns:a16="http://schemas.microsoft.com/office/drawing/2014/main" id="{138B13CC-DD90-48BB-AE16-E279451AF61F}"/>
              </a:ext>
            </a:extLst>
          </p:cNvPr>
          <p:cNvSpPr/>
          <p:nvPr/>
        </p:nvSpPr>
        <p:spPr>
          <a:xfrm>
            <a:off x="2464095" y="35518"/>
            <a:ext cx="6337005" cy="722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schemeClr val="bg1"/>
                </a:solidFill>
                <a:effectLst/>
                <a:latin typeface="Times New Roman" panose="02020603050405020304" pitchFamily="18" charset="0"/>
                <a:ea typeface="Calibri" panose="020F0502020204030204" pitchFamily="34" charset="0"/>
              </a:rPr>
              <a:t>Nội dung hình vẽ là gì?</a:t>
            </a:r>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1FCF091-9A0C-48D7-B003-EDF8B5F1976D}"/>
              </a:ext>
            </a:extLst>
          </p:cNvPr>
          <p:cNvSpPr/>
          <p:nvPr/>
        </p:nvSpPr>
        <p:spPr>
          <a:xfrm>
            <a:off x="838200" y="5498794"/>
            <a:ext cx="10368516" cy="121035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algn="just">
              <a:lnSpc>
                <a:spcPct val="107000"/>
              </a:lnSpc>
              <a:spcBef>
                <a:spcPts val="0"/>
              </a:spcBef>
              <a:spcAft>
                <a:spcPts val="800"/>
              </a:spcAft>
            </a:pPr>
            <a:r>
              <a:rPr lang="vi-VN"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Hình vẽ nhóm người làm các nghề nghiệp khác nhau, nhưng đều chung một mục đích là tạo ra của cải vật chất và những giá trị tốt đẹp cho cuộc sống. Vì vậy, nghề nghiệp nào cũng quý và đáng trân trọng.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219633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1E305A19-1FBC-445C-BDB9-0E2F35B4E18B}"/>
              </a:ext>
            </a:extLst>
          </p:cNvPr>
          <p:cNvPicPr>
            <a:picLocks noGrp="1" noChangeAspect="1"/>
          </p:cNvPicPr>
          <p:nvPr>
            <p:ph idx="1"/>
          </p:nvPr>
        </p:nvPicPr>
        <p:blipFill>
          <a:blip r:embed="rId2"/>
          <a:stretch>
            <a:fillRect/>
          </a:stretch>
        </p:blipFill>
        <p:spPr>
          <a:xfrm>
            <a:off x="643467" y="2024972"/>
            <a:ext cx="10905066" cy="2808054"/>
          </a:xfrm>
          <a:prstGeom prst="rect">
            <a:avLst/>
          </a:prstGeom>
        </p:spPr>
      </p:pic>
      <p:pic>
        <p:nvPicPr>
          <p:cNvPr id="6" name="Content Placeholder 20" descr="logo">
            <a:extLst>
              <a:ext uri="{FF2B5EF4-FFF2-40B4-BE49-F238E27FC236}">
                <a16:creationId xmlns:a16="http://schemas.microsoft.com/office/drawing/2014/main" id="{202764CB-B53C-496A-98E6-B856C78148AF}"/>
              </a:ext>
            </a:extLst>
          </p:cNvPr>
          <p:cNvPicPr>
            <a:picLocks noChangeAspect="1"/>
          </p:cNvPicPr>
          <p:nvPr/>
        </p:nvPicPr>
        <p:blipFill>
          <a:blip r:embed="rId3"/>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17023433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3924300" y="1939925"/>
            <a:ext cx="10515600" cy="1325563"/>
          </a:xfrm>
        </p:spPr>
        <p:txBody>
          <a:bodyPr>
            <a:normAutofit/>
          </a:bodyPr>
          <a:lstStyle/>
          <a:p>
            <a:r>
              <a:rPr lang="en-US" sz="6600" b="1" dirty="0" err="1">
                <a:solidFill>
                  <a:srgbClr val="0070C0"/>
                </a:solidFill>
              </a:rPr>
              <a:t>Củng</a:t>
            </a:r>
            <a:r>
              <a:rPr lang="en-US" sz="6600" b="1" dirty="0">
                <a:solidFill>
                  <a:srgbClr val="0070C0"/>
                </a:solidFill>
              </a:rPr>
              <a:t> </a:t>
            </a:r>
            <a:r>
              <a:rPr lang="en-US" sz="6600" b="1" dirty="0" err="1">
                <a:solidFill>
                  <a:srgbClr val="0070C0"/>
                </a:solidFill>
              </a:rPr>
              <a:t>cố</a:t>
            </a:r>
            <a:r>
              <a:rPr lang="en-US" sz="6600" b="1" dirty="0">
                <a:solidFill>
                  <a:srgbClr val="0070C0"/>
                </a:solidFill>
              </a:rPr>
              <a:t> </a:t>
            </a:r>
            <a:r>
              <a:rPr lang="en-US" sz="6600" b="1" dirty="0" err="1">
                <a:solidFill>
                  <a:srgbClr val="0070C0"/>
                </a:solidFill>
              </a:rPr>
              <a:t>bài</a:t>
            </a:r>
            <a:r>
              <a:rPr lang="en-US" sz="6600" b="1" dirty="0">
                <a:solidFill>
                  <a:srgbClr val="0070C0"/>
                </a:solidFill>
              </a:rPr>
              <a:t> </a:t>
            </a:r>
            <a:r>
              <a:rPr lang="en-US" sz="6600" b="1" dirty="0" err="1">
                <a:solidFill>
                  <a:srgbClr val="0070C0"/>
                </a:solidFill>
              </a:rPr>
              <a:t>học</a:t>
            </a:r>
            <a:endParaRPr lang="en-US" sz="6600" b="1" dirty="0">
              <a:solidFill>
                <a:srgbClr val="0070C0"/>
              </a:solidFill>
            </a:endParaRPr>
          </a:p>
        </p:txBody>
      </p:sp>
      <p:sp>
        <p:nvSpPr>
          <p:cNvPr id="3" name="TextBox 2">
            <a:extLst>
              <a:ext uri="{FF2B5EF4-FFF2-40B4-BE49-F238E27FC236}">
                <a16:creationId xmlns:a16="http://schemas.microsoft.com/office/drawing/2014/main" id="{530AF669-D9C2-4C12-AA73-CD05CF415855}"/>
              </a:ext>
            </a:extLst>
          </p:cNvPr>
          <p:cNvSpPr txBox="1"/>
          <p:nvPr/>
        </p:nvSpPr>
        <p:spPr>
          <a:xfrm>
            <a:off x="1567542" y="6488668"/>
            <a:ext cx="11327363" cy="369332"/>
          </a:xfrm>
          <a:prstGeom prst="rect">
            <a:avLst/>
          </a:prstGeom>
          <a:noFill/>
        </p:spPr>
        <p:txBody>
          <a:bodyPr wrap="square">
            <a:spAutoFit/>
          </a:bodyPr>
          <a:lstStyle/>
          <a:p>
            <a:r>
              <a:rPr lang="vi-VN" b="1" dirty="0">
                <a:solidFill>
                  <a:srgbClr val="FF0000"/>
                </a:solidFill>
              </a:rPr>
              <a:t>Bản quyền thuộc về: FB Hương Thảo https://www.facebook.com/huongthaoGADT/</a:t>
            </a:r>
          </a:p>
        </p:txBody>
      </p:sp>
    </p:spTree>
    <p:extLst>
      <p:ext uri="{BB962C8B-B14F-4D97-AF65-F5344CB8AC3E}">
        <p14:creationId xmlns:p14="http://schemas.microsoft.com/office/powerpoint/2010/main" val="244119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107740" y="1786235"/>
            <a:ext cx="10300384"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m</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ấy</a:t>
            </a: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thế</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 </a:t>
            </a:r>
            <a:r>
              <a:rPr kumimoji="0" lang="en-US" sz="5400" b="0" i="0" u="none" strike="noStrike" kern="1200" cap="none" spc="0" normalizeH="0" noProof="0" dirty="0" err="1">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hệ</a:t>
            </a:r>
            <a:r>
              <a:rPr kumimoji="0" lang="en-US" sz="5400" b="0" i="0" u="none" strike="noStrike" kern="1200" cap="none" spc="0" normalizeH="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rPr>
              <a:t>?</a:t>
            </a: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highlight>
                <a:srgbClr val="FFFF00"/>
              </a:highlight>
              <a:uLnTx/>
              <a:uFillTx/>
              <a:latin typeface="Calibri" panose="020F0502020204030204"/>
            </a:endParaRPr>
          </a:p>
        </p:txBody>
      </p:sp>
      <p:sp>
        <p:nvSpPr>
          <p:cNvPr id="5" name="Rectangle 4"/>
          <p:cNvSpPr/>
          <p:nvPr/>
        </p:nvSpPr>
        <p:spPr>
          <a:xfrm>
            <a:off x="3846056"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6"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6"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0096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11691" y="1786235"/>
            <a:ext cx="9492470" cy="1754326"/>
          </a:xfrm>
          <a:prstGeom prst="rect">
            <a:avLst/>
          </a:prstGeom>
          <a:noFill/>
        </p:spPr>
        <p:txBody>
          <a:bodyPr wrap="none" lIns="91440" tIns="45720" rIns="91440" bIns="45720">
            <a:spAutoFit/>
          </a:bodyPr>
          <a:lstStyle/>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Gia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có</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ông</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bố</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mẹ</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và</a:t>
            </a:r>
            <a:r>
              <a:rPr lang="en-US" sz="5400" dirty="0">
                <a:ln w="0"/>
                <a:solidFill>
                  <a:prstClr val="black"/>
                </a:solidFill>
                <a:effectLst>
                  <a:outerShdw blurRad="38100" dist="19050" dir="2700000" algn="tl" rotWithShape="0">
                    <a:prstClr val="black">
                      <a:alpha val="40000"/>
                    </a:prstClr>
                  </a:outerShdw>
                </a:effectLst>
                <a:highlight>
                  <a:srgbClr val="FFFF00"/>
                </a:highlight>
              </a:rPr>
              <a:t> con</a:t>
            </a: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là</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gia</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đình</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mấy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thế</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hệ</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3846052" y="4343400"/>
            <a:ext cx="482375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Đáp</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án</a:t>
            </a:r>
            <a:r>
              <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3 </a:t>
            </a:r>
            <a:r>
              <a:rPr kumimoji="0" lang="en-US" sz="5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thế</a:t>
            </a:r>
            <a:r>
              <a:rPr kumimoji="0" lang="en-US" sz="54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5400" b="0" i="0" u="none" strike="noStrike" kern="1200" cap="none" spc="0" normalizeH="0" noProof="0" dirty="0" err="1">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rPr>
              <a:t>hệ</a:t>
            </a:r>
            <a:endParaRPr kumimoji="0" lang="en-US" sz="5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38775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792551" y="1786235"/>
            <a:ext cx="10930749" cy="1754326"/>
          </a:xfrm>
          <a:prstGeom prst="rect">
            <a:avLst/>
          </a:prstGeom>
          <a:noFill/>
        </p:spPr>
        <p:txBody>
          <a:bodyPr wrap="none" lIns="91440" tIns="45720" rIns="91440" bIns="45720">
            <a:spAutoFit/>
          </a:bodyPr>
          <a:lstStyle/>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Nghề gì chăm sóc bệnh nhân</a:t>
            </a:r>
          </a:p>
          <a:p>
            <a:pPr lvl="0" algn="ctr">
              <a:defRPr/>
            </a:pPr>
            <a:r>
              <a:rPr lang="vi-VN" sz="5400" dirty="0">
                <a:ln w="0"/>
                <a:solidFill>
                  <a:prstClr val="black"/>
                </a:solidFill>
                <a:effectLst>
                  <a:outerShdw blurRad="38100" dist="19050" dir="2700000" algn="tl" rotWithShape="0">
                    <a:prstClr val="black">
                      <a:alpha val="40000"/>
                    </a:prstClr>
                  </a:outerShdw>
                </a:effectLst>
                <a:highlight>
                  <a:srgbClr val="FFFF00"/>
                </a:highlight>
                <a:latin typeface="Calibri" panose="020F0502020204030204"/>
              </a:rPr>
              <a:t>Cho ta khỏe mạnh, vui chơi học hành?</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p:txBody>
      </p:sp>
      <p:sp>
        <p:nvSpPr>
          <p:cNvPr id="5" name="Rectangle 4"/>
          <p:cNvSpPr/>
          <p:nvPr/>
        </p:nvSpPr>
        <p:spPr>
          <a:xfrm>
            <a:off x="4144045" y="4343400"/>
            <a:ext cx="4227760"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bác</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sỹ</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41036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ectangle 1"/>
          <p:cNvSpPr/>
          <p:nvPr/>
        </p:nvSpPr>
        <p:spPr>
          <a:xfrm>
            <a:off x="3143250" y="419100"/>
            <a:ext cx="6419850" cy="59055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a:t>
            </a:r>
          </a:p>
        </p:txBody>
      </p:sp>
      <p:sp>
        <p:nvSpPr>
          <p:cNvPr id="3" name="Rectangle 2"/>
          <p:cNvSpPr/>
          <p:nvPr/>
        </p:nvSpPr>
        <p:spPr>
          <a:xfrm>
            <a:off x="1314450" y="1371600"/>
            <a:ext cx="9886950" cy="4076700"/>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581869" y="1786235"/>
            <a:ext cx="9352112" cy="1754326"/>
          </a:xfrm>
          <a:prstGeom prst="rect">
            <a:avLst/>
          </a:prstGeom>
          <a:noFill/>
        </p:spPr>
        <p:txBody>
          <a:bodyPr wrap="none" lIns="91440" tIns="45720" rIns="91440" bIns="45720">
            <a:spAutoFit/>
          </a:bodyPr>
          <a:lstStyle/>
          <a:p>
            <a:pPr lvl="0" algn="ctr">
              <a:defRPr/>
            </a:pPr>
            <a:r>
              <a:rPr lang="en-US" sz="5400" dirty="0" err="1">
                <a:ln w="0"/>
                <a:solidFill>
                  <a:prstClr val="black"/>
                </a:solidFill>
                <a:effectLst>
                  <a:outerShdw blurRad="38100" dist="19050" dir="2700000" algn="tl" rotWithShape="0">
                    <a:prstClr val="black">
                      <a:alpha val="40000"/>
                    </a:prstClr>
                  </a:outerShdw>
                </a:effectLst>
                <a:highlight>
                  <a:srgbClr val="FFFF00"/>
                </a:highlight>
              </a:rPr>
              <a:t>Nghề</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gì</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chân</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lấm</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tay</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bùn</a:t>
            </a:r>
            <a:endParaRPr lang="en-US" sz="5400" dirty="0">
              <a:ln w="0"/>
              <a:solidFill>
                <a:prstClr val="black"/>
              </a:solidFill>
              <a:effectLst>
                <a:outerShdw blurRad="38100" dist="19050" dir="2700000" algn="tl" rotWithShape="0">
                  <a:prstClr val="black">
                    <a:alpha val="40000"/>
                  </a:prstClr>
                </a:outerShdw>
              </a:effectLst>
              <a:highlight>
                <a:srgbClr val="FFFF00"/>
              </a:highlight>
            </a:endParaRPr>
          </a:p>
          <a:p>
            <a:pPr lvl="0" algn="ctr">
              <a:defRPr/>
            </a:pPr>
            <a:r>
              <a:rPr lang="en-US" sz="5400" dirty="0">
                <a:ln w="0"/>
                <a:solidFill>
                  <a:prstClr val="black"/>
                </a:solidFill>
                <a:effectLst>
                  <a:outerShdw blurRad="38100" dist="19050" dir="2700000" algn="tl" rotWithShape="0">
                    <a:prstClr val="black">
                      <a:alpha val="40000"/>
                    </a:prstClr>
                  </a:outerShdw>
                </a:effectLst>
                <a:highlight>
                  <a:srgbClr val="FFFF00"/>
                </a:highlight>
              </a:rPr>
              <a:t>Cho ta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hạt</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gạo</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ấm</a:t>
            </a:r>
            <a:r>
              <a:rPr lang="en-US" sz="5400" dirty="0">
                <a:ln w="0"/>
                <a:solidFill>
                  <a:prstClr val="black"/>
                </a:solidFill>
                <a:effectLst>
                  <a:outerShdw blurRad="38100" dist="19050" dir="2700000" algn="tl" rotWithShape="0">
                    <a:prstClr val="black">
                      <a:alpha val="40000"/>
                    </a:prstClr>
                  </a:outerShdw>
                </a:effectLst>
                <a:highlight>
                  <a:srgbClr val="FFFF00"/>
                </a:highlight>
              </a:rPr>
              <a:t> no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mỗi</a:t>
            </a:r>
            <a:r>
              <a:rPr lang="en-US" sz="5400" dirty="0">
                <a:ln w="0"/>
                <a:solidFill>
                  <a:prstClr val="black"/>
                </a:solidFill>
                <a:effectLst>
                  <a:outerShdw blurRad="38100" dist="19050" dir="2700000" algn="tl" rotWithShape="0">
                    <a:prstClr val="black">
                      <a:alpha val="40000"/>
                    </a:prstClr>
                  </a:outerShdw>
                </a:effectLst>
                <a:highlight>
                  <a:srgbClr val="FFFF00"/>
                </a:highlight>
              </a:rPr>
              <a:t> </a:t>
            </a:r>
            <a:r>
              <a:rPr lang="en-US" sz="5400" dirty="0" err="1">
                <a:ln w="0"/>
                <a:solidFill>
                  <a:prstClr val="black"/>
                </a:solidFill>
                <a:effectLst>
                  <a:outerShdw blurRad="38100" dist="19050" dir="2700000" algn="tl" rotWithShape="0">
                    <a:prstClr val="black">
                      <a:alpha val="40000"/>
                    </a:prstClr>
                  </a:outerShdw>
                </a:effectLst>
                <a:highlight>
                  <a:srgbClr val="FFFF00"/>
                </a:highlight>
              </a:rPr>
              <a:t>ngày</a:t>
            </a:r>
            <a:r>
              <a:rPr lang="en-US" sz="5400" dirty="0">
                <a:ln w="0"/>
                <a:solidFill>
                  <a:prstClr val="black"/>
                </a:solidFill>
                <a:effectLst>
                  <a:outerShdw blurRad="38100" dist="19050" dir="2700000" algn="tl" rotWithShape="0">
                    <a:prstClr val="black">
                      <a:alpha val="40000"/>
                    </a:prstClr>
                  </a:outerShdw>
                </a:effectLst>
                <a:highlight>
                  <a:srgbClr val="FFFF00"/>
                </a:highlight>
              </a:rPr>
              <a:t>?</a:t>
            </a:r>
          </a:p>
        </p:txBody>
      </p:sp>
      <p:sp>
        <p:nvSpPr>
          <p:cNvPr id="5" name="Rectangle 4"/>
          <p:cNvSpPr/>
          <p:nvPr/>
        </p:nvSpPr>
        <p:spPr>
          <a:xfrm>
            <a:off x="1969411" y="4343400"/>
            <a:ext cx="8577028" cy="923330"/>
          </a:xfrm>
          <a:prstGeom prst="rect">
            <a:avLst/>
          </a:prstGeom>
          <a:noFill/>
        </p:spPr>
        <p:txBody>
          <a:bodyPr wrap="none" lIns="91440" tIns="45720" rIns="91440" bIns="45720">
            <a:spAutoFit/>
          </a:bodyPr>
          <a:lstStyle/>
          <a:p>
            <a:pPr lvl="0" algn="ctr">
              <a:defRPr/>
            </a:pPr>
            <a:r>
              <a:rPr lang="en-US" sz="5400" dirty="0" err="1">
                <a:ln w="0"/>
                <a:solidFill>
                  <a:srgbClr val="FF0000"/>
                </a:solidFill>
                <a:effectLst>
                  <a:outerShdw blurRad="38100" dist="19050" dir="2700000" algn="tl" rotWithShape="0">
                    <a:prstClr val="black">
                      <a:alpha val="40000"/>
                    </a:prstClr>
                  </a:outerShdw>
                </a:effectLst>
              </a:rPr>
              <a:t>Đáp</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án</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Nghề</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a:t>
            </a:r>
            <a:r>
              <a:rPr lang="en-US" sz="5400" dirty="0" err="1">
                <a:ln w="0"/>
                <a:solidFill>
                  <a:srgbClr val="FF0000"/>
                </a:solidFill>
                <a:effectLst>
                  <a:outerShdw blurRad="38100" dist="19050" dir="2700000" algn="tl" rotWithShape="0">
                    <a:prstClr val="black">
                      <a:alpha val="40000"/>
                    </a:prstClr>
                  </a:outerShdw>
                </a:effectLst>
              </a:rPr>
              <a:t>Nông</a:t>
            </a:r>
            <a:r>
              <a:rPr lang="en-US" sz="5400" dirty="0">
                <a:ln w="0"/>
                <a:solidFill>
                  <a:srgbClr val="FF0000"/>
                </a:solidFill>
                <a:effectLst>
                  <a:outerShdw blurRad="38100" dist="19050" dir="2700000" algn="tl" rotWithShape="0">
                    <a:prstClr val="black">
                      <a:alpha val="40000"/>
                    </a:prstClr>
                  </a:outerShdw>
                </a:effectLst>
              </a:rPr>
              <a:t> </a:t>
            </a:r>
            <a:r>
              <a:rPr lang="en-US" sz="5400" dirty="0" err="1">
                <a:ln w="0"/>
                <a:solidFill>
                  <a:srgbClr val="FF0000"/>
                </a:solidFill>
                <a:effectLst>
                  <a:outerShdw blurRad="38100" dist="19050" dir="2700000" algn="tl" rotWithShape="0">
                    <a:prstClr val="black">
                      <a:alpha val="40000"/>
                    </a:prstClr>
                  </a:outerShdw>
                </a:effectLst>
              </a:rPr>
              <a:t>dân</a:t>
            </a:r>
            <a:endParaRPr lang="en-US" sz="5400" dirty="0">
              <a:ln w="0"/>
              <a:solidFill>
                <a:srgbClr val="FF0000"/>
              </a:solidFill>
              <a:effectLst>
                <a:outerShdw blurRad="38100" dist="19050" dir="2700000" algn="tl" rotWithShape="0">
                  <a:prstClr val="black">
                    <a:alpha val="40000"/>
                  </a:prstClr>
                </a:outerShdw>
              </a:effectLst>
            </a:endParaRPr>
          </a:p>
        </p:txBody>
      </p:sp>
      <p:sp>
        <p:nvSpPr>
          <p:cNvPr id="7" name="Pentagon 6">
            <a:hlinkClick r:id="rId5" action="ppaction://hlinksldjump"/>
          </p:cNvPr>
          <p:cNvSpPr/>
          <p:nvPr/>
        </p:nvSpPr>
        <p:spPr>
          <a:xfrm>
            <a:off x="10256039" y="5862935"/>
            <a:ext cx="1790700" cy="819150"/>
          </a:xfrm>
          <a:prstGeom prst="homePlat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Quay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bensound-creativemind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43575" y="-871835"/>
            <a:ext cx="609600" cy="609600"/>
          </a:xfrm>
          <a:prstGeom prst="rect">
            <a:avLst/>
          </a:prstGeom>
        </p:spPr>
      </p:pic>
    </p:spTree>
    <p:extLst>
      <p:ext uri="{BB962C8B-B14F-4D97-AF65-F5344CB8AC3E}">
        <p14:creationId xmlns:p14="http://schemas.microsoft.com/office/powerpoint/2010/main" val="245334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25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8"/>
                </p:tgtEl>
              </p:cMediaNode>
            </p:audio>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图片 39941" descr="1-47"/>
          <p:cNvPicPr>
            <a:picLocks noChangeAspect="1"/>
          </p:cNvPicPr>
          <p:nvPr/>
        </p:nvPicPr>
        <p:blipFill>
          <a:blip r:embed="rId4"/>
          <a:stretch>
            <a:fillRect/>
          </a:stretch>
        </p:blipFill>
        <p:spPr>
          <a:xfrm>
            <a:off x="-10583" y="376555"/>
            <a:ext cx="12202583" cy="6705600"/>
          </a:xfrm>
          <a:prstGeom prst="rect">
            <a:avLst/>
          </a:prstGeom>
          <a:noFill/>
          <a:ln w="9525">
            <a:noFill/>
          </a:ln>
        </p:spPr>
      </p:pic>
      <p:pic>
        <p:nvPicPr>
          <p:cNvPr id="39941" name="图片 39940" descr="1-48"/>
          <p:cNvPicPr>
            <a:picLocks noChangeAspect="1"/>
          </p:cNvPicPr>
          <p:nvPr/>
        </p:nvPicPr>
        <p:blipFill>
          <a:blip r:embed="rId5"/>
          <a:stretch>
            <a:fillRect/>
          </a:stretch>
        </p:blipFill>
        <p:spPr>
          <a:xfrm>
            <a:off x="-1020233" y="4210051"/>
            <a:ext cx="4948767" cy="2872316"/>
          </a:xfrm>
          <a:prstGeom prst="rect">
            <a:avLst/>
          </a:prstGeom>
          <a:noFill/>
          <a:ln w="9525">
            <a:noFill/>
          </a:ln>
        </p:spPr>
      </p:pic>
      <p:pic>
        <p:nvPicPr>
          <p:cNvPr id="7" name="Content Placeholder 20" descr="logo">
            <a:extLst>
              <a:ext uri="{FF2B5EF4-FFF2-40B4-BE49-F238E27FC236}">
                <a16:creationId xmlns:a16="http://schemas.microsoft.com/office/drawing/2014/main" id="{ED8E6DD6-DD5B-4308-89BF-6958888EF464}"/>
              </a:ext>
            </a:extLst>
          </p:cNvPr>
          <p:cNvPicPr>
            <a:picLocks noChangeAspect="1"/>
          </p:cNvPicPr>
          <p:nvPr/>
        </p:nvPicPr>
        <p:blipFill>
          <a:blip r:embed="rId6"/>
          <a:stretch>
            <a:fillRect/>
          </a:stretch>
        </p:blipFill>
        <p:spPr>
          <a:xfrm>
            <a:off x="10830561" y="-228812"/>
            <a:ext cx="1564640" cy="1598295"/>
          </a:xfrm>
          <a:prstGeom prst="rect">
            <a:avLst/>
          </a:prstGeom>
        </p:spPr>
      </p:pic>
      <p:sp>
        <p:nvSpPr>
          <p:cNvPr id="2" name="TextBox 1">
            <a:extLst>
              <a:ext uri="{FF2B5EF4-FFF2-40B4-BE49-F238E27FC236}">
                <a16:creationId xmlns:a16="http://schemas.microsoft.com/office/drawing/2014/main" id="{6265F710-8871-4BF7-A44F-B97D1B1C868D}"/>
              </a:ext>
            </a:extLst>
          </p:cNvPr>
          <p:cNvSpPr txBox="1"/>
          <p:nvPr/>
        </p:nvSpPr>
        <p:spPr>
          <a:xfrm>
            <a:off x="4662180" y="83955"/>
            <a:ext cx="440266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1: Gia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E96106E-2F58-49D3-957E-2F8FDF73FCEE}"/>
              </a:ext>
            </a:extLst>
          </p:cNvPr>
          <p:cNvSpPr/>
          <p:nvPr/>
        </p:nvSpPr>
        <p:spPr>
          <a:xfrm>
            <a:off x="2652911" y="1770786"/>
            <a:ext cx="7751112" cy="1754326"/>
          </a:xfrm>
          <a:prstGeom prst="rect">
            <a:avLst/>
          </a:prstGeom>
          <a:noFill/>
        </p:spPr>
        <p:txBody>
          <a:bodyPr wrap="square" lIns="91440" tIns="45720" rIns="91440" bIns="45720">
            <a:spAutoFit/>
          </a:bodyPr>
          <a:lstStyle/>
          <a:p>
            <a:pPr algn="ct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Bài</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2.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Nghề</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nghiệp</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của</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người</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lớn</a:t>
            </a:r>
            <a:r>
              <a:rPr kumimoji="0" lang="en-US" sz="5400" b="1" i="0" u="none" strike="noStrike" kern="1200" normalizeH="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trong</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gia</a:t>
            </a:r>
            <a:r>
              <a:rPr kumimoji="0" lang="en-US" sz="54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 </a:t>
            </a:r>
            <a:r>
              <a:rPr kumimoji="0" lang="en-US" sz="5400" b="1" i="0" u="none" strike="noStrike" kern="1200" normalizeH="0" baseline="0" noProof="0" dirty="0" err="1">
                <a:ln w="22225">
                  <a:solidFill>
                    <a:schemeClr val="accent2"/>
                  </a:solidFill>
                  <a:prstDash val="solid"/>
                </a:ln>
                <a:solidFill>
                  <a:schemeClr val="accent2">
                    <a:lumMod val="40000"/>
                    <a:lumOff val="60000"/>
                  </a:schemeClr>
                </a:solidFill>
                <a:uLnTx/>
                <a:uFillTx/>
                <a:latin typeface="Calibri"/>
                <a:ea typeface="+mn-ea"/>
                <a:cs typeface="UTM Avo" panose="02040603050506020204" pitchFamily="18" charset="0"/>
              </a:rPr>
              <a:t>đình</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929496" y="4427994"/>
            <a:ext cx="52526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8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pic>
        <p:nvPicPr>
          <p:cNvPr id="4" name="Content Placeholder 20" descr="logo">
            <a:extLst>
              <a:ext uri="{FF2B5EF4-FFF2-40B4-BE49-F238E27FC236}">
                <a16:creationId xmlns:a16="http://schemas.microsoft.com/office/drawing/2014/main" id="{1CE84CC7-EAC5-487B-B2E3-1A51E3234137}"/>
              </a:ext>
            </a:extLst>
          </p:cNvPr>
          <p:cNvPicPr>
            <a:picLocks noChangeAspect="1"/>
          </p:cNvPicPr>
          <p:nvPr/>
        </p:nvPicPr>
        <p:blipFill>
          <a:blip r:embed="rId4"/>
          <a:stretch>
            <a:fillRect/>
          </a:stretch>
        </p:blipFill>
        <p:spPr>
          <a:xfrm>
            <a:off x="10830561" y="-228812"/>
            <a:ext cx="1564640" cy="1598295"/>
          </a:xfrm>
          <a:prstGeom prst="rect">
            <a:avLst/>
          </a:prstGeom>
        </p:spPr>
      </p:pic>
    </p:spTree>
    <p:extLst>
      <p:ext uri="{BB962C8B-B14F-4D97-AF65-F5344CB8AC3E}">
        <p14:creationId xmlns:p14="http://schemas.microsoft.com/office/powerpoint/2010/main" val="35522370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4"/>
          <p:cNvGrpSpPr>
            <a:grpSpLocks noChangeAspect="1"/>
          </p:cNvGrpSpPr>
          <p:nvPr/>
        </p:nvGrpSpPr>
        <p:grpSpPr bwMode="auto">
          <a:xfrm flipV="1">
            <a:off x="1562735" y="-35558"/>
            <a:ext cx="2540000" cy="2620645"/>
            <a:chOff x="1308" y="1009"/>
            <a:chExt cx="1001" cy="1033"/>
          </a:xfrm>
        </p:grpSpPr>
        <p:sp>
          <p:nvSpPr>
            <p:cNvPr id="53" name="Freeform 5"/>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Freeform 6"/>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Freeform 7"/>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Freeform 8"/>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Freeform 9"/>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Freeform 10"/>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9" name="Freeform 11"/>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0" name="Freeform 12"/>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1" name="Freeform 13"/>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FF00"/>
            </a:solidFill>
            <a:ln>
              <a:solidFill>
                <a:srgbClr val="FFFF00"/>
              </a:solidFill>
            </a:ln>
          </p:spPr>
          <p:txBody>
            <a:bodyPr vert="horz" wrap="square" lIns="121920" tIns="60960" rIns="121920" bIns="6096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00"/>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4" name="组合 3"/>
          <p:cNvGrpSpPr/>
          <p:nvPr/>
        </p:nvGrpSpPr>
        <p:grpSpPr>
          <a:xfrm>
            <a:off x="1874843" y="2605382"/>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mở</a:t>
              </a:r>
              <a:r>
                <a:rPr lang="en-US" altLang="zh-CN" sz="5400" dirty="0">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5400" dirty="0" err="1">
                  <a:solidFill>
                    <a:prstClr val="white"/>
                  </a:solidFill>
                  <a:effectLst>
                    <a:outerShdw blurRad="38100" dist="38100" dir="2700000" algn="tl">
                      <a:srgbClr val="000000">
                        <a:alpha val="43137"/>
                      </a:srgbClr>
                    </a:outerShdw>
                  </a:effectLst>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TotalTime>
  <Words>666</Words>
  <Application>Microsoft Office PowerPoint</Application>
  <PresentationFormat>Widescreen</PresentationFormat>
  <Paragraphs>106</Paragraphs>
  <Slides>28</Slides>
  <Notes>14</Notes>
  <HiddenSlides>0</HiddenSlides>
  <MMClips>5</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28</vt:i4>
      </vt:variant>
    </vt:vector>
  </HeadingPairs>
  <TitlesOfParts>
    <vt:vector size="46" baseType="lpstr">
      <vt:lpstr>SimSun</vt:lpstr>
      <vt:lpstr>.VnAvant</vt:lpstr>
      <vt:lpstr>Arial</vt:lpstr>
      <vt:lpstr>Arial-Rounded</vt:lpstr>
      <vt:lpstr>Calibri</vt:lpstr>
      <vt:lpstr>Calibri Light</vt:lpstr>
      <vt:lpstr>等线</vt:lpstr>
      <vt:lpstr>Montserrat Medium</vt:lpstr>
      <vt:lpstr>Tahoma</vt:lpstr>
      <vt:lpstr>Times New Roman</vt:lpstr>
      <vt:lpstr>UTM Avo</vt:lpstr>
      <vt:lpstr>字魂59号-创粗黑</vt:lpstr>
      <vt:lpstr>1_Office Theme</vt:lpstr>
      <vt:lpstr>2_Office Theme</vt:lpstr>
      <vt:lpstr>Office 主题</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tên công việc hoặc nghề nghiệp của người lớn mà em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21</cp:revision>
  <dcterms:created xsi:type="dcterms:W3CDTF">2021-05-28T10:06:52Z</dcterms:created>
  <dcterms:modified xsi:type="dcterms:W3CDTF">2023-09-15T03:03:02Z</dcterms:modified>
</cp:coreProperties>
</file>