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19"/>
  </p:notesMasterIdLst>
  <p:sldIdLst>
    <p:sldId id="352" r:id="rId3"/>
    <p:sldId id="399" r:id="rId4"/>
    <p:sldId id="400" r:id="rId5"/>
    <p:sldId id="401" r:id="rId6"/>
    <p:sldId id="353" r:id="rId7"/>
    <p:sldId id="394" r:id="rId8"/>
    <p:sldId id="355" r:id="rId9"/>
    <p:sldId id="375" r:id="rId10"/>
    <p:sldId id="396" r:id="rId11"/>
    <p:sldId id="359" r:id="rId12"/>
    <p:sldId id="402" r:id="rId13"/>
    <p:sldId id="360" r:id="rId14"/>
    <p:sldId id="397" r:id="rId15"/>
    <p:sldId id="403" r:id="rId16"/>
    <p:sldId id="363" r:id="rId17"/>
    <p:sldId id="398" r:id="rId18"/>
  </p:sldIdLst>
  <p:sldSz cx="6858000" cy="51435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HP001 4 hàng" panose="020B0604020202020204" charset="0"/>
      <p:regular r:id="rId26"/>
      <p:bold r:id="rId27"/>
    </p:embeddedFont>
    <p:embeddedFont>
      <p:font typeface="Kalam" panose="020B0604020202020204" charset="0"/>
      <p:regular r:id="rId28"/>
      <p:bold r:id="rId29"/>
    </p:embeddedFont>
    <p:embeddedFont>
      <p:font typeface="Montserrat" panose="00000500000000000000" pitchFamily="2" charset="0"/>
      <p:regular r:id="rId30"/>
      <p:bold r:id="rId31"/>
      <p:italic r:id="rId32"/>
      <p:boldItalic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0050" autoAdjust="0"/>
    <p:restoredTop sz="92818" autoAdjust="0"/>
  </p:normalViewPr>
  <p:slideViewPr>
    <p:cSldViewPr snapToGrid="0">
      <p:cViewPr varScale="1">
        <p:scale>
          <a:sx n="91" d="100"/>
          <a:sy n="91" d="100"/>
        </p:scale>
        <p:origin x="1044" y="7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15852645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pPr/>
              <a:t>14/5/2023</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pPr/>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222350" y="164307"/>
            <a:ext cx="6532959" cy="4680347"/>
            <a:chOff x="395894" y="219519"/>
            <a:chExt cx="8518865" cy="4788281"/>
          </a:xfrm>
        </p:grpSpPr>
        <p:sp>
          <p:nvSpPr>
            <p:cNvPr id="3" name="Google Shape;993;p14"/>
            <p:cNvSpPr>
              <a:spLocks/>
            </p:cNvSpPr>
            <p:nvPr/>
          </p:nvSpPr>
          <p:spPr bwMode="auto">
            <a:xfrm>
              <a:off x="661185" y="219519"/>
              <a:ext cx="8068819" cy="4788281"/>
            </a:xfrm>
            <a:custGeom>
              <a:avLst/>
              <a:gdLst>
                <a:gd name="T0" fmla="*/ 219652127 w 257584"/>
                <a:gd name="T1" fmla="*/ 35086 h 146846"/>
                <a:gd name="T2" fmla="*/ 30417 w 257584"/>
                <a:gd name="T3" fmla="*/ 247750842 h 146846"/>
                <a:gd name="T4" fmla="*/ 30417 w 257584"/>
                <a:gd name="T5" fmla="*/ 2147483647 h 146846"/>
                <a:gd name="T6" fmla="*/ 219652127 w 257584"/>
                <a:gd name="T7" fmla="*/ 2147483647 h 146846"/>
                <a:gd name="T8" fmla="*/ 2147483647 w 257584"/>
                <a:gd name="T9" fmla="*/ 2147483647 h 146846"/>
                <a:gd name="T10" fmla="*/ 2147483647 w 257584"/>
                <a:gd name="T11" fmla="*/ 2147483647 h 146846"/>
                <a:gd name="T12" fmla="*/ 2147483647 w 257584"/>
                <a:gd name="T13" fmla="*/ 247750842 h 146846"/>
                <a:gd name="T14" fmla="*/ 2147483647 w 257584"/>
                <a:gd name="T15" fmla="*/ 35086 h 146846"/>
                <a:gd name="T16" fmla="*/ 219652127 w 257584"/>
                <a:gd name="T17" fmla="*/ 3508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 name="Google Shape;995;p14"/>
            <p:cNvSpPr>
              <a:spLocks/>
            </p:cNvSpPr>
            <p:nvPr/>
          </p:nvSpPr>
          <p:spPr bwMode="auto">
            <a:xfrm>
              <a:off x="8341543" y="2361783"/>
              <a:ext cx="569676" cy="300837"/>
            </a:xfrm>
            <a:custGeom>
              <a:avLst/>
              <a:gdLst>
                <a:gd name="T0" fmla="*/ 0 w 18186"/>
                <a:gd name="T1" fmla="*/ 35086 h 9226"/>
                <a:gd name="T2" fmla="*/ 0 w 18186"/>
                <a:gd name="T3" fmla="*/ 319865087 h 9226"/>
                <a:gd name="T4" fmla="*/ 558996909 w 18186"/>
                <a:gd name="T5" fmla="*/ 319865087 h 9226"/>
                <a:gd name="T6" fmla="*/ 512490347 w 18186"/>
                <a:gd name="T7" fmla="*/ 154697618 h 9226"/>
                <a:gd name="T8" fmla="*/ 558996909 w 18186"/>
                <a:gd name="T9" fmla="*/ 35086 h 9226"/>
                <a:gd name="T10" fmla="*/ 0 w 18186"/>
                <a:gd name="T11" fmla="*/ 3508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327700382 h 9453"/>
                <a:gd name="T4" fmla="*/ 558996909 w 18186"/>
                <a:gd name="T5" fmla="*/ 327700382 h 9453"/>
                <a:gd name="T6" fmla="*/ 517131706 w 18186"/>
                <a:gd name="T7" fmla="*/ 159933162 h 9453"/>
                <a:gd name="T8" fmla="*/ 558996909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6" name="Google Shape;999;p14"/>
            <p:cNvSpPr>
              <a:spLocks/>
            </p:cNvSpPr>
            <p:nvPr/>
          </p:nvSpPr>
          <p:spPr bwMode="auto">
            <a:xfrm>
              <a:off x="8341543" y="1800869"/>
              <a:ext cx="569676" cy="300837"/>
            </a:xfrm>
            <a:custGeom>
              <a:avLst/>
              <a:gdLst>
                <a:gd name="T0" fmla="*/ 0 w 18186"/>
                <a:gd name="T1" fmla="*/ 0 h 9226"/>
                <a:gd name="T2" fmla="*/ 0 w 18186"/>
                <a:gd name="T3" fmla="*/ 319830001 h 9226"/>
                <a:gd name="T4" fmla="*/ 558996909 w 18186"/>
                <a:gd name="T5" fmla="*/ 319830001 h 9226"/>
                <a:gd name="T6" fmla="*/ 517131706 w 18186"/>
                <a:gd name="T7" fmla="*/ 154697618 h 9226"/>
                <a:gd name="T8" fmla="*/ 558996909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7" name="Google Shape;1002;p14"/>
            <p:cNvSpPr>
              <a:spLocks/>
            </p:cNvSpPr>
            <p:nvPr/>
          </p:nvSpPr>
          <p:spPr bwMode="auto">
            <a:xfrm>
              <a:off x="8346273" y="1263367"/>
              <a:ext cx="568486" cy="308239"/>
            </a:xfrm>
            <a:custGeom>
              <a:avLst/>
              <a:gdLst>
                <a:gd name="T0" fmla="*/ 0 w 18148"/>
                <a:gd name="T1" fmla="*/ 0 h 9453"/>
                <a:gd name="T2" fmla="*/ 0 w 18148"/>
                <a:gd name="T3" fmla="*/ 327700382 h 9453"/>
                <a:gd name="T4" fmla="*/ 557829895 w 18148"/>
                <a:gd name="T5" fmla="*/ 327700382 h 9453"/>
                <a:gd name="T6" fmla="*/ 515996022 w 18148"/>
                <a:gd name="T7" fmla="*/ 162532830 h 9453"/>
                <a:gd name="T8" fmla="*/ 557829895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8" name="Google Shape;1005;p14"/>
            <p:cNvSpPr>
              <a:spLocks/>
            </p:cNvSpPr>
            <p:nvPr/>
          </p:nvSpPr>
          <p:spPr bwMode="auto">
            <a:xfrm>
              <a:off x="8341543" y="686410"/>
              <a:ext cx="569676" cy="308239"/>
            </a:xfrm>
            <a:custGeom>
              <a:avLst/>
              <a:gdLst>
                <a:gd name="T0" fmla="*/ 0 w 18186"/>
                <a:gd name="T1" fmla="*/ 0 h 9453"/>
                <a:gd name="T2" fmla="*/ 0 w 18186"/>
                <a:gd name="T3" fmla="*/ 327700382 h 9453"/>
                <a:gd name="T4" fmla="*/ 558996909 w 18186"/>
                <a:gd name="T5" fmla="*/ 327700382 h 9453"/>
                <a:gd name="T6" fmla="*/ 517131706 w 18186"/>
                <a:gd name="T7" fmla="*/ 159933162 h 9453"/>
                <a:gd name="T8" fmla="*/ 558996909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9" name="Google Shape;1008;p14"/>
            <p:cNvSpPr>
              <a:spLocks/>
            </p:cNvSpPr>
            <p:nvPr/>
          </p:nvSpPr>
          <p:spPr bwMode="auto">
            <a:xfrm>
              <a:off x="8341543" y="2922709"/>
              <a:ext cx="569676" cy="300837"/>
            </a:xfrm>
            <a:custGeom>
              <a:avLst/>
              <a:gdLst>
                <a:gd name="T0" fmla="*/ 0 w 18186"/>
                <a:gd name="T1" fmla="*/ 35086 h 9226"/>
                <a:gd name="T2" fmla="*/ 0 w 18186"/>
                <a:gd name="T3" fmla="*/ 319865087 h 9226"/>
                <a:gd name="T4" fmla="*/ 558996909 w 18186"/>
                <a:gd name="T5" fmla="*/ 319865087 h 9226"/>
                <a:gd name="T6" fmla="*/ 512490347 w 18186"/>
                <a:gd name="T7" fmla="*/ 154697618 h 9226"/>
                <a:gd name="T8" fmla="*/ 558996909 w 18186"/>
                <a:gd name="T9" fmla="*/ 35086 h 9226"/>
                <a:gd name="T10" fmla="*/ 0 w 18186"/>
                <a:gd name="T11" fmla="*/ 3508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0" name="Google Shape;1011;p14"/>
            <p:cNvSpPr>
              <a:spLocks/>
            </p:cNvSpPr>
            <p:nvPr/>
          </p:nvSpPr>
          <p:spPr bwMode="auto">
            <a:xfrm>
              <a:off x="8341543" y="3483633"/>
              <a:ext cx="569676" cy="300837"/>
            </a:xfrm>
            <a:custGeom>
              <a:avLst/>
              <a:gdLst>
                <a:gd name="T0" fmla="*/ 0 w 18186"/>
                <a:gd name="T1" fmla="*/ 35086 h 9226"/>
                <a:gd name="T2" fmla="*/ 0 w 18186"/>
                <a:gd name="T3" fmla="*/ 319865087 h 9226"/>
                <a:gd name="T4" fmla="*/ 558996909 w 18186"/>
                <a:gd name="T5" fmla="*/ 319865087 h 9226"/>
                <a:gd name="T6" fmla="*/ 512490347 w 18186"/>
                <a:gd name="T7" fmla="*/ 154697618 h 9226"/>
                <a:gd name="T8" fmla="*/ 558996909 w 18186"/>
                <a:gd name="T9" fmla="*/ 35086 h 9226"/>
                <a:gd name="T10" fmla="*/ 0 w 18186"/>
                <a:gd name="T11" fmla="*/ 3508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1" name="Google Shape;1014;p14"/>
            <p:cNvSpPr>
              <a:spLocks/>
            </p:cNvSpPr>
            <p:nvPr/>
          </p:nvSpPr>
          <p:spPr bwMode="auto">
            <a:xfrm>
              <a:off x="395894" y="219519"/>
              <a:ext cx="8515326" cy="4788281"/>
            </a:xfrm>
            <a:custGeom>
              <a:avLst/>
              <a:gdLst>
                <a:gd name="T0" fmla="*/ 259654860 w 257093"/>
                <a:gd name="T1" fmla="*/ 35086 h 146846"/>
                <a:gd name="T2" fmla="*/ 36202 w 257093"/>
                <a:gd name="T3" fmla="*/ 247750842 h 146846"/>
                <a:gd name="T4" fmla="*/ 36202 w 257093"/>
                <a:gd name="T5" fmla="*/ 2147483647 h 146846"/>
                <a:gd name="T6" fmla="*/ 259654860 w 257093"/>
                <a:gd name="T7" fmla="*/ 2147483647 h 146846"/>
                <a:gd name="T8" fmla="*/ 2147483647 w 257093"/>
                <a:gd name="T9" fmla="*/ 2147483647 h 146846"/>
                <a:gd name="T10" fmla="*/ 2147483647 w 257093"/>
                <a:gd name="T11" fmla="*/ 2147483647 h 146846"/>
                <a:gd name="T12" fmla="*/ 2147483647 w 257093"/>
                <a:gd name="T13" fmla="*/ 247750842 h 146846"/>
                <a:gd name="T14" fmla="*/ 2147483647 w 257093"/>
                <a:gd name="T15" fmla="*/ 35086 h 146846"/>
                <a:gd name="T16" fmla="*/ 259654860 w 257093"/>
                <a:gd name="T17" fmla="*/ 3508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prstClr val="black"/>
                </a:solidFill>
                <a:latin typeface="Times New Roman" pitchFamily="18" charset="0"/>
              </a:endParaRPr>
            </a:p>
          </p:txBody>
        </p:sp>
      </p:grpSp>
      <p:sp>
        <p:nvSpPr>
          <p:cNvPr id="12" name="Google Shape;1082;p14"/>
          <p:cNvSpPr>
            <a:spLocks/>
          </p:cNvSpPr>
          <p:nvPr userDrawn="1"/>
        </p:nvSpPr>
        <p:spPr bwMode="auto">
          <a:xfrm>
            <a:off x="261640" y="661988"/>
            <a:ext cx="62508" cy="132160"/>
          </a:xfrm>
          <a:custGeom>
            <a:avLst/>
            <a:gdLst>
              <a:gd name="T0" fmla="*/ 108457254 w 2534"/>
              <a:gd name="T1" fmla="*/ 83426 h 4047"/>
              <a:gd name="T2" fmla="*/ 0 w 2534"/>
              <a:gd name="T3" fmla="*/ 168565957 h 4047"/>
              <a:gd name="T4" fmla="*/ 108457254 w 2534"/>
              <a:gd name="T5" fmla="*/ 333994216 h 4047"/>
              <a:gd name="T6" fmla="*/ 213624042 w 2534"/>
              <a:gd name="T7" fmla="*/ 168565957 h 4047"/>
              <a:gd name="T8" fmla="*/ 108457254 w 2534"/>
              <a:gd name="T9" fmla="*/ 8342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3" name="Google Shape;1083;p14"/>
          <p:cNvSpPr>
            <a:spLocks/>
          </p:cNvSpPr>
          <p:nvPr userDrawn="1"/>
        </p:nvSpPr>
        <p:spPr bwMode="auto">
          <a:xfrm>
            <a:off x="112515" y="679848"/>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4" name="Google Shape;1084;p14"/>
          <p:cNvSpPr>
            <a:spLocks/>
          </p:cNvSpPr>
          <p:nvPr userDrawn="1"/>
        </p:nvSpPr>
        <p:spPr bwMode="auto">
          <a:xfrm>
            <a:off x="125909" y="741760"/>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5" name="Google Shape;1085;p14"/>
          <p:cNvSpPr>
            <a:spLocks/>
          </p:cNvSpPr>
          <p:nvPr userDrawn="1"/>
        </p:nvSpPr>
        <p:spPr bwMode="auto">
          <a:xfrm>
            <a:off x="295573" y="710804"/>
            <a:ext cx="25003" cy="3452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6" name="Google Shape;1086;p14"/>
          <p:cNvSpPr>
            <a:spLocks/>
          </p:cNvSpPr>
          <p:nvPr userDrawn="1"/>
        </p:nvSpPr>
        <p:spPr bwMode="auto">
          <a:xfrm>
            <a:off x="113408" y="688181"/>
            <a:ext cx="251817" cy="72629"/>
          </a:xfrm>
          <a:custGeom>
            <a:avLst/>
            <a:gdLst>
              <a:gd name="T0" fmla="*/ 820475684 w 10322"/>
              <a:gd name="T1" fmla="*/ 0 h 2193"/>
              <a:gd name="T2" fmla="*/ 820475684 w 10322"/>
              <a:gd name="T3" fmla="*/ 0 h 2193"/>
              <a:gd name="T4" fmla="*/ 823575623 w 10322"/>
              <a:gd name="T5" fmla="*/ 29275942 h 2193"/>
              <a:gd name="T6" fmla="*/ 758798282 w 10322"/>
              <a:gd name="T7" fmla="*/ 136733490 h 2193"/>
              <a:gd name="T8" fmla="*/ 43239455 w 10322"/>
              <a:gd name="T9" fmla="*/ 136733490 h 2193"/>
              <a:gd name="T10" fmla="*/ 0 w 10322"/>
              <a:gd name="T11" fmla="*/ 107457547 h 2193"/>
              <a:gd name="T12" fmla="*/ 0 w 10322"/>
              <a:gd name="T13" fmla="*/ 107457547 h 2193"/>
              <a:gd name="T14" fmla="*/ 58658350 w 10322"/>
              <a:gd name="T15" fmla="*/ 188825313 h 2193"/>
              <a:gd name="T16" fmla="*/ 777317116 w 10322"/>
              <a:gd name="T17" fmla="*/ 188825313 h 2193"/>
              <a:gd name="T18" fmla="*/ 842094457 w 10322"/>
              <a:gd name="T19" fmla="*/ 81367765 h 2193"/>
              <a:gd name="T20" fmla="*/ 842094457 w 10322"/>
              <a:gd name="T21" fmla="*/ 78095807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7" name="Google Shape;1082;p14"/>
          <p:cNvSpPr>
            <a:spLocks/>
          </p:cNvSpPr>
          <p:nvPr userDrawn="1"/>
        </p:nvSpPr>
        <p:spPr bwMode="auto">
          <a:xfrm>
            <a:off x="261640" y="1121569"/>
            <a:ext cx="61615" cy="133350"/>
          </a:xfrm>
          <a:custGeom>
            <a:avLst/>
            <a:gdLst>
              <a:gd name="T0" fmla="*/ 103873583 w 2534"/>
              <a:gd name="T1" fmla="*/ 84924 h 4047"/>
              <a:gd name="T2" fmla="*/ 0 w 2534"/>
              <a:gd name="T3" fmla="*/ 173161955 h 4047"/>
              <a:gd name="T4" fmla="*/ 103873583 w 2534"/>
              <a:gd name="T5" fmla="*/ 343100533 h 4047"/>
              <a:gd name="T6" fmla="*/ 204596788 w 2534"/>
              <a:gd name="T7" fmla="*/ 173161955 h 4047"/>
              <a:gd name="T8" fmla="*/ 103873583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8" name="Google Shape;1083;p14"/>
          <p:cNvSpPr>
            <a:spLocks/>
          </p:cNvSpPr>
          <p:nvPr userDrawn="1"/>
        </p:nvSpPr>
        <p:spPr bwMode="auto">
          <a:xfrm>
            <a:off x="111621" y="1140619"/>
            <a:ext cx="253603" cy="83344"/>
          </a:xfrm>
          <a:custGeom>
            <a:avLst/>
            <a:gdLst>
              <a:gd name="T0" fmla="*/ 65439964 w 10360"/>
              <a:gd name="T1" fmla="*/ 84637 h 2534"/>
              <a:gd name="T2" fmla="*/ 0 w 10360"/>
              <a:gd name="T3" fmla="*/ 108457254 h 2534"/>
              <a:gd name="T4" fmla="*/ 65439964 w 10360"/>
              <a:gd name="T5" fmla="*/ 213708636 h 2534"/>
              <a:gd name="T6" fmla="*/ 788400481 w 10360"/>
              <a:gd name="T7" fmla="*/ 213708636 h 2534"/>
              <a:gd name="T8" fmla="*/ 853840401 w 10360"/>
              <a:gd name="T9" fmla="*/ 108457254 h 2534"/>
              <a:gd name="T10" fmla="*/ 788400481 w 10360"/>
              <a:gd name="T11" fmla="*/ 84637 h 2534"/>
              <a:gd name="T12" fmla="*/ 65439964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19" name="Google Shape;1084;p14"/>
          <p:cNvSpPr>
            <a:spLocks/>
          </p:cNvSpPr>
          <p:nvPr userDrawn="1"/>
        </p:nvSpPr>
        <p:spPr bwMode="auto">
          <a:xfrm>
            <a:off x="125016" y="1202531"/>
            <a:ext cx="25896" cy="34529"/>
          </a:xfrm>
          <a:custGeom>
            <a:avLst/>
            <a:gdLst>
              <a:gd name="T0" fmla="*/ 93330333 w 1022"/>
              <a:gd name="T1" fmla="*/ 2147483647 h 1"/>
              <a:gd name="T2" fmla="*/ 3474022 w 1022"/>
              <a:gd name="T3" fmla="*/ 2147483647 h 1"/>
              <a:gd name="T4" fmla="*/ 3474022 w 1022"/>
              <a:gd name="T5" fmla="*/ 2147483647 h 1"/>
              <a:gd name="T6" fmla="*/ 3474022 w 1022"/>
              <a:gd name="T7" fmla="*/ 2147483647 h 1"/>
              <a:gd name="T8" fmla="*/ 93330333 w 1022"/>
              <a:gd name="T9" fmla="*/ 2147483647 h 1"/>
              <a:gd name="T10" fmla="*/ 93330333 w 1022"/>
              <a:gd name="T11" fmla="*/ 2147483647 h 1"/>
              <a:gd name="T12" fmla="*/ 91310 w 1022"/>
              <a:gd name="T13" fmla="*/ 2147483647 h 1"/>
              <a:gd name="T14" fmla="*/ 91310 w 1022"/>
              <a:gd name="T15" fmla="*/ 2147483647 h 1"/>
              <a:gd name="T16" fmla="*/ 91310 w 1022"/>
              <a:gd name="T17" fmla="*/ 2147483647 h 1"/>
              <a:gd name="T18" fmla="*/ 91310 w 1022"/>
              <a:gd name="T19" fmla="*/ 2147483647 h 1"/>
              <a:gd name="T20" fmla="*/ 91310 w 1022"/>
              <a:gd name="T21" fmla="*/ 2147483647 h 1"/>
              <a:gd name="T22" fmla="*/ 91310 w 1022"/>
              <a:gd name="T23" fmla="*/ 2147483647 h 1"/>
              <a:gd name="T24" fmla="*/ 91310 w 1022"/>
              <a:gd name="T25" fmla="*/ 2147483647 h 1"/>
              <a:gd name="T26" fmla="*/ 91310 w 1022"/>
              <a:gd name="T27" fmla="*/ 2147483647 h 1"/>
              <a:gd name="T28" fmla="*/ 91310 w 1022"/>
              <a:gd name="T29" fmla="*/ 2147483647 h 1"/>
              <a:gd name="T30" fmla="*/ 91310 w 1022"/>
              <a:gd name="T31" fmla="*/ 2147483647 h 1"/>
              <a:gd name="T32" fmla="*/ 91310 w 1022"/>
              <a:gd name="T33" fmla="*/ 2147483647 h 1"/>
              <a:gd name="T34" fmla="*/ 91310 w 1022"/>
              <a:gd name="T35" fmla="*/ 2147483647 h 1"/>
              <a:gd name="T36" fmla="*/ 91310 w 1022"/>
              <a:gd name="T37" fmla="*/ 2147483647 h 1"/>
              <a:gd name="T38" fmla="*/ 91310 w 1022"/>
              <a:gd name="T39" fmla="*/ 2147483647 h 1"/>
              <a:gd name="T40" fmla="*/ 91310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0" name="Google Shape;1085;p14"/>
          <p:cNvSpPr>
            <a:spLocks/>
          </p:cNvSpPr>
          <p:nvPr userDrawn="1"/>
        </p:nvSpPr>
        <p:spPr bwMode="auto">
          <a:xfrm>
            <a:off x="294680" y="1171575"/>
            <a:ext cx="25896" cy="3333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1" name="Google Shape;1086;p14"/>
          <p:cNvSpPr>
            <a:spLocks/>
          </p:cNvSpPr>
          <p:nvPr userDrawn="1"/>
        </p:nvSpPr>
        <p:spPr bwMode="auto">
          <a:xfrm>
            <a:off x="112514" y="1148953"/>
            <a:ext cx="251817" cy="71438"/>
          </a:xfrm>
          <a:custGeom>
            <a:avLst/>
            <a:gdLst>
              <a:gd name="T0" fmla="*/ 820475684 w 10322"/>
              <a:gd name="T1" fmla="*/ 0 h 2193"/>
              <a:gd name="T2" fmla="*/ 820475684 w 10322"/>
              <a:gd name="T3" fmla="*/ 0 h 2193"/>
              <a:gd name="T4" fmla="*/ 823575623 w 10322"/>
              <a:gd name="T5" fmla="*/ 27857693 h 2193"/>
              <a:gd name="T6" fmla="*/ 758798282 w 10322"/>
              <a:gd name="T7" fmla="*/ 130116321 h 2193"/>
              <a:gd name="T8" fmla="*/ 43239455 w 10322"/>
              <a:gd name="T9" fmla="*/ 130116321 h 2193"/>
              <a:gd name="T10" fmla="*/ 0 w 10322"/>
              <a:gd name="T11" fmla="*/ 102256760 h 2193"/>
              <a:gd name="T12" fmla="*/ 0 w 10322"/>
              <a:gd name="T13" fmla="*/ 102256760 h 2193"/>
              <a:gd name="T14" fmla="*/ 58658350 w 10322"/>
              <a:gd name="T15" fmla="*/ 179687409 h 2193"/>
              <a:gd name="T16" fmla="*/ 777317116 w 10322"/>
              <a:gd name="T17" fmla="*/ 179687409 h 2193"/>
              <a:gd name="T18" fmla="*/ 842094457 w 10322"/>
              <a:gd name="T19" fmla="*/ 77430649 h 2193"/>
              <a:gd name="T20" fmla="*/ 842094457 w 10322"/>
              <a:gd name="T21" fmla="*/ 7431606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2" name="Google Shape;1082;p14"/>
          <p:cNvSpPr>
            <a:spLocks/>
          </p:cNvSpPr>
          <p:nvPr userDrawn="1"/>
        </p:nvSpPr>
        <p:spPr bwMode="auto">
          <a:xfrm>
            <a:off x="260747" y="1582341"/>
            <a:ext cx="61615" cy="133350"/>
          </a:xfrm>
          <a:custGeom>
            <a:avLst/>
            <a:gdLst>
              <a:gd name="T0" fmla="*/ 103875482 w 2534"/>
              <a:gd name="T1" fmla="*/ 84924 h 4047"/>
              <a:gd name="T2" fmla="*/ 0 w 2534"/>
              <a:gd name="T3" fmla="*/ 173161955 h 4047"/>
              <a:gd name="T4" fmla="*/ 103875482 w 2534"/>
              <a:gd name="T5" fmla="*/ 343100533 h 4047"/>
              <a:gd name="T6" fmla="*/ 204602373 w 2534"/>
              <a:gd name="T7" fmla="*/ 173161955 h 4047"/>
              <a:gd name="T8" fmla="*/ 103875482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3" name="Google Shape;1083;p14"/>
          <p:cNvSpPr>
            <a:spLocks/>
          </p:cNvSpPr>
          <p:nvPr userDrawn="1"/>
        </p:nvSpPr>
        <p:spPr bwMode="auto">
          <a:xfrm>
            <a:off x="111621" y="1601391"/>
            <a:ext cx="252710" cy="83344"/>
          </a:xfrm>
          <a:custGeom>
            <a:avLst/>
            <a:gdLst>
              <a:gd name="T0" fmla="*/ 64750363 w 10360"/>
              <a:gd name="T1" fmla="*/ 84637 h 2534"/>
              <a:gd name="T2" fmla="*/ 0 w 10360"/>
              <a:gd name="T3" fmla="*/ 108457254 h 2534"/>
              <a:gd name="T4" fmla="*/ 64750363 w 10360"/>
              <a:gd name="T5" fmla="*/ 213708636 h 2534"/>
              <a:gd name="T6" fmla="*/ 780099534 w 10360"/>
              <a:gd name="T7" fmla="*/ 213708636 h 2534"/>
              <a:gd name="T8" fmla="*/ 844849897 w 10360"/>
              <a:gd name="T9" fmla="*/ 108457254 h 2534"/>
              <a:gd name="T10" fmla="*/ 780099534 w 10360"/>
              <a:gd name="T11" fmla="*/ 84637 h 2534"/>
              <a:gd name="T12" fmla="*/ 64750363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4" name="Google Shape;1084;p14"/>
          <p:cNvSpPr>
            <a:spLocks/>
          </p:cNvSpPr>
          <p:nvPr userDrawn="1"/>
        </p:nvSpPr>
        <p:spPr bwMode="auto">
          <a:xfrm>
            <a:off x="125016" y="1663303"/>
            <a:ext cx="25003" cy="33338"/>
          </a:xfrm>
          <a:custGeom>
            <a:avLst/>
            <a:gdLst>
              <a:gd name="T0" fmla="*/ 84002671 w 1022"/>
              <a:gd name="T1" fmla="*/ 2147483647 h 1"/>
              <a:gd name="T2" fmla="*/ 3126897 w 1022"/>
              <a:gd name="T3" fmla="*/ 2147483647 h 1"/>
              <a:gd name="T4" fmla="*/ 3126897 w 1022"/>
              <a:gd name="T5" fmla="*/ 2147483647 h 1"/>
              <a:gd name="T6" fmla="*/ 3126897 w 1022"/>
              <a:gd name="T7" fmla="*/ 2147483647 h 1"/>
              <a:gd name="T8" fmla="*/ 84002671 w 1022"/>
              <a:gd name="T9" fmla="*/ 2147483647 h 1"/>
              <a:gd name="T10" fmla="*/ 84002671 w 1022"/>
              <a:gd name="T11" fmla="*/ 2147483647 h 1"/>
              <a:gd name="T12" fmla="*/ 81332 w 1022"/>
              <a:gd name="T13" fmla="*/ 2147483647 h 1"/>
              <a:gd name="T14" fmla="*/ 81332 w 1022"/>
              <a:gd name="T15" fmla="*/ 2147483647 h 1"/>
              <a:gd name="T16" fmla="*/ 81332 w 1022"/>
              <a:gd name="T17" fmla="*/ 2147483647 h 1"/>
              <a:gd name="T18" fmla="*/ 81332 w 1022"/>
              <a:gd name="T19" fmla="*/ 2147483647 h 1"/>
              <a:gd name="T20" fmla="*/ 81332 w 1022"/>
              <a:gd name="T21" fmla="*/ 2147483647 h 1"/>
              <a:gd name="T22" fmla="*/ 81332 w 1022"/>
              <a:gd name="T23" fmla="*/ 2147483647 h 1"/>
              <a:gd name="T24" fmla="*/ 81332 w 1022"/>
              <a:gd name="T25" fmla="*/ 2147483647 h 1"/>
              <a:gd name="T26" fmla="*/ 81332 w 1022"/>
              <a:gd name="T27" fmla="*/ 2147483647 h 1"/>
              <a:gd name="T28" fmla="*/ 81332 w 1022"/>
              <a:gd name="T29" fmla="*/ 2147483647 h 1"/>
              <a:gd name="T30" fmla="*/ 81332 w 1022"/>
              <a:gd name="T31" fmla="*/ 2147483647 h 1"/>
              <a:gd name="T32" fmla="*/ 81332 w 1022"/>
              <a:gd name="T33" fmla="*/ 2147483647 h 1"/>
              <a:gd name="T34" fmla="*/ 81332 w 1022"/>
              <a:gd name="T35" fmla="*/ 2147483647 h 1"/>
              <a:gd name="T36" fmla="*/ 81332 w 1022"/>
              <a:gd name="T37" fmla="*/ 2147483647 h 1"/>
              <a:gd name="T38" fmla="*/ 81332 w 1022"/>
              <a:gd name="T39" fmla="*/ 2147483647 h 1"/>
              <a:gd name="T40" fmla="*/ 81332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5" name="Google Shape;1085;p14"/>
          <p:cNvSpPr>
            <a:spLocks/>
          </p:cNvSpPr>
          <p:nvPr userDrawn="1"/>
        </p:nvSpPr>
        <p:spPr bwMode="auto">
          <a:xfrm>
            <a:off x="293787" y="1631156"/>
            <a:ext cx="25896"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6" name="Google Shape;1086;p14"/>
          <p:cNvSpPr>
            <a:spLocks/>
          </p:cNvSpPr>
          <p:nvPr userDrawn="1"/>
        </p:nvSpPr>
        <p:spPr bwMode="auto">
          <a:xfrm>
            <a:off x="111621" y="1609725"/>
            <a:ext cx="252710" cy="71438"/>
          </a:xfrm>
          <a:custGeom>
            <a:avLst/>
            <a:gdLst>
              <a:gd name="T0" fmla="*/ 829231887 w 10322"/>
              <a:gd name="T1" fmla="*/ 0 h 2193"/>
              <a:gd name="T2" fmla="*/ 829231887 w 10322"/>
              <a:gd name="T3" fmla="*/ 0 h 2193"/>
              <a:gd name="T4" fmla="*/ 832365230 w 10322"/>
              <a:gd name="T5" fmla="*/ 27857693 h 2193"/>
              <a:gd name="T6" fmla="*/ 766896632 w 10322"/>
              <a:gd name="T7" fmla="*/ 130116321 h 2193"/>
              <a:gd name="T8" fmla="*/ 43700022 w 10322"/>
              <a:gd name="T9" fmla="*/ 130116321 h 2193"/>
              <a:gd name="T10" fmla="*/ 0 w 10322"/>
              <a:gd name="T11" fmla="*/ 102256760 h 2193"/>
              <a:gd name="T12" fmla="*/ 0 w 10322"/>
              <a:gd name="T13" fmla="*/ 102256760 h 2193"/>
              <a:gd name="T14" fmla="*/ 59283346 w 10322"/>
              <a:gd name="T15" fmla="*/ 179687409 h 2193"/>
              <a:gd name="T16" fmla="*/ 785613343 w 10322"/>
              <a:gd name="T17" fmla="*/ 179687409 h 2193"/>
              <a:gd name="T18" fmla="*/ 851081898 w 10322"/>
              <a:gd name="T19" fmla="*/ 77430649 h 2193"/>
              <a:gd name="T20" fmla="*/ 851081898 w 10322"/>
              <a:gd name="T21" fmla="*/ 74316065 h 2193"/>
              <a:gd name="T22" fmla="*/ 829231887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7" name="Google Shape;1082;p14"/>
          <p:cNvSpPr>
            <a:spLocks/>
          </p:cNvSpPr>
          <p:nvPr userDrawn="1"/>
        </p:nvSpPr>
        <p:spPr bwMode="auto">
          <a:xfrm>
            <a:off x="259854" y="2043113"/>
            <a:ext cx="61615" cy="132160"/>
          </a:xfrm>
          <a:custGeom>
            <a:avLst/>
            <a:gdLst>
              <a:gd name="T0" fmla="*/ 103873583 w 2534"/>
              <a:gd name="T1" fmla="*/ 83426 h 4047"/>
              <a:gd name="T2" fmla="*/ 0 w 2534"/>
              <a:gd name="T3" fmla="*/ 168565957 h 4047"/>
              <a:gd name="T4" fmla="*/ 103873583 w 2534"/>
              <a:gd name="T5" fmla="*/ 333994216 h 4047"/>
              <a:gd name="T6" fmla="*/ 204596788 w 2534"/>
              <a:gd name="T7" fmla="*/ 168565957 h 4047"/>
              <a:gd name="T8" fmla="*/ 103873583 w 2534"/>
              <a:gd name="T9" fmla="*/ 8342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8" name="Google Shape;1083;p14"/>
          <p:cNvSpPr>
            <a:spLocks/>
          </p:cNvSpPr>
          <p:nvPr userDrawn="1"/>
        </p:nvSpPr>
        <p:spPr bwMode="auto">
          <a:xfrm>
            <a:off x="110729" y="2060973"/>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29" name="Google Shape;1084;p14"/>
          <p:cNvSpPr>
            <a:spLocks/>
          </p:cNvSpPr>
          <p:nvPr userDrawn="1"/>
        </p:nvSpPr>
        <p:spPr bwMode="auto">
          <a:xfrm>
            <a:off x="124123" y="2122885"/>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0" name="Google Shape;1085;p14"/>
          <p:cNvSpPr>
            <a:spLocks/>
          </p:cNvSpPr>
          <p:nvPr userDrawn="1"/>
        </p:nvSpPr>
        <p:spPr bwMode="auto">
          <a:xfrm>
            <a:off x="292894" y="2091929"/>
            <a:ext cx="25896" cy="3452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1" name="Google Shape;1086;p14"/>
          <p:cNvSpPr>
            <a:spLocks/>
          </p:cNvSpPr>
          <p:nvPr userDrawn="1"/>
        </p:nvSpPr>
        <p:spPr bwMode="auto">
          <a:xfrm>
            <a:off x="111622" y="2069306"/>
            <a:ext cx="251817" cy="72629"/>
          </a:xfrm>
          <a:custGeom>
            <a:avLst/>
            <a:gdLst>
              <a:gd name="T0" fmla="*/ 820475684 w 10322"/>
              <a:gd name="T1" fmla="*/ 0 h 2193"/>
              <a:gd name="T2" fmla="*/ 820475684 w 10322"/>
              <a:gd name="T3" fmla="*/ 0 h 2193"/>
              <a:gd name="T4" fmla="*/ 823575623 w 10322"/>
              <a:gd name="T5" fmla="*/ 29275942 h 2193"/>
              <a:gd name="T6" fmla="*/ 758798282 w 10322"/>
              <a:gd name="T7" fmla="*/ 136733490 h 2193"/>
              <a:gd name="T8" fmla="*/ 43239455 w 10322"/>
              <a:gd name="T9" fmla="*/ 136733490 h 2193"/>
              <a:gd name="T10" fmla="*/ 0 w 10322"/>
              <a:gd name="T11" fmla="*/ 107457547 h 2193"/>
              <a:gd name="T12" fmla="*/ 0 w 10322"/>
              <a:gd name="T13" fmla="*/ 107457547 h 2193"/>
              <a:gd name="T14" fmla="*/ 58658350 w 10322"/>
              <a:gd name="T15" fmla="*/ 188825313 h 2193"/>
              <a:gd name="T16" fmla="*/ 777317116 w 10322"/>
              <a:gd name="T17" fmla="*/ 188825313 h 2193"/>
              <a:gd name="T18" fmla="*/ 842094457 w 10322"/>
              <a:gd name="T19" fmla="*/ 81367765 h 2193"/>
              <a:gd name="T20" fmla="*/ 842094457 w 10322"/>
              <a:gd name="T21" fmla="*/ 78095807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2" name="Google Shape;1082;p14"/>
          <p:cNvSpPr>
            <a:spLocks/>
          </p:cNvSpPr>
          <p:nvPr userDrawn="1"/>
        </p:nvSpPr>
        <p:spPr bwMode="auto">
          <a:xfrm>
            <a:off x="258961" y="2502694"/>
            <a:ext cx="62508" cy="133350"/>
          </a:xfrm>
          <a:custGeom>
            <a:avLst/>
            <a:gdLst>
              <a:gd name="T0" fmla="*/ 108457254 w 2534"/>
              <a:gd name="T1" fmla="*/ 84924 h 4047"/>
              <a:gd name="T2" fmla="*/ 0 w 2534"/>
              <a:gd name="T3" fmla="*/ 173161955 h 4047"/>
              <a:gd name="T4" fmla="*/ 108457254 w 2534"/>
              <a:gd name="T5" fmla="*/ 343100533 h 4047"/>
              <a:gd name="T6" fmla="*/ 213624042 w 2534"/>
              <a:gd name="T7" fmla="*/ 173161955 h 4047"/>
              <a:gd name="T8" fmla="*/ 108457254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3" name="Google Shape;1083;p14"/>
          <p:cNvSpPr>
            <a:spLocks/>
          </p:cNvSpPr>
          <p:nvPr userDrawn="1"/>
        </p:nvSpPr>
        <p:spPr bwMode="auto">
          <a:xfrm>
            <a:off x="109835" y="2521744"/>
            <a:ext cx="252710" cy="83344"/>
          </a:xfrm>
          <a:custGeom>
            <a:avLst/>
            <a:gdLst>
              <a:gd name="T0" fmla="*/ 64750363 w 10360"/>
              <a:gd name="T1" fmla="*/ 84637 h 2534"/>
              <a:gd name="T2" fmla="*/ 0 w 10360"/>
              <a:gd name="T3" fmla="*/ 108457254 h 2534"/>
              <a:gd name="T4" fmla="*/ 64750363 w 10360"/>
              <a:gd name="T5" fmla="*/ 213708636 h 2534"/>
              <a:gd name="T6" fmla="*/ 780099534 w 10360"/>
              <a:gd name="T7" fmla="*/ 213708636 h 2534"/>
              <a:gd name="T8" fmla="*/ 844849897 w 10360"/>
              <a:gd name="T9" fmla="*/ 108457254 h 2534"/>
              <a:gd name="T10" fmla="*/ 780099534 w 10360"/>
              <a:gd name="T11" fmla="*/ 84637 h 2534"/>
              <a:gd name="T12" fmla="*/ 64750363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4" name="Google Shape;1084;p14"/>
          <p:cNvSpPr>
            <a:spLocks/>
          </p:cNvSpPr>
          <p:nvPr userDrawn="1"/>
        </p:nvSpPr>
        <p:spPr bwMode="auto">
          <a:xfrm>
            <a:off x="123230" y="2583656"/>
            <a:ext cx="25896" cy="34529"/>
          </a:xfrm>
          <a:custGeom>
            <a:avLst/>
            <a:gdLst>
              <a:gd name="T0" fmla="*/ 93330333 w 1022"/>
              <a:gd name="T1" fmla="*/ 2147483647 h 1"/>
              <a:gd name="T2" fmla="*/ 3474022 w 1022"/>
              <a:gd name="T3" fmla="*/ 2147483647 h 1"/>
              <a:gd name="T4" fmla="*/ 3474022 w 1022"/>
              <a:gd name="T5" fmla="*/ 2147483647 h 1"/>
              <a:gd name="T6" fmla="*/ 3474022 w 1022"/>
              <a:gd name="T7" fmla="*/ 2147483647 h 1"/>
              <a:gd name="T8" fmla="*/ 93330333 w 1022"/>
              <a:gd name="T9" fmla="*/ 2147483647 h 1"/>
              <a:gd name="T10" fmla="*/ 93330333 w 1022"/>
              <a:gd name="T11" fmla="*/ 2147483647 h 1"/>
              <a:gd name="T12" fmla="*/ 91310 w 1022"/>
              <a:gd name="T13" fmla="*/ 2147483647 h 1"/>
              <a:gd name="T14" fmla="*/ 91310 w 1022"/>
              <a:gd name="T15" fmla="*/ 2147483647 h 1"/>
              <a:gd name="T16" fmla="*/ 91310 w 1022"/>
              <a:gd name="T17" fmla="*/ 2147483647 h 1"/>
              <a:gd name="T18" fmla="*/ 91310 w 1022"/>
              <a:gd name="T19" fmla="*/ 2147483647 h 1"/>
              <a:gd name="T20" fmla="*/ 91310 w 1022"/>
              <a:gd name="T21" fmla="*/ 2147483647 h 1"/>
              <a:gd name="T22" fmla="*/ 91310 w 1022"/>
              <a:gd name="T23" fmla="*/ 2147483647 h 1"/>
              <a:gd name="T24" fmla="*/ 91310 w 1022"/>
              <a:gd name="T25" fmla="*/ 2147483647 h 1"/>
              <a:gd name="T26" fmla="*/ 91310 w 1022"/>
              <a:gd name="T27" fmla="*/ 2147483647 h 1"/>
              <a:gd name="T28" fmla="*/ 91310 w 1022"/>
              <a:gd name="T29" fmla="*/ 2147483647 h 1"/>
              <a:gd name="T30" fmla="*/ 91310 w 1022"/>
              <a:gd name="T31" fmla="*/ 2147483647 h 1"/>
              <a:gd name="T32" fmla="*/ 91310 w 1022"/>
              <a:gd name="T33" fmla="*/ 2147483647 h 1"/>
              <a:gd name="T34" fmla="*/ 91310 w 1022"/>
              <a:gd name="T35" fmla="*/ 2147483647 h 1"/>
              <a:gd name="T36" fmla="*/ 91310 w 1022"/>
              <a:gd name="T37" fmla="*/ 2147483647 h 1"/>
              <a:gd name="T38" fmla="*/ 91310 w 1022"/>
              <a:gd name="T39" fmla="*/ 2147483647 h 1"/>
              <a:gd name="T40" fmla="*/ 91310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5" name="Google Shape;1085;p14"/>
          <p:cNvSpPr>
            <a:spLocks/>
          </p:cNvSpPr>
          <p:nvPr userDrawn="1"/>
        </p:nvSpPr>
        <p:spPr bwMode="auto">
          <a:xfrm>
            <a:off x="292894" y="2552700"/>
            <a:ext cx="25003" cy="3333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6" name="Google Shape;1086;p14"/>
          <p:cNvSpPr>
            <a:spLocks/>
          </p:cNvSpPr>
          <p:nvPr userDrawn="1"/>
        </p:nvSpPr>
        <p:spPr bwMode="auto">
          <a:xfrm>
            <a:off x="110729" y="2530079"/>
            <a:ext cx="251817" cy="72628"/>
          </a:xfrm>
          <a:custGeom>
            <a:avLst/>
            <a:gdLst>
              <a:gd name="T0" fmla="*/ 820475684 w 10322"/>
              <a:gd name="T1" fmla="*/ 0 h 2193"/>
              <a:gd name="T2" fmla="*/ 820475684 w 10322"/>
              <a:gd name="T3" fmla="*/ 0 h 2193"/>
              <a:gd name="T4" fmla="*/ 823575623 w 10322"/>
              <a:gd name="T5" fmla="*/ 29273388 h 2193"/>
              <a:gd name="T6" fmla="*/ 758798282 w 10322"/>
              <a:gd name="T7" fmla="*/ 136728722 h 2193"/>
              <a:gd name="T8" fmla="*/ 43239455 w 10322"/>
              <a:gd name="T9" fmla="*/ 136728722 h 2193"/>
              <a:gd name="T10" fmla="*/ 0 w 10322"/>
              <a:gd name="T11" fmla="*/ 107453391 h 2193"/>
              <a:gd name="T12" fmla="*/ 0 w 10322"/>
              <a:gd name="T13" fmla="*/ 107453391 h 2193"/>
              <a:gd name="T14" fmla="*/ 58658350 w 10322"/>
              <a:gd name="T15" fmla="*/ 188819433 h 2193"/>
              <a:gd name="T16" fmla="*/ 777317116 w 10322"/>
              <a:gd name="T17" fmla="*/ 188819433 h 2193"/>
              <a:gd name="T18" fmla="*/ 842094457 w 10322"/>
              <a:gd name="T19" fmla="*/ 81366086 h 2193"/>
              <a:gd name="T20" fmla="*/ 842094457 w 10322"/>
              <a:gd name="T21" fmla="*/ 7809420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7" name="Google Shape;1082;p14"/>
          <p:cNvSpPr>
            <a:spLocks/>
          </p:cNvSpPr>
          <p:nvPr userDrawn="1"/>
        </p:nvSpPr>
        <p:spPr bwMode="auto">
          <a:xfrm>
            <a:off x="258961" y="2963466"/>
            <a:ext cx="61615" cy="133350"/>
          </a:xfrm>
          <a:custGeom>
            <a:avLst/>
            <a:gdLst>
              <a:gd name="T0" fmla="*/ 103875482 w 2534"/>
              <a:gd name="T1" fmla="*/ 84924 h 4047"/>
              <a:gd name="T2" fmla="*/ 0 w 2534"/>
              <a:gd name="T3" fmla="*/ 173161955 h 4047"/>
              <a:gd name="T4" fmla="*/ 103875482 w 2534"/>
              <a:gd name="T5" fmla="*/ 343100533 h 4047"/>
              <a:gd name="T6" fmla="*/ 204602373 w 2534"/>
              <a:gd name="T7" fmla="*/ 173161955 h 4047"/>
              <a:gd name="T8" fmla="*/ 103875482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8" name="Google Shape;1083;p14"/>
          <p:cNvSpPr>
            <a:spLocks/>
          </p:cNvSpPr>
          <p:nvPr userDrawn="1"/>
        </p:nvSpPr>
        <p:spPr bwMode="auto">
          <a:xfrm>
            <a:off x="108942" y="2982516"/>
            <a:ext cx="253603" cy="83344"/>
          </a:xfrm>
          <a:custGeom>
            <a:avLst/>
            <a:gdLst>
              <a:gd name="T0" fmla="*/ 65439964 w 10360"/>
              <a:gd name="T1" fmla="*/ 84637 h 2534"/>
              <a:gd name="T2" fmla="*/ 0 w 10360"/>
              <a:gd name="T3" fmla="*/ 108457254 h 2534"/>
              <a:gd name="T4" fmla="*/ 65439964 w 10360"/>
              <a:gd name="T5" fmla="*/ 213708636 h 2534"/>
              <a:gd name="T6" fmla="*/ 788400481 w 10360"/>
              <a:gd name="T7" fmla="*/ 213708636 h 2534"/>
              <a:gd name="T8" fmla="*/ 853840401 w 10360"/>
              <a:gd name="T9" fmla="*/ 108457254 h 2534"/>
              <a:gd name="T10" fmla="*/ 788400481 w 10360"/>
              <a:gd name="T11" fmla="*/ 84637 h 2534"/>
              <a:gd name="T12" fmla="*/ 65439964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39" name="Google Shape;1084;p14"/>
          <p:cNvSpPr>
            <a:spLocks/>
          </p:cNvSpPr>
          <p:nvPr userDrawn="1"/>
        </p:nvSpPr>
        <p:spPr bwMode="auto">
          <a:xfrm>
            <a:off x="122337" y="3044429"/>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0" name="Google Shape;1085;p14"/>
          <p:cNvSpPr>
            <a:spLocks/>
          </p:cNvSpPr>
          <p:nvPr userDrawn="1"/>
        </p:nvSpPr>
        <p:spPr bwMode="auto">
          <a:xfrm>
            <a:off x="292001" y="3012281"/>
            <a:ext cx="25896"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1" name="Google Shape;1086;p14"/>
          <p:cNvSpPr>
            <a:spLocks/>
          </p:cNvSpPr>
          <p:nvPr userDrawn="1"/>
        </p:nvSpPr>
        <p:spPr bwMode="auto">
          <a:xfrm>
            <a:off x="109836" y="2990850"/>
            <a:ext cx="251817" cy="71438"/>
          </a:xfrm>
          <a:custGeom>
            <a:avLst/>
            <a:gdLst>
              <a:gd name="T0" fmla="*/ 820475684 w 10322"/>
              <a:gd name="T1" fmla="*/ 0 h 2193"/>
              <a:gd name="T2" fmla="*/ 820475684 w 10322"/>
              <a:gd name="T3" fmla="*/ 0 h 2193"/>
              <a:gd name="T4" fmla="*/ 823575623 w 10322"/>
              <a:gd name="T5" fmla="*/ 27857693 h 2193"/>
              <a:gd name="T6" fmla="*/ 758798282 w 10322"/>
              <a:gd name="T7" fmla="*/ 130116321 h 2193"/>
              <a:gd name="T8" fmla="*/ 43239455 w 10322"/>
              <a:gd name="T9" fmla="*/ 130116321 h 2193"/>
              <a:gd name="T10" fmla="*/ 0 w 10322"/>
              <a:gd name="T11" fmla="*/ 102256760 h 2193"/>
              <a:gd name="T12" fmla="*/ 0 w 10322"/>
              <a:gd name="T13" fmla="*/ 102256760 h 2193"/>
              <a:gd name="T14" fmla="*/ 58658350 w 10322"/>
              <a:gd name="T15" fmla="*/ 179687409 h 2193"/>
              <a:gd name="T16" fmla="*/ 777317116 w 10322"/>
              <a:gd name="T17" fmla="*/ 179687409 h 2193"/>
              <a:gd name="T18" fmla="*/ 842094457 w 10322"/>
              <a:gd name="T19" fmla="*/ 77430649 h 2193"/>
              <a:gd name="T20" fmla="*/ 842094457 w 10322"/>
              <a:gd name="T21" fmla="*/ 7431606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2" name="Google Shape;1082;p14"/>
          <p:cNvSpPr>
            <a:spLocks/>
          </p:cNvSpPr>
          <p:nvPr userDrawn="1"/>
        </p:nvSpPr>
        <p:spPr bwMode="auto">
          <a:xfrm>
            <a:off x="258068" y="3424238"/>
            <a:ext cx="61615" cy="133350"/>
          </a:xfrm>
          <a:custGeom>
            <a:avLst/>
            <a:gdLst>
              <a:gd name="T0" fmla="*/ 103873583 w 2534"/>
              <a:gd name="T1" fmla="*/ 84924 h 4047"/>
              <a:gd name="T2" fmla="*/ 0 w 2534"/>
              <a:gd name="T3" fmla="*/ 173161955 h 4047"/>
              <a:gd name="T4" fmla="*/ 103873583 w 2534"/>
              <a:gd name="T5" fmla="*/ 343100533 h 4047"/>
              <a:gd name="T6" fmla="*/ 204596788 w 2534"/>
              <a:gd name="T7" fmla="*/ 173161955 h 4047"/>
              <a:gd name="T8" fmla="*/ 103873583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3" name="Google Shape;1083;p14"/>
          <p:cNvSpPr>
            <a:spLocks/>
          </p:cNvSpPr>
          <p:nvPr userDrawn="1"/>
        </p:nvSpPr>
        <p:spPr bwMode="auto">
          <a:xfrm>
            <a:off x="108943" y="3442098"/>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4" name="Google Shape;1084;p14"/>
          <p:cNvSpPr>
            <a:spLocks/>
          </p:cNvSpPr>
          <p:nvPr userDrawn="1"/>
        </p:nvSpPr>
        <p:spPr bwMode="auto">
          <a:xfrm>
            <a:off x="122337" y="3504010"/>
            <a:ext cx="25003" cy="34528"/>
          </a:xfrm>
          <a:custGeom>
            <a:avLst/>
            <a:gdLst>
              <a:gd name="T0" fmla="*/ 84002671 w 1022"/>
              <a:gd name="T1" fmla="*/ 2147483647 h 1"/>
              <a:gd name="T2" fmla="*/ 3126897 w 1022"/>
              <a:gd name="T3" fmla="*/ 2147483647 h 1"/>
              <a:gd name="T4" fmla="*/ 3126897 w 1022"/>
              <a:gd name="T5" fmla="*/ 2147483647 h 1"/>
              <a:gd name="T6" fmla="*/ 3126897 w 1022"/>
              <a:gd name="T7" fmla="*/ 2147483647 h 1"/>
              <a:gd name="T8" fmla="*/ 84002671 w 1022"/>
              <a:gd name="T9" fmla="*/ 2147483647 h 1"/>
              <a:gd name="T10" fmla="*/ 84002671 w 1022"/>
              <a:gd name="T11" fmla="*/ 2147483647 h 1"/>
              <a:gd name="T12" fmla="*/ 81332 w 1022"/>
              <a:gd name="T13" fmla="*/ 2147483647 h 1"/>
              <a:gd name="T14" fmla="*/ 81332 w 1022"/>
              <a:gd name="T15" fmla="*/ 2147483647 h 1"/>
              <a:gd name="T16" fmla="*/ 81332 w 1022"/>
              <a:gd name="T17" fmla="*/ 2147483647 h 1"/>
              <a:gd name="T18" fmla="*/ 81332 w 1022"/>
              <a:gd name="T19" fmla="*/ 2147483647 h 1"/>
              <a:gd name="T20" fmla="*/ 81332 w 1022"/>
              <a:gd name="T21" fmla="*/ 2147483647 h 1"/>
              <a:gd name="T22" fmla="*/ 81332 w 1022"/>
              <a:gd name="T23" fmla="*/ 2147483647 h 1"/>
              <a:gd name="T24" fmla="*/ 81332 w 1022"/>
              <a:gd name="T25" fmla="*/ 2147483647 h 1"/>
              <a:gd name="T26" fmla="*/ 81332 w 1022"/>
              <a:gd name="T27" fmla="*/ 2147483647 h 1"/>
              <a:gd name="T28" fmla="*/ 81332 w 1022"/>
              <a:gd name="T29" fmla="*/ 2147483647 h 1"/>
              <a:gd name="T30" fmla="*/ 81332 w 1022"/>
              <a:gd name="T31" fmla="*/ 2147483647 h 1"/>
              <a:gd name="T32" fmla="*/ 81332 w 1022"/>
              <a:gd name="T33" fmla="*/ 2147483647 h 1"/>
              <a:gd name="T34" fmla="*/ 81332 w 1022"/>
              <a:gd name="T35" fmla="*/ 2147483647 h 1"/>
              <a:gd name="T36" fmla="*/ 81332 w 1022"/>
              <a:gd name="T37" fmla="*/ 2147483647 h 1"/>
              <a:gd name="T38" fmla="*/ 81332 w 1022"/>
              <a:gd name="T39" fmla="*/ 2147483647 h 1"/>
              <a:gd name="T40" fmla="*/ 81332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5" name="Google Shape;1085;p14"/>
          <p:cNvSpPr>
            <a:spLocks/>
          </p:cNvSpPr>
          <p:nvPr userDrawn="1"/>
        </p:nvSpPr>
        <p:spPr bwMode="auto">
          <a:xfrm>
            <a:off x="291108" y="3473054"/>
            <a:ext cx="25896" cy="34528"/>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6" name="Google Shape;1086;p14"/>
          <p:cNvSpPr>
            <a:spLocks/>
          </p:cNvSpPr>
          <p:nvPr userDrawn="1"/>
        </p:nvSpPr>
        <p:spPr bwMode="auto">
          <a:xfrm>
            <a:off x="108943" y="3450431"/>
            <a:ext cx="252710" cy="72629"/>
          </a:xfrm>
          <a:custGeom>
            <a:avLst/>
            <a:gdLst>
              <a:gd name="T0" fmla="*/ 829237476 w 10322"/>
              <a:gd name="T1" fmla="*/ 0 h 2193"/>
              <a:gd name="T2" fmla="*/ 829237476 w 10322"/>
              <a:gd name="T3" fmla="*/ 0 h 2193"/>
              <a:gd name="T4" fmla="*/ 832370826 w 10322"/>
              <a:gd name="T5" fmla="*/ 29275942 h 2193"/>
              <a:gd name="T6" fmla="*/ 766901952 w 10322"/>
              <a:gd name="T7" fmla="*/ 136733490 h 2193"/>
              <a:gd name="T8" fmla="*/ 43700206 w 10322"/>
              <a:gd name="T9" fmla="*/ 136733490 h 2193"/>
              <a:gd name="T10" fmla="*/ 0 w 10322"/>
              <a:gd name="T11" fmla="*/ 107457547 h 2193"/>
              <a:gd name="T12" fmla="*/ 0 w 10322"/>
              <a:gd name="T13" fmla="*/ 107457547 h 2193"/>
              <a:gd name="T14" fmla="*/ 59283609 w 10322"/>
              <a:gd name="T15" fmla="*/ 188825313 h 2193"/>
              <a:gd name="T16" fmla="*/ 785618704 w 10322"/>
              <a:gd name="T17" fmla="*/ 188825313 h 2193"/>
              <a:gd name="T18" fmla="*/ 851087579 w 10322"/>
              <a:gd name="T19" fmla="*/ 81367765 h 2193"/>
              <a:gd name="T20" fmla="*/ 851087579 w 10322"/>
              <a:gd name="T21" fmla="*/ 78095807 h 2193"/>
              <a:gd name="T22" fmla="*/ 82923747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7" name="Google Shape;1082;p14"/>
          <p:cNvSpPr>
            <a:spLocks/>
          </p:cNvSpPr>
          <p:nvPr userDrawn="1"/>
        </p:nvSpPr>
        <p:spPr bwMode="auto">
          <a:xfrm>
            <a:off x="257175" y="3885010"/>
            <a:ext cx="61615" cy="132159"/>
          </a:xfrm>
          <a:custGeom>
            <a:avLst/>
            <a:gdLst>
              <a:gd name="T0" fmla="*/ 103875482 w 2534"/>
              <a:gd name="T1" fmla="*/ 83425 h 4047"/>
              <a:gd name="T2" fmla="*/ 0 w 2534"/>
              <a:gd name="T3" fmla="*/ 168564042 h 4047"/>
              <a:gd name="T4" fmla="*/ 103875482 w 2534"/>
              <a:gd name="T5" fmla="*/ 333988532 h 4047"/>
              <a:gd name="T6" fmla="*/ 204602373 w 2534"/>
              <a:gd name="T7" fmla="*/ 168564042 h 4047"/>
              <a:gd name="T8" fmla="*/ 103875482 w 2534"/>
              <a:gd name="T9" fmla="*/ 83425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8" name="Google Shape;1083;p14"/>
          <p:cNvSpPr>
            <a:spLocks/>
          </p:cNvSpPr>
          <p:nvPr userDrawn="1"/>
        </p:nvSpPr>
        <p:spPr bwMode="auto">
          <a:xfrm>
            <a:off x="108049" y="3902869"/>
            <a:ext cx="252710" cy="83344"/>
          </a:xfrm>
          <a:custGeom>
            <a:avLst/>
            <a:gdLst>
              <a:gd name="T0" fmla="*/ 64750363 w 10360"/>
              <a:gd name="T1" fmla="*/ 84637 h 2534"/>
              <a:gd name="T2" fmla="*/ 0 w 10360"/>
              <a:gd name="T3" fmla="*/ 108457254 h 2534"/>
              <a:gd name="T4" fmla="*/ 64750363 w 10360"/>
              <a:gd name="T5" fmla="*/ 213708636 h 2534"/>
              <a:gd name="T6" fmla="*/ 780099534 w 10360"/>
              <a:gd name="T7" fmla="*/ 213708636 h 2534"/>
              <a:gd name="T8" fmla="*/ 844849897 w 10360"/>
              <a:gd name="T9" fmla="*/ 108457254 h 2534"/>
              <a:gd name="T10" fmla="*/ 780099534 w 10360"/>
              <a:gd name="T11" fmla="*/ 84637 h 2534"/>
              <a:gd name="T12" fmla="*/ 64750363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9" name="Google Shape;1084;p14"/>
          <p:cNvSpPr>
            <a:spLocks/>
          </p:cNvSpPr>
          <p:nvPr userDrawn="1"/>
        </p:nvSpPr>
        <p:spPr bwMode="auto">
          <a:xfrm>
            <a:off x="121444" y="3964781"/>
            <a:ext cx="25896" cy="34529"/>
          </a:xfrm>
          <a:custGeom>
            <a:avLst/>
            <a:gdLst>
              <a:gd name="T0" fmla="*/ 93330333 w 1022"/>
              <a:gd name="T1" fmla="*/ 2147483647 h 1"/>
              <a:gd name="T2" fmla="*/ 3474022 w 1022"/>
              <a:gd name="T3" fmla="*/ 2147483647 h 1"/>
              <a:gd name="T4" fmla="*/ 3474022 w 1022"/>
              <a:gd name="T5" fmla="*/ 2147483647 h 1"/>
              <a:gd name="T6" fmla="*/ 3474022 w 1022"/>
              <a:gd name="T7" fmla="*/ 2147483647 h 1"/>
              <a:gd name="T8" fmla="*/ 93330333 w 1022"/>
              <a:gd name="T9" fmla="*/ 2147483647 h 1"/>
              <a:gd name="T10" fmla="*/ 93330333 w 1022"/>
              <a:gd name="T11" fmla="*/ 2147483647 h 1"/>
              <a:gd name="T12" fmla="*/ 91310 w 1022"/>
              <a:gd name="T13" fmla="*/ 2147483647 h 1"/>
              <a:gd name="T14" fmla="*/ 91310 w 1022"/>
              <a:gd name="T15" fmla="*/ 2147483647 h 1"/>
              <a:gd name="T16" fmla="*/ 91310 w 1022"/>
              <a:gd name="T17" fmla="*/ 2147483647 h 1"/>
              <a:gd name="T18" fmla="*/ 91310 w 1022"/>
              <a:gd name="T19" fmla="*/ 2147483647 h 1"/>
              <a:gd name="T20" fmla="*/ 91310 w 1022"/>
              <a:gd name="T21" fmla="*/ 2147483647 h 1"/>
              <a:gd name="T22" fmla="*/ 91310 w 1022"/>
              <a:gd name="T23" fmla="*/ 2147483647 h 1"/>
              <a:gd name="T24" fmla="*/ 91310 w 1022"/>
              <a:gd name="T25" fmla="*/ 2147483647 h 1"/>
              <a:gd name="T26" fmla="*/ 91310 w 1022"/>
              <a:gd name="T27" fmla="*/ 2147483647 h 1"/>
              <a:gd name="T28" fmla="*/ 91310 w 1022"/>
              <a:gd name="T29" fmla="*/ 2147483647 h 1"/>
              <a:gd name="T30" fmla="*/ 91310 w 1022"/>
              <a:gd name="T31" fmla="*/ 2147483647 h 1"/>
              <a:gd name="T32" fmla="*/ 91310 w 1022"/>
              <a:gd name="T33" fmla="*/ 2147483647 h 1"/>
              <a:gd name="T34" fmla="*/ 91310 w 1022"/>
              <a:gd name="T35" fmla="*/ 2147483647 h 1"/>
              <a:gd name="T36" fmla="*/ 91310 w 1022"/>
              <a:gd name="T37" fmla="*/ 2147483647 h 1"/>
              <a:gd name="T38" fmla="*/ 91310 w 1022"/>
              <a:gd name="T39" fmla="*/ 2147483647 h 1"/>
              <a:gd name="T40" fmla="*/ 91310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0" name="Google Shape;1085;p14"/>
          <p:cNvSpPr>
            <a:spLocks/>
          </p:cNvSpPr>
          <p:nvPr userDrawn="1"/>
        </p:nvSpPr>
        <p:spPr bwMode="auto">
          <a:xfrm>
            <a:off x="290215" y="3933825"/>
            <a:ext cx="25896"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1" name="Google Shape;1086;p14"/>
          <p:cNvSpPr>
            <a:spLocks/>
          </p:cNvSpPr>
          <p:nvPr userDrawn="1"/>
        </p:nvSpPr>
        <p:spPr bwMode="auto">
          <a:xfrm>
            <a:off x="108943" y="3911204"/>
            <a:ext cx="251817" cy="72628"/>
          </a:xfrm>
          <a:custGeom>
            <a:avLst/>
            <a:gdLst>
              <a:gd name="T0" fmla="*/ 820475684 w 10322"/>
              <a:gd name="T1" fmla="*/ 0 h 2193"/>
              <a:gd name="T2" fmla="*/ 820475684 w 10322"/>
              <a:gd name="T3" fmla="*/ 0 h 2193"/>
              <a:gd name="T4" fmla="*/ 823575623 w 10322"/>
              <a:gd name="T5" fmla="*/ 29273388 h 2193"/>
              <a:gd name="T6" fmla="*/ 758798282 w 10322"/>
              <a:gd name="T7" fmla="*/ 136728722 h 2193"/>
              <a:gd name="T8" fmla="*/ 43239455 w 10322"/>
              <a:gd name="T9" fmla="*/ 136728722 h 2193"/>
              <a:gd name="T10" fmla="*/ 0 w 10322"/>
              <a:gd name="T11" fmla="*/ 107453391 h 2193"/>
              <a:gd name="T12" fmla="*/ 0 w 10322"/>
              <a:gd name="T13" fmla="*/ 107453391 h 2193"/>
              <a:gd name="T14" fmla="*/ 58658350 w 10322"/>
              <a:gd name="T15" fmla="*/ 188819433 h 2193"/>
              <a:gd name="T16" fmla="*/ 777317116 w 10322"/>
              <a:gd name="T17" fmla="*/ 188819433 h 2193"/>
              <a:gd name="T18" fmla="*/ 842094457 w 10322"/>
              <a:gd name="T19" fmla="*/ 81366086 h 2193"/>
              <a:gd name="T20" fmla="*/ 842094457 w 10322"/>
              <a:gd name="T21" fmla="*/ 7809420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2" name="Google Shape;1082;p14"/>
          <p:cNvSpPr>
            <a:spLocks/>
          </p:cNvSpPr>
          <p:nvPr userDrawn="1"/>
        </p:nvSpPr>
        <p:spPr bwMode="auto">
          <a:xfrm>
            <a:off x="256283" y="4344591"/>
            <a:ext cx="62508" cy="133350"/>
          </a:xfrm>
          <a:custGeom>
            <a:avLst/>
            <a:gdLst>
              <a:gd name="T0" fmla="*/ 108457254 w 2534"/>
              <a:gd name="T1" fmla="*/ 84924 h 4047"/>
              <a:gd name="T2" fmla="*/ 0 w 2534"/>
              <a:gd name="T3" fmla="*/ 173161955 h 4047"/>
              <a:gd name="T4" fmla="*/ 108457254 w 2534"/>
              <a:gd name="T5" fmla="*/ 343100533 h 4047"/>
              <a:gd name="T6" fmla="*/ 213624042 w 2534"/>
              <a:gd name="T7" fmla="*/ 173161955 h 4047"/>
              <a:gd name="T8" fmla="*/ 108457254 w 2534"/>
              <a:gd name="T9" fmla="*/ 84924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3" name="Google Shape;1083;p14"/>
          <p:cNvSpPr>
            <a:spLocks/>
          </p:cNvSpPr>
          <p:nvPr userDrawn="1"/>
        </p:nvSpPr>
        <p:spPr bwMode="auto">
          <a:xfrm>
            <a:off x="107157" y="4363641"/>
            <a:ext cx="252710" cy="83344"/>
          </a:xfrm>
          <a:custGeom>
            <a:avLst/>
            <a:gdLst>
              <a:gd name="T0" fmla="*/ 64750637 w 10360"/>
              <a:gd name="T1" fmla="*/ 84637 h 2534"/>
              <a:gd name="T2" fmla="*/ 0 w 10360"/>
              <a:gd name="T3" fmla="*/ 108457254 h 2534"/>
              <a:gd name="T4" fmla="*/ 64750637 w 10360"/>
              <a:gd name="T5" fmla="*/ 213708636 h 2534"/>
              <a:gd name="T6" fmla="*/ 780104870 w 10360"/>
              <a:gd name="T7" fmla="*/ 213708636 h 2534"/>
              <a:gd name="T8" fmla="*/ 844855507 w 10360"/>
              <a:gd name="T9" fmla="*/ 108457254 h 2534"/>
              <a:gd name="T10" fmla="*/ 780104870 w 10360"/>
              <a:gd name="T11" fmla="*/ 84637 h 2534"/>
              <a:gd name="T12" fmla="*/ 64750637 w 10360"/>
              <a:gd name="T13" fmla="*/ 84637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4" name="Google Shape;1084;p14"/>
          <p:cNvSpPr>
            <a:spLocks/>
          </p:cNvSpPr>
          <p:nvPr userDrawn="1"/>
        </p:nvSpPr>
        <p:spPr bwMode="auto">
          <a:xfrm>
            <a:off x="120551" y="4425554"/>
            <a:ext cx="25896" cy="34528"/>
          </a:xfrm>
          <a:custGeom>
            <a:avLst/>
            <a:gdLst>
              <a:gd name="T0" fmla="*/ 93324251 w 1022"/>
              <a:gd name="T1" fmla="*/ 2147483647 h 1"/>
              <a:gd name="T2" fmla="*/ 3473902 w 1022"/>
              <a:gd name="T3" fmla="*/ 2147483647 h 1"/>
              <a:gd name="T4" fmla="*/ 3473902 w 1022"/>
              <a:gd name="T5" fmla="*/ 2147483647 h 1"/>
              <a:gd name="T6" fmla="*/ 3473902 w 1022"/>
              <a:gd name="T7" fmla="*/ 2147483647 h 1"/>
              <a:gd name="T8" fmla="*/ 93324251 w 1022"/>
              <a:gd name="T9" fmla="*/ 2147483647 h 1"/>
              <a:gd name="T10" fmla="*/ 93324251 w 1022"/>
              <a:gd name="T11" fmla="*/ 2147483647 h 1"/>
              <a:gd name="T12" fmla="*/ 91308 w 1022"/>
              <a:gd name="T13" fmla="*/ 2147483647 h 1"/>
              <a:gd name="T14" fmla="*/ 91308 w 1022"/>
              <a:gd name="T15" fmla="*/ 2147483647 h 1"/>
              <a:gd name="T16" fmla="*/ 91308 w 1022"/>
              <a:gd name="T17" fmla="*/ 2147483647 h 1"/>
              <a:gd name="T18" fmla="*/ 91308 w 1022"/>
              <a:gd name="T19" fmla="*/ 2147483647 h 1"/>
              <a:gd name="T20" fmla="*/ 91308 w 1022"/>
              <a:gd name="T21" fmla="*/ 2147483647 h 1"/>
              <a:gd name="T22" fmla="*/ 91308 w 1022"/>
              <a:gd name="T23" fmla="*/ 2147483647 h 1"/>
              <a:gd name="T24" fmla="*/ 91308 w 1022"/>
              <a:gd name="T25" fmla="*/ 2147483647 h 1"/>
              <a:gd name="T26" fmla="*/ 91308 w 1022"/>
              <a:gd name="T27" fmla="*/ 2147483647 h 1"/>
              <a:gd name="T28" fmla="*/ 91308 w 1022"/>
              <a:gd name="T29" fmla="*/ 2147483647 h 1"/>
              <a:gd name="T30" fmla="*/ 91308 w 1022"/>
              <a:gd name="T31" fmla="*/ 2147483647 h 1"/>
              <a:gd name="T32" fmla="*/ 91308 w 1022"/>
              <a:gd name="T33" fmla="*/ 2147483647 h 1"/>
              <a:gd name="T34" fmla="*/ 91308 w 1022"/>
              <a:gd name="T35" fmla="*/ 2147483647 h 1"/>
              <a:gd name="T36" fmla="*/ 91308 w 1022"/>
              <a:gd name="T37" fmla="*/ 2147483647 h 1"/>
              <a:gd name="T38" fmla="*/ 91308 w 1022"/>
              <a:gd name="T39" fmla="*/ 2147483647 h 1"/>
              <a:gd name="T40" fmla="*/ 91308 w 1022"/>
              <a:gd name="T41" fmla="*/ 2147483647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5" name="Google Shape;1085;p14"/>
          <p:cNvSpPr>
            <a:spLocks/>
          </p:cNvSpPr>
          <p:nvPr userDrawn="1"/>
        </p:nvSpPr>
        <p:spPr bwMode="auto">
          <a:xfrm>
            <a:off x="290215" y="4393406"/>
            <a:ext cx="25003" cy="34529"/>
          </a:xfrm>
          <a:custGeom>
            <a:avLst/>
            <a:gdLst>
              <a:gd name="T0" fmla="*/ 2147483647 w 1"/>
              <a:gd name="T1" fmla="*/ 0 h 1"/>
              <a:gd name="T2" fmla="*/ 2147483647 w 1"/>
              <a:gd name="T3" fmla="*/ 0 h 1"/>
              <a:gd name="T4" fmla="*/ 2147483647 w 1"/>
              <a:gd name="T5" fmla="*/ 0 h 1"/>
              <a:gd name="T6" fmla="*/ 2147483647 w 1"/>
              <a:gd name="T7" fmla="*/ 0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56" name="Google Shape;1086;p14"/>
          <p:cNvSpPr>
            <a:spLocks/>
          </p:cNvSpPr>
          <p:nvPr userDrawn="1"/>
        </p:nvSpPr>
        <p:spPr bwMode="auto">
          <a:xfrm>
            <a:off x="108050" y="4371975"/>
            <a:ext cx="251817" cy="71438"/>
          </a:xfrm>
          <a:custGeom>
            <a:avLst/>
            <a:gdLst>
              <a:gd name="T0" fmla="*/ 820475684 w 10322"/>
              <a:gd name="T1" fmla="*/ 0 h 2193"/>
              <a:gd name="T2" fmla="*/ 820475684 w 10322"/>
              <a:gd name="T3" fmla="*/ 0 h 2193"/>
              <a:gd name="T4" fmla="*/ 823575623 w 10322"/>
              <a:gd name="T5" fmla="*/ 27857693 h 2193"/>
              <a:gd name="T6" fmla="*/ 758798282 w 10322"/>
              <a:gd name="T7" fmla="*/ 130116321 h 2193"/>
              <a:gd name="T8" fmla="*/ 43239455 w 10322"/>
              <a:gd name="T9" fmla="*/ 130116321 h 2193"/>
              <a:gd name="T10" fmla="*/ 0 w 10322"/>
              <a:gd name="T11" fmla="*/ 102256760 h 2193"/>
              <a:gd name="T12" fmla="*/ 0 w 10322"/>
              <a:gd name="T13" fmla="*/ 102256760 h 2193"/>
              <a:gd name="T14" fmla="*/ 58658350 w 10322"/>
              <a:gd name="T15" fmla="*/ 179687409 h 2193"/>
              <a:gd name="T16" fmla="*/ 777317116 w 10322"/>
              <a:gd name="T17" fmla="*/ 179687409 h 2193"/>
              <a:gd name="T18" fmla="*/ 842094457 w 10322"/>
              <a:gd name="T19" fmla="*/ 77430649 h 2193"/>
              <a:gd name="T20" fmla="*/ 842094457 w 10322"/>
              <a:gd name="T21" fmla="*/ 74316065 h 2193"/>
              <a:gd name="T22" fmla="*/ 820475684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57598" tIns="57598" rIns="57598" bIns="57598" anchor="ctr"/>
          <a:lstStyle/>
          <a:p>
            <a:pPr eaLnBrk="0" fontAlgn="base" hangingPunct="0">
              <a:spcBef>
                <a:spcPct val="0"/>
              </a:spcBef>
              <a:spcAft>
                <a:spcPct val="0"/>
              </a:spcAft>
            </a:pPr>
            <a:endParaRPr lang="en-US">
              <a:solidFill>
                <a:prstClr val="black"/>
              </a:solidFill>
              <a:latin typeface="Times New Roman" pitchFamily="18" charset="0"/>
            </a:endParaRPr>
          </a:p>
        </p:txBody>
      </p:sp>
    </p:spTree>
    <p:extLst>
      <p:ext uri="{BB962C8B-B14F-4D97-AF65-F5344CB8AC3E}">
        <p14:creationId xmlns:p14="http://schemas.microsoft.com/office/powerpoint/2010/main" val="40203204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pPr/>
              <a:t>14/5/2023</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pPr/>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Times New Roman" pitchFamily="18" charset="0"/>
                <a:cs typeface="Times New Roman" pitchFamily="18" charset="0"/>
              </a:rPr>
              <a:t>ĐỌC</a:t>
            </a:r>
            <a:endParaRPr lang="en-US" sz="1800" b="1" dirty="0">
              <a:solidFill>
                <a:srgbClr val="17479D"/>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507831"/>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Times New Roman" pitchFamily="18" charset="0"/>
                <a:cs typeface="Times New Roman" pitchFamily="18" charset="0"/>
              </a:rPr>
              <a:t>Từ ngữ</a:t>
            </a:r>
            <a:endParaRPr lang="en-US" sz="1800" b="1" dirty="0">
              <a:solidFill>
                <a:schemeClr val="accent6">
                  <a:lumMod val="50000"/>
                </a:schemeClr>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507831"/>
          </a:xfrm>
          <a:prstGeom prst="rect">
            <a:avLst/>
          </a:prstGeom>
        </p:spPr>
        <p:txBody>
          <a:bodyPr wrap="square">
            <a:spAutoFit/>
          </a:bodyPr>
          <a:lstStyle/>
          <a:p>
            <a:pPr algn="just">
              <a:lnSpc>
                <a:spcPct val="150000"/>
              </a:lnSpc>
            </a:pPr>
            <a:r>
              <a:rPr lang="vi-VN" sz="1800" dirty="0">
                <a:latin typeface="Times New Roman" pitchFamily="18" charset="0"/>
                <a:cs typeface="Times New Roman" pitchFamily="18" charset="0"/>
              </a:rPr>
              <a:t>     Hồ Gươm</a:t>
            </a:r>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1893790" y="1346205"/>
            <a:ext cx="4503986" cy="369332"/>
          </a:xfrm>
          <a:prstGeom prst="rect">
            <a:avLst/>
          </a:prstGeom>
          <a:noFill/>
        </p:spPr>
        <p:txBody>
          <a:bodyPr wrap="square" rtlCol="0">
            <a:spAutoFit/>
          </a:bodyPr>
          <a:lstStyle/>
          <a:p>
            <a:pPr algn="just"/>
            <a:r>
              <a:rPr lang="vi-VN" sz="1800" dirty="0">
                <a:solidFill>
                  <a:schemeClr val="accent6">
                    <a:lumMod val="50000"/>
                  </a:schemeClr>
                </a:solidFill>
                <a:latin typeface="Times New Roman" pitchFamily="18" charset="0"/>
                <a:cs typeface="Times New Roman" pitchFamily="18" charset="0"/>
              </a:rPr>
              <a:t>: còn gọi là hồ Hoàn Kiếm, ở Thủ đô Hà Nội.</a:t>
            </a:r>
            <a:endParaRPr lang="en-US" sz="1800" dirty="0">
              <a:solidFill>
                <a:schemeClr val="accent6">
                  <a:lumMod val="50000"/>
                </a:schemeClr>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635794" y="3917455"/>
            <a:ext cx="5996762" cy="507831"/>
          </a:xfrm>
          <a:prstGeom prst="rect">
            <a:avLst/>
          </a:prstGeom>
        </p:spPr>
        <p:txBody>
          <a:bodyPr wrap="square">
            <a:spAutoFit/>
          </a:bodyPr>
          <a:lstStyle/>
          <a:p>
            <a:pPr algn="just">
              <a:lnSpc>
                <a:spcPct val="150000"/>
              </a:lnSpc>
            </a:pPr>
            <a:r>
              <a:rPr lang="vi-VN" sz="1800" dirty="0">
                <a:latin typeface="Times New Roman" pitchFamily="18" charset="0"/>
                <a:cs typeface="Times New Roman" pitchFamily="18" charset="0"/>
              </a:rPr>
              <a:t>     Cổ kính</a:t>
            </a:r>
          </a:p>
        </p:txBody>
      </p:sp>
      <p:sp>
        <p:nvSpPr>
          <p:cNvPr id="15" name="Oval 14">
            <a:extLst>
              <a:ext uri="{FF2B5EF4-FFF2-40B4-BE49-F238E27FC236}">
                <a16:creationId xmlns:a16="http://schemas.microsoft.com/office/drawing/2014/main" id="{275D6F96-67B9-4FB5-8B92-2BC2A3F22885}"/>
              </a:ext>
            </a:extLst>
          </p:cNvPr>
          <p:cNvSpPr/>
          <p:nvPr/>
        </p:nvSpPr>
        <p:spPr>
          <a:xfrm>
            <a:off x="726175" y="4054884"/>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5B42D5D3-88EA-4F35-886E-E862639836F5}"/>
              </a:ext>
            </a:extLst>
          </p:cNvPr>
          <p:cNvSpPr txBox="1"/>
          <p:nvPr/>
        </p:nvSpPr>
        <p:spPr>
          <a:xfrm>
            <a:off x="1842577" y="3997200"/>
            <a:ext cx="4785148" cy="369332"/>
          </a:xfrm>
          <a:prstGeom prst="rect">
            <a:avLst/>
          </a:prstGeom>
          <a:noFill/>
        </p:spPr>
        <p:txBody>
          <a:bodyPr wrap="square" rtlCol="0">
            <a:spAutoFit/>
          </a:bodyPr>
          <a:lstStyle/>
          <a:p>
            <a:pPr algn="just"/>
            <a:r>
              <a:rPr lang="vi-VN" sz="1800" dirty="0">
                <a:solidFill>
                  <a:schemeClr val="accent6">
                    <a:lumMod val="50000"/>
                  </a:schemeClr>
                </a:solidFill>
                <a:latin typeface="Times New Roman" pitchFamily="18" charset="0"/>
                <a:cs typeface="Times New Roman" pitchFamily="18" charset="0"/>
              </a:rPr>
              <a:t>: cổ và trang nghiêm.</a:t>
            </a:r>
            <a:endParaRPr lang="en-US" sz="1800" dirty="0">
              <a:solidFill>
                <a:schemeClr val="accent6">
                  <a:lumMod val="50000"/>
                </a:schemeClr>
              </a:solidFill>
              <a:latin typeface="Times New Roman" pitchFamily="18" charset="0"/>
              <a:cs typeface="Times New Roman" pitchFamily="18" charset="0"/>
            </a:endParaRPr>
          </a:p>
        </p:txBody>
      </p:sp>
      <p:pic>
        <p:nvPicPr>
          <p:cNvPr id="2050"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02" y="1971839"/>
            <a:ext cx="2878395" cy="1922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3677696" y="1971839"/>
            <a:ext cx="2629701" cy="1922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bầu dục lớn, sáng long lanh.</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itchFamily="18" charset="0"/>
                <a:cs typeface="Times New Roman" pitchFamily="18" charset="0"/>
              </a:rPr>
              <a:t>TRẢ LỜI CÂU HỎI</a:t>
            </a:r>
            <a:endParaRPr lang="en-US" sz="36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itchFamily="18" charset="0"/>
                <a:cs typeface="Times New Roman" pitchFamily="18" charset="0"/>
              </a:rPr>
              <a:t>1</a:t>
            </a:r>
            <a:r>
              <a:rPr lang="vi-VN" sz="1500" b="1" dirty="0">
                <a:solidFill>
                  <a:schemeClr val="accent6">
                    <a:lumMod val="75000"/>
                  </a:schemeClr>
                </a:solidFill>
                <a:latin typeface="Times New Roman" pitchFamily="18" charset="0"/>
                <a:cs typeface="Times New Roman" pitchFamily="18" charset="0"/>
              </a:rPr>
              <a:t>. </a:t>
            </a:r>
            <a:r>
              <a:rPr lang="vi-VN" sz="1500" dirty="0">
                <a:latin typeface="Times New Roman" pitchFamily="18" charset="0"/>
                <a:cs typeface="Times New Roman" pitchFamily="18" charset="0"/>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9415" y="1707011"/>
            <a:ext cx="6422691" cy="417422"/>
          </a:xfrm>
          <a:prstGeom prst="rect">
            <a:avLst/>
          </a:prstGeom>
          <a:noFill/>
        </p:spPr>
        <p:txBody>
          <a:bodyPr wrap="square" rtlCol="0">
            <a:spAutoFit/>
          </a:bodyPr>
          <a:lstStyle/>
          <a:p>
            <a:pPr algn="just">
              <a:lnSpc>
                <a:spcPct val="150000"/>
              </a:lnSpc>
            </a:pPr>
            <a:r>
              <a:rPr lang="vi-VN" sz="1500" dirty="0">
                <a:solidFill>
                  <a:srgbClr val="FF0000"/>
                </a:solidFill>
                <a:latin typeface="Times New Roman" pitchFamily="18" charset="0"/>
                <a:cs typeface="Times New Roman" pitchFamily="18" charset="0"/>
                <a:sym typeface="Wingdings" panose="05000000000000000000" pitchFamily="2" charset="2"/>
              </a:rPr>
              <a:t> </a:t>
            </a:r>
            <a:r>
              <a:rPr lang="vi-VN" sz="1600" dirty="0">
                <a:solidFill>
                  <a:srgbClr val="FF0000"/>
                </a:solidFill>
                <a:latin typeface="Times New Roman" pitchFamily="18" charset="0"/>
                <a:cs typeface="Times New Roman" pitchFamily="18" charset="0"/>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492369" y="3562711"/>
            <a:ext cx="4812513"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itchFamily="18" charset="0"/>
                <a:cs typeface="Times New Roman" pitchFamily="18" charset="0"/>
              </a:rPr>
              <a:t>2. </a:t>
            </a:r>
            <a:r>
              <a:rPr lang="vi-VN" sz="1500" dirty="0">
                <a:latin typeface="Times New Roman" pitchFamily="18" charset="0"/>
                <a:cs typeface="Times New Roman" pitchFamily="18" charset="0"/>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555888" y="3920583"/>
            <a:ext cx="5809743" cy="784830"/>
          </a:xfrm>
          <a:prstGeom prst="rect">
            <a:avLst/>
          </a:prstGeom>
          <a:noFill/>
        </p:spPr>
        <p:txBody>
          <a:bodyPr wrap="square" rtlCol="0">
            <a:spAutoFit/>
          </a:bodyPr>
          <a:lstStyle/>
          <a:p>
            <a:pPr algn="just">
              <a:lnSpc>
                <a:spcPct val="150000"/>
              </a:lnSpc>
            </a:pPr>
            <a:r>
              <a:rPr lang="vi-VN" sz="1500" dirty="0">
                <a:solidFill>
                  <a:srgbClr val="FF0000"/>
                </a:solidFill>
                <a:latin typeface="Times New Roman" pitchFamily="18" charset="0"/>
                <a:cs typeface="Times New Roman" pitchFamily="18" charset="0"/>
                <a:sym typeface="Wingdings" panose="05000000000000000000" pitchFamily="2" charset="2"/>
              </a:rPr>
              <a:t> Cầu Thê Húc có màu son, cong cong như con tôm, dẫn vào đền Ngọc Sơn.</a:t>
            </a:r>
            <a:endParaRPr lang="vi-VN" sz="16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401935" y="2117367"/>
            <a:ext cx="2682910" cy="1483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753" y="2119496"/>
            <a:ext cx="3315601" cy="1476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540981" y="442522"/>
            <a:ext cx="4812513" cy="45807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Times New Roman" pitchFamily="18" charset="0"/>
                <a:cs typeface="Times New Roman" pitchFamily="18" charset="0"/>
              </a:rPr>
              <a:t>3. </a:t>
            </a:r>
            <a:r>
              <a:rPr lang="vi-VN" sz="1800" dirty="0">
                <a:latin typeface="Times New Roman" pitchFamily="18" charset="0"/>
                <a:cs typeface="Times New Roman" pitchFamily="18" charset="0"/>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329803" y="810554"/>
            <a:ext cx="2656231" cy="1704569"/>
          </a:xfrm>
          <a:prstGeom prst="rect">
            <a:avLst/>
          </a:prstGeom>
          <a:noFill/>
        </p:spPr>
        <p:txBody>
          <a:bodyPr wrap="square" rtlCol="0">
            <a:spAutoFit/>
          </a:bodyPr>
          <a:lstStyle/>
          <a:p>
            <a:pPr algn="just">
              <a:lnSpc>
                <a:spcPct val="150000"/>
              </a:lnSpc>
            </a:pPr>
            <a:r>
              <a:rPr lang="vi-VN" sz="1800" dirty="0">
                <a:solidFill>
                  <a:srgbClr val="FF0000"/>
                </a:solidFill>
                <a:latin typeface="Times New Roman" pitchFamily="18" charset="0"/>
                <a:cs typeface="Times New Roman" pitchFamily="18" charset="0"/>
                <a:sym typeface="Wingdings" panose="05000000000000000000" pitchFamily="2" charset="2"/>
              </a:rPr>
              <a:t> </a:t>
            </a:r>
            <a:r>
              <a:rPr lang="vi-VN" sz="1800" dirty="0">
                <a:solidFill>
                  <a:srgbClr val="FF0000"/>
                </a:solidFill>
                <a:latin typeface="Times New Roman" pitchFamily="18" charset="0"/>
                <a:cs typeface="Times New Roman"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3076469" y="886604"/>
            <a:ext cx="2961752" cy="1637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B7F797-DA84-40F8-8E2D-C8087B1652BA}"/>
              </a:ext>
            </a:extLst>
          </p:cNvPr>
          <p:cNvSpPr txBox="1"/>
          <p:nvPr/>
        </p:nvSpPr>
        <p:spPr>
          <a:xfrm>
            <a:off x="443824" y="2524251"/>
            <a:ext cx="5970352" cy="45807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Times New Roman" pitchFamily="18" charset="0"/>
                <a:cs typeface="Times New Roman" pitchFamily="18" charset="0"/>
              </a:rPr>
              <a:t>4. </a:t>
            </a:r>
            <a:r>
              <a:rPr lang="vi-VN" sz="1800" dirty="0">
                <a:latin typeface="Times New Roman" pitchFamily="18" charset="0"/>
                <a:cs typeface="Times New Roman"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460688" y="2917179"/>
            <a:ext cx="3058202" cy="2120068"/>
          </a:xfrm>
          <a:prstGeom prst="rect">
            <a:avLst/>
          </a:prstGeom>
          <a:noFill/>
        </p:spPr>
        <p:txBody>
          <a:bodyPr wrap="square" rtlCol="0">
            <a:spAutoFit/>
          </a:bodyPr>
          <a:lstStyle/>
          <a:p>
            <a:pPr algn="just">
              <a:lnSpc>
                <a:spcPct val="150000"/>
              </a:lnSpc>
            </a:pPr>
            <a:r>
              <a:rPr lang="vi-VN" sz="1800" dirty="0">
                <a:solidFill>
                  <a:srgbClr val="FF0000"/>
                </a:solidFill>
                <a:latin typeface="Times New Roman" pitchFamily="18" charset="0"/>
                <a:cs typeface="Times New Roman" pitchFamily="18" charset="0"/>
                <a:sym typeface="Wingdings" panose="05000000000000000000" pitchFamily="2" charset="2"/>
              </a:rPr>
              <a:t> Khi thấy rùa hiện lên trên mặt hồ, tác giả đã nghĩ </a:t>
            </a:r>
            <a:r>
              <a:rPr lang="vi-VN" sz="1800" dirty="0">
                <a:solidFill>
                  <a:srgbClr val="FF0000"/>
                </a:solidFill>
                <a:latin typeface="Times New Roman" pitchFamily="18" charset="0"/>
                <a:cs typeface="Times New Roman"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375" y="2923414"/>
            <a:ext cx="2266217" cy="177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bầu dục lớn, sáng long lanh.</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02075"/>
            <a:ext cx="4887843"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itchFamily="18" charset="0"/>
                <a:cs typeface="Times New Roman" pitchFamily="18" charset="0"/>
              </a:rPr>
              <a:t>1</a:t>
            </a:r>
            <a:r>
              <a:rPr lang="vi-VN" sz="1500" b="1" dirty="0">
                <a:solidFill>
                  <a:schemeClr val="accent6">
                    <a:lumMod val="75000"/>
                  </a:schemeClr>
                </a:solidFill>
                <a:latin typeface="Times New Roman" pitchFamily="18" charset="0"/>
                <a:cs typeface="Times New Roman" pitchFamily="18" charset="0"/>
              </a:rPr>
              <a:t>. </a:t>
            </a:r>
            <a:r>
              <a:rPr lang="vi-VN" sz="1500" dirty="0">
                <a:latin typeface="Times New Roman" pitchFamily="18" charset="0"/>
                <a:cs typeface="Times New Roman" pitchFamily="18" charset="0"/>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itchFamily="18" charset="0"/>
                <a:cs typeface="Times New Roman" pitchFamily="18" charset="0"/>
              </a:rPr>
              <a:t>LUYỆN TẬP</a:t>
            </a:r>
            <a:endParaRPr lang="en-US" sz="3600" dirty="0">
              <a:solidFill>
                <a:schemeClr val="accent2"/>
              </a:solidFill>
              <a:latin typeface="Times New Roman" pitchFamily="18" charset="0"/>
              <a:cs typeface="Times New Roman" pitchFamily="18" charset="0"/>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494881" y="3175132"/>
            <a:ext cx="5951852" cy="1826837"/>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1702141" cy="347858"/>
            </a:xfrm>
            <a:prstGeom prst="rect">
              <a:avLst/>
            </a:prstGeom>
            <a:noFill/>
          </p:spPr>
          <p:txBody>
            <a:bodyPr wrap="none" rtlCol="0">
              <a:spAutoFit/>
            </a:bodyPr>
            <a:lstStyle/>
            <a:p>
              <a:r>
                <a:rPr lang="vi-VN" sz="1600" dirty="0">
                  <a:latin typeface="Times New Roman" pitchFamily="18" charset="0"/>
                  <a:cs typeface="Times New Roman" pitchFamily="18" charset="0"/>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1967422" cy="347858"/>
            </a:xfrm>
            <a:prstGeom prst="rect">
              <a:avLst/>
            </a:prstGeom>
            <a:noFill/>
          </p:spPr>
          <p:txBody>
            <a:bodyPr wrap="none" rtlCol="0">
              <a:spAutoFit/>
            </a:bodyPr>
            <a:lstStyle/>
            <a:p>
              <a:r>
                <a:rPr lang="vi-VN" sz="1600" dirty="0">
                  <a:latin typeface="Times New Roman" pitchFamily="18" charset="0"/>
                  <a:cs typeface="Times New Roman" pitchFamily="18" charset="0"/>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494881" y="1868106"/>
            <a:ext cx="1916723" cy="563595"/>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512466" y="2438434"/>
            <a:ext cx="1916723" cy="563595"/>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2470638" y="1868106"/>
            <a:ext cx="1916723" cy="563595"/>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2488223" y="2438434"/>
            <a:ext cx="1916723" cy="563595"/>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4446398" y="1868106"/>
            <a:ext cx="1916723" cy="563595"/>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4463983" y="2438434"/>
            <a:ext cx="1916723" cy="563595"/>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D9DCF1-CC14-4713-BDC6-4FDAF336321B}"/>
              </a:ext>
            </a:extLst>
          </p:cNvPr>
          <p:cNvGrpSpPr/>
          <p:nvPr/>
        </p:nvGrpSpPr>
        <p:grpSpPr>
          <a:xfrm>
            <a:off x="336620" y="1612049"/>
            <a:ext cx="6184760" cy="2063653"/>
            <a:chOff x="336620" y="1612049"/>
            <a:chExt cx="6184760" cy="2063653"/>
          </a:xfrm>
        </p:grpSpPr>
        <p:pic>
          <p:nvPicPr>
            <p:cNvPr id="2" name="Picture 1">
              <a:extLst>
                <a:ext uri="{FF2B5EF4-FFF2-40B4-BE49-F238E27FC236}">
                  <a16:creationId xmlns:a16="http://schemas.microsoft.com/office/drawing/2014/main"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id="{639CC407-68A2-4771-B63A-C733D549E9E1}"/>
                </a:ext>
              </a:extLst>
            </p:cNvPr>
            <p:cNvSpPr txBox="1"/>
            <p:nvPr/>
          </p:nvSpPr>
          <p:spPr>
            <a:xfrm>
              <a:off x="1507253" y="1662289"/>
              <a:ext cx="331596" cy="400110"/>
            </a:xfrm>
            <a:prstGeom prst="rect">
              <a:avLst/>
            </a:prstGeom>
            <a:noFill/>
          </p:spPr>
          <p:txBody>
            <a:bodyPr wrap="square" rtlCol="0">
              <a:spAutoFit/>
            </a:bodyPr>
            <a:lstStyle/>
            <a:p>
              <a:r>
                <a:rPr lang="vi-VN" sz="2000">
                  <a:latin typeface="+mn-lt"/>
                </a:rPr>
                <a:t>A</a:t>
              </a:r>
              <a:endParaRPr lang="vi-VN" sz="2000" dirty="0">
                <a:latin typeface="+mn-lt"/>
              </a:endParaRPr>
            </a:p>
          </p:txBody>
        </p:sp>
        <p:sp>
          <p:nvSpPr>
            <p:cNvPr id="4" name="TextBox 3">
              <a:extLst>
                <a:ext uri="{FF2B5EF4-FFF2-40B4-BE49-F238E27FC236}">
                  <a16:creationId xmlns:a16="http://schemas.microsoft.com/office/drawing/2014/main" id="{B0BD5395-1D3D-4237-91E3-4DFE2DED8988}"/>
                </a:ext>
              </a:extLst>
            </p:cNvPr>
            <p:cNvSpPr txBox="1"/>
            <p:nvPr/>
          </p:nvSpPr>
          <p:spPr>
            <a:xfrm>
              <a:off x="4687557" y="1662289"/>
              <a:ext cx="331596" cy="400110"/>
            </a:xfrm>
            <a:prstGeom prst="rect">
              <a:avLst/>
            </a:prstGeom>
            <a:noFill/>
          </p:spPr>
          <p:txBody>
            <a:bodyPr wrap="square" rtlCol="0">
              <a:spAutoFit/>
            </a:bodyPr>
            <a:lstStyle/>
            <a:p>
              <a:r>
                <a:rPr lang="vi-VN" sz="2000" dirty="0">
                  <a:latin typeface="+mn-lt"/>
                </a:rPr>
                <a:t>B</a:t>
              </a:r>
            </a:p>
          </p:txBody>
        </p:sp>
      </p:grpSp>
      <p:sp>
        <p:nvSpPr>
          <p:cNvPr id="6" name="TextBox 5">
            <a:extLst>
              <a:ext uri="{FF2B5EF4-FFF2-40B4-BE49-F238E27FC236}">
                <a16:creationId xmlns:a16="http://schemas.microsoft.com/office/drawing/2014/main" id="{8185FB34-D233-4001-AB73-D7A2B3FF7AC7}"/>
              </a:ext>
            </a:extLst>
          </p:cNvPr>
          <p:cNvSpPr txBox="1"/>
          <p:nvPr/>
        </p:nvSpPr>
        <p:spPr>
          <a:xfrm>
            <a:off x="571482" y="997537"/>
            <a:ext cx="571503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p:nvPr/>
        </p:nvCxnSpPr>
        <p:spPr>
          <a:xfrm>
            <a:off x="3064747" y="2421653"/>
            <a:ext cx="364253" cy="1034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p:cNvCxnSpPr>
          <p:nvPr/>
        </p:nvCxnSpPr>
        <p:spPr>
          <a:xfrm flipV="1">
            <a:off x="3087356" y="235131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p:cNvCxnSpPr>
          <p:nvPr/>
        </p:nvCxnSpPr>
        <p:spPr>
          <a:xfrm flipV="1">
            <a:off x="3087356" y="2868804"/>
            <a:ext cx="268793" cy="5878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đẹp"/>
          <p:cNvPicPr>
            <a:picLocks noChangeAspect="1" noChangeArrowheads="1"/>
          </p:cNvPicPr>
          <p:nvPr/>
        </p:nvPicPr>
        <p:blipFill>
          <a:blip r:embed="rId2"/>
          <a:srcRect/>
          <a:stretch>
            <a:fillRect/>
          </a:stretch>
        </p:blipFill>
        <p:spPr bwMode="auto">
          <a:xfrm>
            <a:off x="0" y="3042"/>
            <a:ext cx="6858000" cy="5140459"/>
          </a:xfrm>
          <a:prstGeom prst="rect">
            <a:avLst/>
          </a:prstGeom>
          <a:noFill/>
        </p:spPr>
      </p:pic>
      <p:sp>
        <p:nvSpPr>
          <p:cNvPr id="4" name="Cloud 3"/>
          <p:cNvSpPr/>
          <p:nvPr/>
        </p:nvSpPr>
        <p:spPr>
          <a:xfrm>
            <a:off x="2190307" y="400049"/>
            <a:ext cx="4439093" cy="2258091"/>
          </a:xfrm>
          <a:prstGeom prst="cloud">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Sa”.</a:t>
            </a:r>
          </a:p>
        </p:txBody>
      </p:sp>
      <p:sp>
        <p:nvSpPr>
          <p:cNvPr id="5" name="Cloud 4"/>
          <p:cNvSpPr/>
          <p:nvPr/>
        </p:nvSpPr>
        <p:spPr>
          <a:xfrm>
            <a:off x="-1" y="2765793"/>
            <a:ext cx="5168349" cy="2134197"/>
          </a:xfrm>
          <a:prstGeom prst="cloud">
            <a:avLst/>
          </a:prstGeom>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lvl="0" algn="ctr"/>
            <a:r>
              <a:rPr lang="en-US" sz="2800" dirty="0">
                <a:solidFill>
                  <a:srgbClr val="002060"/>
                </a:solidFill>
                <a:latin typeface="Times New Roman" pitchFamily="18" charset="0"/>
                <a:cs typeface="Times New Roman" pitchFamily="18" charset="0"/>
              </a:rPr>
              <a:t>2. </a:t>
            </a:r>
            <a:r>
              <a:rPr lang="vi-VN" altLang="zh-CN" sz="2800" kern="1200" dirty="0">
                <a:solidFill>
                  <a:srgbClr val="002060"/>
                </a:solidFill>
                <a:latin typeface="Times New Roman" pitchFamily="18" charset="0"/>
                <a:ea typeface="Arial-Rounded" panose="020B0500000000000000" pitchFamily="34" charset="0"/>
                <a:cs typeface="Times New Roman" pitchFamily="18" charset="0"/>
                <a:sym typeface="+mn-lt"/>
              </a:rPr>
              <a:t>Sau bài đọc, em biết thêm điều gì về biển ở Trường Sa?</a:t>
            </a:r>
            <a:r>
              <a:rPr lang="en-US" altLang="zh-CN" sz="2800" kern="1200" dirty="0">
                <a:solidFill>
                  <a:srgbClr val="002060"/>
                </a:solidFill>
                <a:latin typeface="Times New Roman" pitchFamily="18" charset="0"/>
                <a:ea typeface="Arial-Rounded" panose="020B0500000000000000" pitchFamily="34" charset="0"/>
                <a:cs typeface="Times New Roman" pitchFamily="18" charset="0"/>
                <a:sym typeface="+mn-lt"/>
              </a:rPr>
              <a:t> </a:t>
            </a:r>
          </a:p>
        </p:txBody>
      </p:sp>
      <p:sp>
        <p:nvSpPr>
          <p:cNvPr id="7" name="16-Point Star 6"/>
          <p:cNvSpPr/>
          <p:nvPr/>
        </p:nvSpPr>
        <p:spPr>
          <a:xfrm>
            <a:off x="228600" y="0"/>
            <a:ext cx="1943100" cy="1771650"/>
          </a:xfrm>
          <a:prstGeom prst="star16">
            <a:avLst/>
          </a:prstGeom>
          <a:solidFill>
            <a:srgbClr val="FFFF00"/>
          </a:solidFill>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600" b="1" dirty="0" err="1">
                <a:solidFill>
                  <a:srgbClr val="FF0000"/>
                </a:solidFill>
                <a:latin typeface="Times New Roman" pitchFamily="18" charset="0"/>
                <a:cs typeface="Times New Roman" pitchFamily="18" charset="0"/>
              </a:rPr>
              <a:t>Khởi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động</a:t>
            </a:r>
            <a:endParaRPr lang="en-US"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60797" y="608410"/>
            <a:ext cx="6518672" cy="4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vi-VN" altLang="en-US" sz="2400" b="1" dirty="0">
                <a:solidFill>
                  <a:srgbClr val="000000"/>
                </a:solidFill>
                <a:latin typeface="HP001 4 hàng" pitchFamily="34" charset="0"/>
                <a:ea typeface="HP001 4 hàng" pitchFamily="34" charset="0"/>
                <a:cs typeface="HP001 4 hàng" pitchFamily="34" charset="0"/>
              </a:rPr>
              <a:t> </a:t>
            </a:r>
          </a:p>
        </p:txBody>
      </p:sp>
      <p:sp>
        <p:nvSpPr>
          <p:cNvPr id="10" name="Text Box 9"/>
          <p:cNvSpPr txBox="1">
            <a:spLocks noChangeArrowheads="1"/>
          </p:cNvSpPr>
          <p:nvPr/>
        </p:nvSpPr>
        <p:spPr bwMode="auto">
          <a:xfrm>
            <a:off x="1014845" y="1473474"/>
            <a:ext cx="5361520" cy="6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3600" b="1" dirty="0">
                <a:latin typeface="HP001 4 hàng" pitchFamily="34" charset="0"/>
                <a:ea typeface="HP001 4 hàng" pitchFamily="34" charset="0"/>
                <a:cs typeface="HP001 4 hàng" pitchFamily="34" charset="0"/>
              </a:rPr>
              <a:t>   </a:t>
            </a:r>
            <a:r>
              <a:rPr lang="en-US" altLang="en-US" sz="3600" b="1" dirty="0" err="1">
                <a:latin typeface="HP001 4 hàng" pitchFamily="34" charset="0"/>
                <a:ea typeface="HP001 4 hàng" pitchFamily="34" charset="0"/>
                <a:cs typeface="HP001 4 hàng" pitchFamily="34" charset="0"/>
              </a:rPr>
              <a:t>Bài</a:t>
            </a:r>
            <a:r>
              <a:rPr lang="en-US" altLang="en-US" sz="3600" b="1" dirty="0">
                <a:latin typeface="HP001 4 hàng" pitchFamily="34" charset="0"/>
                <a:ea typeface="HP001 4 hàng" pitchFamily="34" charset="0"/>
                <a:cs typeface="HP001 4 hàng" pitchFamily="34" charset="0"/>
              </a:rPr>
              <a:t> 29: </a:t>
            </a:r>
            <a:r>
              <a:rPr lang="en-US" altLang="en-US" sz="3600" b="1" dirty="0" err="1">
                <a:latin typeface="HP001 4 hàng" pitchFamily="34" charset="0"/>
                <a:ea typeface="HP001 4 hàng" pitchFamily="34" charset="0"/>
                <a:cs typeface="HP001 4 hàng" pitchFamily="34" charset="0"/>
              </a:rPr>
              <a:t>Hồ</a:t>
            </a:r>
            <a:r>
              <a:rPr lang="en-US" altLang="en-US" sz="3600" b="1" dirty="0">
                <a:latin typeface="HP001 4 hàng" pitchFamily="34" charset="0"/>
                <a:ea typeface="HP001 4 hàng" pitchFamily="34" charset="0"/>
                <a:cs typeface="HP001 4 hàng" pitchFamily="34" charset="0"/>
              </a:rPr>
              <a:t> </a:t>
            </a:r>
            <a:r>
              <a:rPr lang="en-US" altLang="en-US" sz="3600" b="1" dirty="0" err="1">
                <a:latin typeface="HP001 4 hàng" pitchFamily="34" charset="0"/>
                <a:ea typeface="HP001 4 hàng" pitchFamily="34" charset="0"/>
                <a:cs typeface="HP001 4 hàng" pitchFamily="34" charset="0"/>
              </a:rPr>
              <a:t>Gươm</a:t>
            </a:r>
            <a:endParaRPr lang="vi-VN" altLang="en-US" sz="3600" b="1" dirty="0">
              <a:latin typeface="HP001 4 hàng" pitchFamily="34" charset="0"/>
              <a:ea typeface="HP001 4 hàng" pitchFamily="34" charset="0"/>
              <a:cs typeface="HP001 4 hàng" pitchFamily="34" charset="0"/>
            </a:endParaRPr>
          </a:p>
        </p:txBody>
      </p:sp>
      <p:sp>
        <p:nvSpPr>
          <p:cNvPr id="11" name="Text Box 9"/>
          <p:cNvSpPr txBox="1">
            <a:spLocks noChangeArrowheads="1"/>
          </p:cNvSpPr>
          <p:nvPr/>
        </p:nvSpPr>
        <p:spPr bwMode="auto">
          <a:xfrm>
            <a:off x="1252589" y="2217400"/>
            <a:ext cx="6857999" cy="6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altLang="en-US" sz="3600" b="1" dirty="0">
                <a:latin typeface="HP001 4 hàng" pitchFamily="34" charset="0"/>
                <a:ea typeface="HP001 4 hàng" pitchFamily="34" charset="0"/>
                <a:cs typeface="HP001 4 hàng" pitchFamily="34" charset="0"/>
              </a:rPr>
              <a:t>   </a:t>
            </a:r>
            <a:r>
              <a:rPr lang="vi-VN" altLang="en-US" sz="3600" b="1" dirty="0">
                <a:latin typeface="HP001 4 hàng" pitchFamily="34" charset="0"/>
                <a:ea typeface="HP001 4 hàng" pitchFamily="34" charset="0"/>
                <a:cs typeface="HP001 4 hàng" pitchFamily="34" charset="0"/>
              </a:rPr>
              <a:t>Đọc</a:t>
            </a:r>
            <a:r>
              <a:rPr lang="en-US" altLang="en-US" sz="3600" b="1" dirty="0">
                <a:latin typeface="HP001 4 hàng" pitchFamily="34" charset="0"/>
                <a:ea typeface="HP001 4 hàng" pitchFamily="34" charset="0"/>
                <a:cs typeface="HP001 4 hàng" pitchFamily="34" charset="0"/>
              </a:rPr>
              <a:t> : </a:t>
            </a:r>
            <a:r>
              <a:rPr lang="en-US" altLang="en-US" sz="3600" b="1" dirty="0" err="1">
                <a:latin typeface="HP001 4 hàng" pitchFamily="34" charset="0"/>
                <a:ea typeface="HP001 4 hàng" pitchFamily="34" charset="0"/>
                <a:cs typeface="HP001 4 hàng" pitchFamily="34" charset="0"/>
              </a:rPr>
              <a:t>Hồ</a:t>
            </a:r>
            <a:r>
              <a:rPr lang="en-US" altLang="en-US" sz="3600" b="1" dirty="0">
                <a:latin typeface="HP001 4 hàng" pitchFamily="34" charset="0"/>
                <a:ea typeface="HP001 4 hàng" pitchFamily="34" charset="0"/>
                <a:cs typeface="HP001 4 hàng" pitchFamily="34" charset="0"/>
              </a:rPr>
              <a:t> </a:t>
            </a:r>
            <a:r>
              <a:rPr lang="en-US" altLang="en-US" sz="3600" b="1" dirty="0" err="1">
                <a:latin typeface="HP001 4 hàng" pitchFamily="34" charset="0"/>
                <a:ea typeface="HP001 4 hàng" pitchFamily="34" charset="0"/>
                <a:cs typeface="HP001 4 hàng" pitchFamily="34" charset="0"/>
              </a:rPr>
              <a:t>Gươm</a:t>
            </a:r>
            <a:endParaRPr lang="vi-VN" altLang="en-US" sz="3600" b="1" dirty="0">
              <a:latin typeface="HP001 4 hàng" pitchFamily="34" charset="0"/>
              <a:ea typeface="HP001 4 hàng" pitchFamily="34" charset="0"/>
              <a:cs typeface="HP001 4 hàng" pitchFamily="34" charset="0"/>
            </a:endParaRPr>
          </a:p>
        </p:txBody>
      </p:sp>
    </p:spTree>
    <p:extLst>
      <p:ext uri="{BB962C8B-B14F-4D97-AF65-F5344CB8AC3E}">
        <p14:creationId xmlns:p14="http://schemas.microsoft.com/office/powerpoint/2010/main" val="762892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6" y="0"/>
            <a:ext cx="6892806" cy="5143500"/>
          </a:xfrm>
          <a:prstGeom prst="rect">
            <a:avLst/>
          </a:prstGeom>
        </p:spPr>
      </p:pic>
      <p:sp>
        <p:nvSpPr>
          <p:cNvPr id="3" name="Rectangle 2"/>
          <p:cNvSpPr/>
          <p:nvPr/>
        </p:nvSpPr>
        <p:spPr>
          <a:xfrm>
            <a:off x="406606" y="3589664"/>
            <a:ext cx="3446403" cy="981500"/>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II. Đồ dùng dạy học:</a:t>
            </a:r>
          </a:p>
          <a:p>
            <a:r>
              <a:rPr lang="vi-VN" altLang="en-US" sz="2000" dirty="0">
                <a:solidFill>
                  <a:schemeClr val="accent3">
                    <a:lumMod val="50000"/>
                  </a:schemeClr>
                </a:solidFill>
                <a:latin typeface="Times New Roman" pitchFamily="18" charset="0"/>
                <a:cs typeface="Times New Roman" pitchFamily="18" charset="0"/>
                <a:sym typeface="+mn-ea"/>
              </a:rPr>
              <a:t>- GV: Bài giảng powpoil</a:t>
            </a:r>
            <a:endParaRPr lang="vi-VN" altLang="en-US" sz="2000" dirty="0">
              <a:solidFill>
                <a:schemeClr val="accent3">
                  <a:lumMod val="50000"/>
                </a:schemeClr>
              </a:solidFill>
              <a:latin typeface="Times New Roman" pitchFamily="18" charset="0"/>
              <a:cs typeface="Times New Roman" pitchFamily="18" charset="0"/>
            </a:endParaRPr>
          </a:p>
          <a:p>
            <a:r>
              <a:rPr lang="vi-VN" altLang="en-US" sz="2000" dirty="0">
                <a:solidFill>
                  <a:schemeClr val="accent3">
                    <a:lumMod val="50000"/>
                  </a:schemeClr>
                </a:solidFill>
                <a:latin typeface="Times New Roman" pitchFamily="18" charset="0"/>
                <a:cs typeface="Times New Roman" pitchFamily="18" charset="0"/>
                <a:sym typeface="+mn-ea"/>
              </a:rPr>
              <a:t>- HS: SGK, vở.</a:t>
            </a:r>
            <a:endParaRPr lang="vi-VN" altLang="en-US" sz="2000" dirty="0">
              <a:solidFill>
                <a:schemeClr val="accent3">
                  <a:lumMod val="50000"/>
                </a:schemeClr>
              </a:solidFill>
              <a:latin typeface="Times New Roman" pitchFamily="18" charset="0"/>
              <a:cs typeface="Times New Roman" pitchFamily="18" charset="0"/>
            </a:endParaRPr>
          </a:p>
        </p:txBody>
      </p:sp>
      <p:sp>
        <p:nvSpPr>
          <p:cNvPr id="4" name="Rectangle 3"/>
          <p:cNvSpPr/>
          <p:nvPr/>
        </p:nvSpPr>
        <p:spPr>
          <a:xfrm>
            <a:off x="511639" y="4569850"/>
            <a:ext cx="2741474" cy="365947"/>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III. Hoạt động dạy - học: </a:t>
            </a:r>
          </a:p>
        </p:txBody>
      </p:sp>
      <p:sp>
        <p:nvSpPr>
          <p:cNvPr id="5" name="Rectangle 4"/>
          <p:cNvSpPr/>
          <p:nvPr/>
        </p:nvSpPr>
        <p:spPr>
          <a:xfrm>
            <a:off x="457201" y="136515"/>
            <a:ext cx="5983140" cy="3443713"/>
          </a:xfrm>
          <a:prstGeom prst="rect">
            <a:avLst/>
          </a:prstGeom>
        </p:spPr>
        <p:txBody>
          <a:bodyPr wrap="square" lIns="57607" tIns="28804" rIns="57607" bIns="28804">
            <a:spAutoFit/>
          </a:bodyPr>
          <a:lstStyle/>
          <a:p>
            <a:r>
              <a:rPr lang="vi-VN" altLang="en-US" sz="2000" dirty="0">
                <a:solidFill>
                  <a:schemeClr val="accent3">
                    <a:lumMod val="50000"/>
                  </a:schemeClr>
                </a:solidFill>
                <a:latin typeface="Times New Roman" pitchFamily="18" charset="0"/>
                <a:cs typeface="Times New Roman" pitchFamily="18" charset="0"/>
              </a:rPr>
              <a:t>I. Yêu cầu cần đạt:</a:t>
            </a:r>
          </a:p>
          <a:p>
            <a:r>
              <a:rPr lang="vi-VN" sz="2000" dirty="0">
                <a:solidFill>
                  <a:schemeClr val="accent3">
                    <a:lumMod val="50000"/>
                  </a:schemeClr>
                </a:solidFill>
                <a:latin typeface="Times New Roman" pitchFamily="18" charset="0"/>
                <a:cs typeface="Times New Roman" pitchFamily="18" charset="0"/>
              </a:rPr>
              <a:t>*Kiến thức, kĩ năng:</a:t>
            </a:r>
          </a:p>
          <a:p>
            <a:r>
              <a:rPr lang="vi-VN" sz="2000" dirty="0">
                <a:solidFill>
                  <a:schemeClr val="accent3">
                    <a:lumMod val="50000"/>
                  </a:schemeClr>
                </a:solidFill>
                <a:latin typeface="Times New Roman" pitchFamily="18" charset="0"/>
                <a:cs typeface="Times New Roman" pitchFamily="18" charset="0"/>
              </a:rPr>
              <a:t>- Biết đọc đúng, rõ ràng một văn bản miêu tả.</a:t>
            </a:r>
          </a:p>
          <a:p>
            <a:r>
              <a:rPr lang="vi-VN" sz="2000" dirty="0">
                <a:solidFill>
                  <a:schemeClr val="accent3">
                    <a:lumMod val="50000"/>
                  </a:schemeClr>
                </a:solidFill>
                <a:latin typeface="Times New Roman" pitchFamily="18" charset="0"/>
                <a:cs typeface="Times New Roman" pitchFamily="18" charset="0"/>
              </a:rPr>
              <a:t>- Quan sát nhận biết được các chi tiết trong ảnh</a:t>
            </a:r>
          </a:p>
          <a:p>
            <a:r>
              <a:rPr lang="vi-VN" sz="2000" dirty="0">
                <a:solidFill>
                  <a:schemeClr val="accent3">
                    <a:lumMod val="50000"/>
                  </a:schemeClr>
                </a:solidFill>
                <a:latin typeface="Times New Roman" pitchFamily="18" charset="0"/>
                <a:cs typeface="Times New Roman" pitchFamily="18" charset="0"/>
              </a:rPr>
              <a:t>- Hiểu nội dung bài: Hồ Gươm là cảnh đẹp của thủ đô Hà Nội</a:t>
            </a:r>
          </a:p>
          <a:p>
            <a:r>
              <a:rPr lang="vi-VN" sz="2000" dirty="0">
                <a:solidFill>
                  <a:schemeClr val="accent3">
                    <a:lumMod val="50000"/>
                  </a:schemeClr>
                </a:solidFill>
                <a:latin typeface="Times New Roman" pitchFamily="18" charset="0"/>
                <a:cs typeface="Times New Roman" pitchFamily="18" charset="0"/>
              </a:rPr>
              <a:t>*Phát triển năng lực và phẩm chất:</a:t>
            </a:r>
          </a:p>
          <a:p>
            <a:r>
              <a:rPr lang="vi-VN" sz="2000" dirty="0">
                <a:solidFill>
                  <a:schemeClr val="accent3">
                    <a:lumMod val="50000"/>
                  </a:schemeClr>
                </a:solidFill>
                <a:latin typeface="Times New Roman" pitchFamily="18" charset="0"/>
                <a:cs typeface="Times New Roman" pitchFamily="18" charset="0"/>
              </a:rPr>
              <a:t>- Giúp hình thành và phát triển năng lực văn học: khả năng thẩm thấu một bài văn miêu tả đặc sắc về cảnh đẹp đất nước, có tinh thần hợp tác trong làm việc nhóm.</a:t>
            </a:r>
          </a:p>
          <a:p>
            <a:r>
              <a:rPr lang="vi-VN" sz="2000" dirty="0">
                <a:solidFill>
                  <a:schemeClr val="accent3">
                    <a:lumMod val="50000"/>
                  </a:schemeClr>
                </a:solidFill>
                <a:latin typeface="Times New Roman" pitchFamily="18" charset="0"/>
                <a:cs typeface="Times New Roman" pitchFamily="18" charset="0"/>
              </a:rPr>
              <a:t>- Có thêm sự hiểu biết và tình yêu đối với thủ đô Hà Nội.</a:t>
            </a:r>
          </a:p>
        </p:txBody>
      </p:sp>
    </p:spTree>
    <p:extLst>
      <p:ext uri="{BB962C8B-B14F-4D97-AF65-F5344CB8AC3E}">
        <p14:creationId xmlns:p14="http://schemas.microsoft.com/office/powerpoint/2010/main" val="5047107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323165"/>
          </a:xfrm>
          <a:prstGeom prst="rect">
            <a:avLst/>
          </a:prstGeom>
          <a:noFill/>
        </p:spPr>
        <p:txBody>
          <a:bodyPr wrap="square" rtlCol="0">
            <a:spAutoFit/>
          </a:bodyPr>
          <a:lstStyle/>
          <a:p>
            <a:r>
              <a:rPr lang="vi-VN" sz="1500" dirty="0">
                <a:latin typeface="Times New Roman" pitchFamily="18" charset="0"/>
                <a:cs typeface="Times New Roman" pitchFamily="18" charset="0"/>
              </a:rPr>
              <a:t>Em biết những gì về Thủ đô Hà Nội?</a:t>
            </a:r>
            <a:endParaRPr lang="en-US" sz="1500"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1107996"/>
              </a:xfrm>
              <a:prstGeom prst="rect">
                <a:avLst/>
              </a:prstGeom>
              <a:noFill/>
            </p:spPr>
            <p:txBody>
              <a:bodyPr wrap="square" rtlCol="0">
                <a:spAutoFit/>
              </a:bodyPr>
              <a:lstStyle/>
              <a:p>
                <a:pPr algn="ctr">
                  <a:lnSpc>
                    <a:spcPct val="150000"/>
                  </a:lnSpc>
                </a:pPr>
                <a:r>
                  <a:rPr lang="vi-VN" sz="4400" b="1" dirty="0">
                    <a:solidFill>
                      <a:srgbClr val="17479D"/>
                    </a:solidFill>
                    <a:latin typeface="Times New Roman" pitchFamily="18" charset="0"/>
                    <a:cs typeface="Times New Roman" pitchFamily="18" charset="0"/>
                  </a:rPr>
                  <a:t>ĐỌC</a:t>
                </a:r>
                <a:endParaRPr lang="en-US" sz="4400" b="1" dirty="0">
                  <a:solidFill>
                    <a:srgbClr val="17479D"/>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Times New Roman" pitchFamily="18" charset="0"/>
                    <a:cs typeface="Times New Roman" pitchFamily="18" charset="0"/>
                  </a:rPr>
                  <a:t>TIẾT 1 – 2</a:t>
                </a:r>
                <a:endParaRPr lang="en-US" sz="2800" b="1" dirty="0">
                  <a:solidFill>
                    <a:schemeClr val="accent1">
                      <a:lumMod val="50000"/>
                    </a:schemeClr>
                  </a:solidFill>
                  <a:latin typeface="Times New Roman" pitchFamily="18" charset="0"/>
                  <a:cs typeface="Times New Roman"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FA16E6D-78E6-4951-9D41-21DB5A7C5B4F}"/>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2C713205-79CE-43B4-B60A-CFA261386F8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itchFamily="18" charset="0"/>
                  <a:cs typeface="Times New Roman" pitchFamily="18" charset="0"/>
                </a:rPr>
                <a:t>BÀI 29</a:t>
              </a:r>
            </a:p>
          </p:txBody>
        </p:sp>
        <p:sp>
          <p:nvSpPr>
            <p:cNvPr id="19" name="TextBox 18">
              <a:extLst>
                <a:ext uri="{FF2B5EF4-FFF2-40B4-BE49-F238E27FC236}">
                  <a16:creationId xmlns:a16="http://schemas.microsoft.com/office/drawing/2014/main" id="{F2398219-8CB4-44E7-B2A0-7086997F29A4}"/>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Times New Roman" pitchFamily="18" charset="0"/>
                  <a:cs typeface="Times New Roman" pitchFamily="18" charset="0"/>
                </a:rPr>
                <a:t>BÀI 29</a:t>
              </a:r>
            </a:p>
          </p:txBody>
        </p:sp>
      </p:grpSp>
      <p:sp>
        <p:nvSpPr>
          <p:cNvPr id="20" name="TextBox 19">
            <a:extLst>
              <a:ext uri="{FF2B5EF4-FFF2-40B4-BE49-F238E27FC236}">
                <a16:creationId xmlns:a16="http://schemas.microsoft.com/office/drawing/2014/main" id="{88D35578-ECCC-4E8A-8445-BFCFBFB007D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Times New Roman" pitchFamily="18" charset="0"/>
                <a:cs typeface="Times New Roman" pitchFamily="18" charset="0"/>
              </a:rPr>
              <a:t>HỒ GƯƠM</a:t>
            </a:r>
            <a:endParaRPr lang="en-US" sz="4400" dirty="0">
              <a:solidFill>
                <a:schemeClr val="accent2"/>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01431" y="636104"/>
            <a:ext cx="6200179" cy="3322645"/>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bầu dục lớn, sáng long lanh.</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57499" y="0"/>
            <a:ext cx="1799293" cy="672101"/>
            <a:chOff x="357499" y="-361244"/>
            <a:chExt cx="1799293" cy="672101"/>
          </a:xfrm>
        </p:grpSpPr>
        <p:sp>
          <p:nvSpPr>
            <p:cNvPr id="4" name="TextBox 3">
              <a:extLst>
                <a:ext uri="{FF2B5EF4-FFF2-40B4-BE49-F238E27FC236}">
                  <a16:creationId xmlns:a16="http://schemas.microsoft.com/office/drawing/2014/main" id="{4FCF2103-78A6-4FBE-95ED-601E4DFDD877}"/>
                </a:ext>
              </a:extLst>
            </p:cNvPr>
            <p:cNvSpPr txBox="1"/>
            <p:nvPr/>
          </p:nvSpPr>
          <p:spPr>
            <a:xfrm>
              <a:off x="938947" y="-361244"/>
              <a:ext cx="1217845" cy="579967"/>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itchFamily="18" charset="0"/>
                  <a:cs typeface="Times New Roman" pitchFamily="18" charset="0"/>
                </a:rPr>
                <a:t>ĐỌC</a:t>
              </a:r>
              <a:endParaRPr lang="en-US" sz="24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57499" y="-21431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78" y="708122"/>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8839" y="1249723"/>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46" y="2128090"/>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445613" y="3019257"/>
            <a:ext cx="6081139" cy="1938992"/>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41187" y="562559"/>
            <a:ext cx="6200179" cy="3316677"/>
          </a:xfrm>
          <a:prstGeom prst="rect">
            <a:avLst/>
          </a:prstGeom>
          <a:noFill/>
        </p:spPr>
        <p:txBody>
          <a:bodyPr wrap="square" rtlCol="0">
            <a:spAutoFit/>
          </a:bodyPr>
          <a:lstStyle/>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Nhà tôi ở Hà Nội, cách Hồ Gươm không xa. Từ trên cao nhìn xuống, mặt hồ như một chiếc gương </a:t>
            </a:r>
            <a:r>
              <a:rPr lang="vi-VN" sz="1600" b="1" dirty="0">
                <a:solidFill>
                  <a:srgbClr val="FF0000"/>
                </a:solidFill>
                <a:latin typeface="Times New Roman" pitchFamily="18" charset="0"/>
                <a:cs typeface="Times New Roman" pitchFamily="18" charset="0"/>
              </a:rPr>
              <a:t>bầu dục </a:t>
            </a:r>
            <a:r>
              <a:rPr lang="vi-VN" sz="1600" dirty="0">
                <a:latin typeface="Times New Roman" pitchFamily="18" charset="0"/>
                <a:cs typeface="Times New Roman" pitchFamily="18" charset="0"/>
              </a:rPr>
              <a:t>lớn, sáng </a:t>
            </a:r>
            <a:r>
              <a:rPr lang="vi-VN" sz="1600" b="1" dirty="0">
                <a:solidFill>
                  <a:srgbClr val="FF0000"/>
                </a:solidFill>
                <a:latin typeface="Times New Roman" pitchFamily="18" charset="0"/>
                <a:cs typeface="Times New Roman" pitchFamily="18" charset="0"/>
              </a:rPr>
              <a:t>long lanh</a:t>
            </a:r>
            <a:r>
              <a:rPr lang="vi-VN" sz="1600" dirty="0">
                <a:latin typeface="Times New Roman" pitchFamily="18" charset="0"/>
                <a:cs typeface="Times New Roman" pitchFamily="18" charset="0"/>
              </a:rPr>
              <a:t>.</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Cầu Thê Húc màu son, cong cong như con tôm, dẫn vào đền Ngọc Sơn. Mái đền lấp ló bên gốc đa già, rễ lá </a:t>
            </a:r>
            <a:r>
              <a:rPr lang="vi-VN" sz="1600" b="1" dirty="0">
                <a:solidFill>
                  <a:srgbClr val="FF0000"/>
                </a:solidFill>
                <a:latin typeface="Times New Roman" pitchFamily="18" charset="0"/>
                <a:cs typeface="Times New Roman" pitchFamily="18" charset="0"/>
              </a:rPr>
              <a:t>xum xuê</a:t>
            </a:r>
            <a:r>
              <a:rPr lang="vi-VN" sz="1600" dirty="0">
                <a:latin typeface="Times New Roman" pitchFamily="18" charset="0"/>
                <a:cs typeface="Times New Roman" pitchFamily="18" charset="0"/>
              </a:rPr>
              <a:t>. Xa một chút là Tháp Rùa, tường rêu </a:t>
            </a:r>
            <a:r>
              <a:rPr lang="vi-VN" sz="1600" b="1" dirty="0">
                <a:solidFill>
                  <a:srgbClr val="FF0000"/>
                </a:solidFill>
                <a:latin typeface="Times New Roman" pitchFamily="18" charset="0"/>
                <a:cs typeface="Times New Roman" pitchFamily="18" charset="0"/>
              </a:rPr>
              <a:t>cổ kính</a:t>
            </a:r>
            <a:r>
              <a:rPr lang="vi-VN" sz="1600" dirty="0">
                <a:latin typeface="Times New Roman" pitchFamily="18" charset="0"/>
                <a:cs typeface="Times New Roman" pitchFamily="18" charset="0"/>
              </a:rPr>
              <a:t>. Tháp xây trên gò đất giữa hồ, cỏ mọc </a:t>
            </a:r>
            <a:r>
              <a:rPr lang="vi-VN" sz="1600" b="1" dirty="0">
                <a:solidFill>
                  <a:srgbClr val="FF0000"/>
                </a:solidFill>
                <a:latin typeface="Times New Roman" pitchFamily="18" charset="0"/>
                <a:cs typeface="Times New Roman" pitchFamily="18" charset="0"/>
              </a:rPr>
              <a:t>xanh um</a:t>
            </a:r>
            <a:r>
              <a:rPr lang="vi-VN" sz="1600" dirty="0">
                <a:latin typeface="Times New Roman" pitchFamily="18" charset="0"/>
                <a:cs typeface="Times New Roman" pitchFamily="18" charset="0"/>
              </a:rPr>
              <a:t>.</a:t>
            </a:r>
          </a:p>
          <a:p>
            <a:pPr indent="171450" algn="just">
              <a:lnSpc>
                <a:spcPct val="120000"/>
              </a:lnSpc>
            </a:pP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Có buổi, người ta thấy có con rùa lớn, đầu to như trái bưởi, nhô lên khỏi mặt nước. Rùa như lắng nghe tiếng chuông đồng hồ trên tầng cao nhà bưu điện, buông từng tiếng </a:t>
            </a:r>
            <a:r>
              <a:rPr lang="vi-VN" sz="1600" b="1" dirty="0">
                <a:solidFill>
                  <a:srgbClr val="FF0000"/>
                </a:solidFill>
                <a:latin typeface="Times New Roman" pitchFamily="18" charset="0"/>
                <a:cs typeface="Times New Roman" pitchFamily="18" charset="0"/>
              </a:rPr>
              <a:t>ngân nga </a:t>
            </a:r>
            <a:r>
              <a:rPr lang="vi-VN" sz="1600" dirty="0">
                <a:latin typeface="Times New Roman" pitchFamily="18" charset="0"/>
                <a:cs typeface="Times New Roman" pitchFamily="18" charset="0"/>
              </a:rPr>
              <a:t>trong gió. Tôi thầm nghĩ: không biết có phải rùa đã từng ngậm thanh kiếm của vua Lê thắng giặc đó không?</a:t>
            </a:r>
          </a:p>
          <a:p>
            <a:pPr indent="171450" algn="r">
              <a:lnSpc>
                <a:spcPct val="120000"/>
              </a:lnSpc>
            </a:pPr>
            <a:r>
              <a:rPr lang="vi-VN" sz="1600" dirty="0">
                <a:latin typeface="Times New Roman" pitchFamily="18" charset="0"/>
                <a:cs typeface="Times New Roman" pitchFamily="18" charset="0"/>
              </a:rPr>
              <a:t>(</a:t>
            </a:r>
            <a:r>
              <a:rPr lang="vi-VN" sz="1600" i="1" dirty="0">
                <a:latin typeface="Times New Roman" pitchFamily="18" charset="0"/>
                <a:cs typeface="Times New Roman" pitchFamily="18" charset="0"/>
              </a:rPr>
              <a:t>Theo </a:t>
            </a:r>
            <a:r>
              <a:rPr lang="vi-VN" sz="1600" dirty="0">
                <a:latin typeface="Times New Roman" pitchFamily="18" charset="0"/>
                <a:cs typeface="Times New Roman"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26463" y="0"/>
            <a:ext cx="1799294" cy="738664"/>
            <a:chOff x="635794" y="-112766"/>
            <a:chExt cx="1799294" cy="738664"/>
          </a:xfrm>
        </p:grpSpPr>
        <p:sp>
          <p:nvSpPr>
            <p:cNvPr id="4" name="TextBox 3">
              <a:extLst>
                <a:ext uri="{FF2B5EF4-FFF2-40B4-BE49-F238E27FC236}">
                  <a16:creationId xmlns:a16="http://schemas.microsoft.com/office/drawing/2014/main" id="{4FCF2103-78A6-4FBE-95ED-601E4DFDD877}"/>
                </a:ext>
              </a:extLst>
            </p:cNvPr>
            <p:cNvSpPr txBox="1"/>
            <p:nvPr/>
          </p:nvSpPr>
          <p:spPr>
            <a:xfrm>
              <a:off x="929009" y="-112766"/>
              <a:ext cx="1506079"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itchFamily="18" charset="0"/>
                  <a:cs typeface="Times New Roman" pitchFamily="18" charset="0"/>
                </a:rPr>
                <a:t>ĐỌC</a:t>
              </a:r>
              <a:endParaRPr lang="en-US" sz="2800" b="1" dirty="0">
                <a:solidFill>
                  <a:srgbClr val="17479D"/>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00" y="638548"/>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778" y="1180149"/>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498" y="2108212"/>
            <a:ext cx="288000" cy="288000"/>
          </a:xfrm>
          <a:prstGeom prst="rect">
            <a:avLst/>
          </a:prstGeom>
        </p:spPr>
      </p:pic>
      <p:sp>
        <p:nvSpPr>
          <p:cNvPr id="11" name="Rounded Rectangle 10"/>
          <p:cNvSpPr/>
          <p:nvPr/>
        </p:nvSpPr>
        <p:spPr>
          <a:xfrm>
            <a:off x="2514600" y="178904"/>
            <a:ext cx="2375452" cy="4075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2800" b="1" dirty="0">
                <a:solidFill>
                  <a:schemeClr val="accent1">
                    <a:lumMod val="75000"/>
                  </a:schemeClr>
                </a:solidFill>
                <a:latin typeface="Times New Roman" pitchFamily="18" charset="0"/>
                <a:cs typeface="Times New Roman" pitchFamily="18" charset="0"/>
              </a:rPr>
              <a:t>HỒ GƯƠM</a:t>
            </a:r>
            <a:endParaRPr lang="en-US" sz="2800" b="1" dirty="0">
              <a:solidFill>
                <a:schemeClr val="accent1">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940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3534</TotalTime>
  <Words>1128</Words>
  <Application>Microsoft Office PowerPoint</Application>
  <PresentationFormat>Custom</PresentationFormat>
  <Paragraphs>76</Paragraphs>
  <Slides>16</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Calibri Light</vt:lpstr>
      <vt:lpstr>Times New Roman</vt:lpstr>
      <vt:lpstr>Kalam</vt:lpstr>
      <vt:lpstr>Arial</vt:lpstr>
      <vt:lpstr>UTM Avo</vt:lpstr>
      <vt:lpstr>Montserrat</vt:lpstr>
      <vt:lpstr>HP001 4 hàng</vt:lpstr>
      <vt:lpstr>Calibri</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241</cp:revision>
  <dcterms:modified xsi:type="dcterms:W3CDTF">2023-05-14T08:27:09Z</dcterms:modified>
</cp:coreProperties>
</file>