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84" r:id="rId2"/>
    <p:sldMasterId id="2147483696" r:id="rId3"/>
  </p:sldMasterIdLst>
  <p:notesMasterIdLst>
    <p:notesMasterId r:id="rId14"/>
  </p:notesMasterIdLst>
  <p:sldIdLst>
    <p:sldId id="560" r:id="rId4"/>
    <p:sldId id="557" r:id="rId5"/>
    <p:sldId id="552" r:id="rId6"/>
    <p:sldId id="563" r:id="rId7"/>
    <p:sldId id="282" r:id="rId8"/>
    <p:sldId id="260" r:id="rId9"/>
    <p:sldId id="262" r:id="rId10"/>
    <p:sldId id="568" r:id="rId11"/>
    <p:sldId id="561" r:id="rId12"/>
    <p:sldId id="476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99DF8-CF2C-46B0-8DBE-0AAA45020DAA}" type="datetimeFigureOut">
              <a:rPr lang="vi-VN" smtClean="0"/>
              <a:t>14/05/2023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B269C-18C9-4D38-966A-B2438EDBB7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316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1_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7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5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73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09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24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48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92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5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91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36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7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04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04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94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25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95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00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33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50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1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8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  <p:sldLayoutId id="2147483708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4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8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-191068" y="398060"/>
            <a:ext cx="126241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u="sng" dirty="0">
                <a:solidFill>
                  <a:schemeClr val="bg2"/>
                </a:solidFill>
                <a:latin typeface="+mj-lt"/>
              </a:rPr>
              <a:t>CHỦ ĐỀ 8</a:t>
            </a:r>
            <a:r>
              <a:rPr lang="vi-VN" sz="5400" dirty="0">
                <a:solidFill>
                  <a:schemeClr val="bg2"/>
                </a:solidFill>
                <a:latin typeface="+mj-lt"/>
              </a:rPr>
              <a:t>: </a:t>
            </a:r>
            <a:r>
              <a:rPr lang="vi-VN" sz="5400" b="1" dirty="0">
                <a:solidFill>
                  <a:srgbClr val="FF0000"/>
                </a:solidFill>
                <a:latin typeface="+mj-lt"/>
              </a:rPr>
              <a:t>TUÂN THỦ QUY ĐỊNH 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NƠI CÔNG CỘNG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595156"/>
            <a:ext cx="12010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u="sng" dirty="0">
                <a:ln>
                  <a:solidFill>
                    <a:srgbClr val="3D77A8"/>
                  </a:solidFill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15</a:t>
            </a:r>
            <a:r>
              <a:rPr lang="vi-VN" sz="4800" b="1" dirty="0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EM TUÂN THỦ QUY ĐỊNH NƠI CÔNG CỘNG</a:t>
            </a:r>
            <a:endParaRPr lang="en-US" sz="4800" b="1" dirty="0">
              <a:ln>
                <a:solidFill>
                  <a:srgbClr val="3D77A8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5175922" y="4145921"/>
            <a:ext cx="1890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>
                <a:solidFill>
                  <a:srgbClr val="002060"/>
                </a:solidFill>
                <a:latin typeface="+mj-lt"/>
              </a:rPr>
              <a:t>Tiết 1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02355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69509" y="-2667000"/>
            <a:ext cx="6858000" cy="12192000"/>
          </a:xfrm>
          <a:prstGeom prst="rect">
            <a:avLst/>
          </a:prstGeom>
        </p:spPr>
      </p:pic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30556" y="2274837"/>
            <a:ext cx="6141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CHÚC CÁC EM CHĂM NGOAN, HỌC GIỎI.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196484" y="928667"/>
            <a:ext cx="920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  MỤC TIÊU CẦN ĐẠT: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1809" y="1599508"/>
            <a:ext cx="114732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2"/>
                </a:solidFill>
              </a:rPr>
              <a:t>- Nêu được vì sao cần tuân thủ quy định nơi công cộng.</a:t>
            </a:r>
          </a:p>
          <a:p>
            <a:r>
              <a:rPr lang="vi-VN" sz="3200" dirty="0">
                <a:solidFill>
                  <a:schemeClr val="bg2"/>
                </a:solidFill>
              </a:rPr>
              <a:t>- Thực hiện được các hành vi phù hợp để tuân thủ quy định nơi công cộng.</a:t>
            </a:r>
          </a:p>
          <a:p>
            <a:r>
              <a:rPr lang="vi-VN" sz="3200" dirty="0">
                <a:solidFill>
                  <a:schemeClr val="bg2"/>
                </a:solidFill>
              </a:rPr>
              <a:t>- Đồng tình với lời nói, hành động tuân thủ quy định nơi công cộng; không đồng tình với những lời nói, hành động vi phạm quy định nơi công cộng.</a:t>
            </a:r>
          </a:p>
          <a:p>
            <a:r>
              <a:rPr lang="vi-VN" sz="3200" dirty="0">
                <a:solidFill>
                  <a:schemeClr val="bg2"/>
                </a:solidFill>
              </a:rPr>
              <a:t>- Rèn năng lực điều chỉnh hành vi, phát triển bản thân, tìm hiểu và tham gia các hoạt động xã hội phù hợp.</a:t>
            </a:r>
          </a:p>
          <a:p>
            <a:r>
              <a:rPr lang="vi-VN" sz="3200" dirty="0">
                <a:solidFill>
                  <a:schemeClr val="bg2"/>
                </a:solidFill>
              </a:rPr>
              <a:t>- Hình thành phẩm chất trách nhiệm, rèn luyện các chuẩn hành vi pháp luật.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18364" y="0"/>
            <a:ext cx="12613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ln>
                  <a:solidFill>
                    <a:srgbClr val="3D77A8"/>
                  </a:solidFill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15</a:t>
            </a:r>
            <a:r>
              <a:rPr lang="vi-VN" sz="3200" b="1" dirty="0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EM TUÂN THỦ QUY ĐỊNH NƠI CÔNG CỘNG</a:t>
            </a:r>
            <a:endParaRPr lang="en-US" sz="3200" b="1" dirty="0">
              <a:ln>
                <a:solidFill>
                  <a:srgbClr val="3D77A8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852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7493" y="1111567"/>
            <a:ext cx="525653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3546796" y="1673542"/>
            <a:ext cx="3597924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8340" y="4248179"/>
            <a:ext cx="9283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nghe bài hát “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chơi vườn hoa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 Nhạc và lời : Văn Tấn)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a Choi Vuon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551543"/>
            <a:ext cx="12191365" cy="8244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261" y="1942779"/>
            <a:ext cx="8057478" cy="1084217"/>
          </a:xfrm>
        </p:spPr>
        <p:txBody>
          <a:bodyPr>
            <a:no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trong bài hát đã tuân thủ quy định nơi công cộng như thế nào ?</a:t>
            </a:r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1825707" y="3909003"/>
            <a:ext cx="8057478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tuân thủ quy định  nơi công cộng rất tốt. Bạn không hái hoa khi đến thăm vườn hoa.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27798" y="242741"/>
            <a:ext cx="8551826" cy="732161"/>
            <a:chOff x="553145" y="2079533"/>
            <a:chExt cx="6629823" cy="7321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079533"/>
              <a:ext cx="6087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BB7D67E0-087D-48D8-9C5B-ACE53AFE7505}"/>
              </a:ext>
            </a:extLst>
          </p:cNvPr>
          <p:cNvSpPr txBox="1"/>
          <p:nvPr/>
        </p:nvSpPr>
        <p:spPr>
          <a:xfrm>
            <a:off x="288971" y="3025875"/>
            <a:ext cx="25980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Nêu những quy định cần tuân thủ ở nơi công cộng trong các tranh trên.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C5D2D-D039-4AB6-AA00-D3310D94C5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2904"/>
            <a:ext cx="2816950" cy="14892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7F1D03-CF96-43A1-94DF-E7D051B287F9}"/>
              </a:ext>
            </a:extLst>
          </p:cNvPr>
          <p:cNvSpPr txBox="1"/>
          <p:nvPr/>
        </p:nvSpPr>
        <p:spPr>
          <a:xfrm>
            <a:off x="695769" y="636700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719" y="974902"/>
            <a:ext cx="4162311" cy="32161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030" y="974902"/>
            <a:ext cx="4104594" cy="3089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719" y="4064000"/>
            <a:ext cx="4162311" cy="29166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030" y="3947886"/>
            <a:ext cx="4226684" cy="291011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01487" y="1814462"/>
            <a:ext cx="758470" cy="1049143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37759" y="315273"/>
            <a:ext cx="8584893" cy="568179"/>
            <a:chOff x="376427" y="1890814"/>
            <a:chExt cx="8349494" cy="56817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376427" y="1890814"/>
              <a:ext cx="531692" cy="56817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2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966867" y="1890814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Đọc tình huống và trả lời câu hỏi: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8BC5D2D-D039-4AB6-AA00-D3310D94C5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4427"/>
            <a:ext cx="2816950" cy="1489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7F1D03-CF96-43A1-94DF-E7D051B287F9}"/>
              </a:ext>
            </a:extLst>
          </p:cNvPr>
          <p:cNvSpPr txBox="1"/>
          <p:nvPr/>
        </p:nvSpPr>
        <p:spPr>
          <a:xfrm>
            <a:off x="695769" y="636700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771" y="1159920"/>
            <a:ext cx="5655940" cy="5342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339" y="883453"/>
            <a:ext cx="6064559" cy="56189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8280" y="883452"/>
            <a:ext cx="6759618" cy="5663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250" y="838493"/>
            <a:ext cx="7617402" cy="60195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4994" y="3361319"/>
            <a:ext cx="26843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Những việc làm trên sẽ gây ra hậu quả gì?</a:t>
            </a:r>
            <a:endParaRPr lang="vi-VN" sz="3200" dirty="0"/>
          </a:p>
        </p:txBody>
      </p:sp>
      <p:sp>
        <p:nvSpPr>
          <p:cNvPr id="17" name="Oval 16"/>
          <p:cNvSpPr/>
          <p:nvPr/>
        </p:nvSpPr>
        <p:spPr>
          <a:xfrm>
            <a:off x="404994" y="2125989"/>
            <a:ext cx="758470" cy="1049143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37759" y="315273"/>
            <a:ext cx="8584893" cy="568179"/>
            <a:chOff x="376427" y="1890814"/>
            <a:chExt cx="8349494" cy="56817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376427" y="1890814"/>
              <a:ext cx="531692" cy="56817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2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966867" y="1890814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Đọc tình huống và trả lời câu hỏi: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8BC5D2D-D039-4AB6-AA00-D3310D94C5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4427"/>
            <a:ext cx="2816950" cy="1489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7F1D03-CF96-43A1-94DF-E7D051B287F9}"/>
              </a:ext>
            </a:extLst>
          </p:cNvPr>
          <p:cNvSpPr txBox="1"/>
          <p:nvPr/>
        </p:nvSpPr>
        <p:spPr>
          <a:xfrm>
            <a:off x="695769" y="636700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7759" y="2650560"/>
            <a:ext cx="7430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Theo em, việc tuân thủ quy định nơi công cộng có ích lợi gì?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48238" y="2295441"/>
            <a:ext cx="758470" cy="1049143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74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9"/>
            <a:ext cx="12192000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55513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</TotalTime>
  <Words>318</Words>
  <Application>Microsoft Office PowerPoint</Application>
  <PresentationFormat>Widescreen</PresentationFormat>
  <Paragraphs>34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UTM Cookies</vt:lpstr>
      <vt:lpstr>Cute Sticker by Slidesgo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Bạn nhỏ trong bài hát đã tuân thủ quy định nơi công cộng như thế nào 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67</cp:revision>
  <cp:lastPrinted>2021-10-15T12:48:30Z</cp:lastPrinted>
  <dcterms:created xsi:type="dcterms:W3CDTF">2021-06-11T02:39:36Z</dcterms:created>
  <dcterms:modified xsi:type="dcterms:W3CDTF">2023-05-14T08:30:32Z</dcterms:modified>
</cp:coreProperties>
</file>