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98" r:id="rId4"/>
    <p:sldId id="264" r:id="rId5"/>
    <p:sldId id="291" r:id="rId6"/>
    <p:sldId id="293" r:id="rId7"/>
    <p:sldId id="267" r:id="rId8"/>
    <p:sldId id="271" r:id="rId9"/>
    <p:sldId id="273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3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9F65-A76D-456A-882A-40A833AAE60D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12D5-6C0A-40D5-ABC5-3ED2A70FC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14700" y="697484"/>
            <a:ext cx="656259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 u="heavy">
                <a:solidFill>
                  <a:srgbClr val="F95B7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7576" y="192023"/>
            <a:ext cx="851916" cy="620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88" y="3033713"/>
            <a:ext cx="9017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9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02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Contents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993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261" y="600532"/>
            <a:ext cx="239077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407" y="2330018"/>
            <a:ext cx="8711184" cy="150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.png"/><Relationship Id="rId9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69691" y="1221768"/>
            <a:ext cx="7777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lang="en-US" spc="-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pc="-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none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u="none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u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</a:p>
        </p:txBody>
      </p:sp>
      <p:sp>
        <p:nvSpPr>
          <p:cNvPr id="3" name="object 3"/>
          <p:cNvSpPr/>
          <p:nvPr/>
        </p:nvSpPr>
        <p:spPr>
          <a:xfrm>
            <a:off x="1978280" y="2550286"/>
            <a:ext cx="9660890" cy="1490887"/>
          </a:xfrm>
          <a:custGeom>
            <a:avLst/>
            <a:gdLst/>
            <a:ahLst/>
            <a:cxnLst/>
            <a:rect l="l" t="t" r="r" b="b"/>
            <a:pathLst>
              <a:path w="9660890" h="1818639">
                <a:moveTo>
                  <a:pt x="9660636" y="0"/>
                </a:moveTo>
                <a:lnTo>
                  <a:pt x="0" y="0"/>
                </a:lnTo>
                <a:lnTo>
                  <a:pt x="0" y="1818131"/>
                </a:lnTo>
                <a:lnTo>
                  <a:pt x="9660636" y="1818131"/>
                </a:lnTo>
                <a:lnTo>
                  <a:pt x="9660636" y="0"/>
                </a:lnTo>
                <a:close/>
              </a:path>
            </a:pathLst>
          </a:custGeom>
          <a:solidFill>
            <a:srgbClr val="539F2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2922" y="2926842"/>
            <a:ext cx="911707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44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r>
              <a:rPr sz="4400" b="1" spc="-3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spc="-3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en-US" sz="4400" b="1" spc="-3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sz="4400" b="1" spc="-3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3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" y="0"/>
            <a:ext cx="2784348" cy="3453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4316" y="1819655"/>
            <a:ext cx="10989945" cy="4127500"/>
            <a:chOff x="1004316" y="1819655"/>
            <a:chExt cx="10989945" cy="4127500"/>
          </a:xfrm>
        </p:grpSpPr>
        <p:sp>
          <p:nvSpPr>
            <p:cNvPr id="7" name="object 7"/>
            <p:cNvSpPr/>
            <p:nvPr/>
          </p:nvSpPr>
          <p:spPr>
            <a:xfrm>
              <a:off x="1004316" y="4040123"/>
              <a:ext cx="3301365" cy="1050290"/>
            </a:xfrm>
            <a:custGeom>
              <a:avLst/>
              <a:gdLst/>
              <a:ahLst/>
              <a:cxnLst/>
              <a:rect l="l" t="t" r="r" b="b"/>
              <a:pathLst>
                <a:path w="3301365" h="1050289">
                  <a:moveTo>
                    <a:pt x="1980438" y="0"/>
                  </a:moveTo>
                  <a:lnTo>
                    <a:pt x="1924184" y="846"/>
                  </a:lnTo>
                  <a:lnTo>
                    <a:pt x="1869057" y="3345"/>
                  </a:lnTo>
                  <a:lnTo>
                    <a:pt x="1815203" y="7437"/>
                  </a:lnTo>
                  <a:lnTo>
                    <a:pt x="1762766" y="13062"/>
                  </a:lnTo>
                  <a:lnTo>
                    <a:pt x="1711890" y="20159"/>
                  </a:lnTo>
                  <a:lnTo>
                    <a:pt x="1662721" y="28668"/>
                  </a:lnTo>
                  <a:lnTo>
                    <a:pt x="1615404" y="38530"/>
                  </a:lnTo>
                  <a:lnTo>
                    <a:pt x="1570083" y="49684"/>
                  </a:lnTo>
                  <a:lnTo>
                    <a:pt x="1526903" y="62069"/>
                  </a:lnTo>
                  <a:lnTo>
                    <a:pt x="1486009" y="75627"/>
                  </a:lnTo>
                  <a:lnTo>
                    <a:pt x="1447546" y="90296"/>
                  </a:lnTo>
                  <a:lnTo>
                    <a:pt x="1315211" y="170561"/>
                  </a:lnTo>
                  <a:lnTo>
                    <a:pt x="1286383" y="153034"/>
                  </a:lnTo>
                  <a:lnTo>
                    <a:pt x="1247919" y="138365"/>
                  </a:lnTo>
                  <a:lnTo>
                    <a:pt x="1207026" y="124807"/>
                  </a:lnTo>
                  <a:lnTo>
                    <a:pt x="1163848" y="112422"/>
                  </a:lnTo>
                  <a:lnTo>
                    <a:pt x="1118530" y="101268"/>
                  </a:lnTo>
                  <a:lnTo>
                    <a:pt x="1071219" y="91406"/>
                  </a:lnTo>
                  <a:lnTo>
                    <a:pt x="1022058" y="82897"/>
                  </a:lnTo>
                  <a:lnTo>
                    <a:pt x="971195" y="75800"/>
                  </a:lnTo>
                  <a:lnTo>
                    <a:pt x="918774" y="70175"/>
                  </a:lnTo>
                  <a:lnTo>
                    <a:pt x="864940" y="66083"/>
                  </a:lnTo>
                  <a:lnTo>
                    <a:pt x="809840" y="63584"/>
                  </a:lnTo>
                  <a:lnTo>
                    <a:pt x="753617" y="62737"/>
                  </a:lnTo>
                  <a:lnTo>
                    <a:pt x="688597" y="63869"/>
                  </a:lnTo>
                  <a:lnTo>
                    <a:pt x="625112" y="67203"/>
                  </a:lnTo>
                  <a:lnTo>
                    <a:pt x="563388" y="72646"/>
                  </a:lnTo>
                  <a:lnTo>
                    <a:pt x="503651" y="80105"/>
                  </a:lnTo>
                  <a:lnTo>
                    <a:pt x="446128" y="89488"/>
                  </a:lnTo>
                  <a:lnTo>
                    <a:pt x="391046" y="100702"/>
                  </a:lnTo>
                  <a:lnTo>
                    <a:pt x="338630" y="113655"/>
                  </a:lnTo>
                  <a:lnTo>
                    <a:pt x="289107" y="128253"/>
                  </a:lnTo>
                  <a:lnTo>
                    <a:pt x="242703" y="144405"/>
                  </a:lnTo>
                  <a:lnTo>
                    <a:pt x="199644" y="162017"/>
                  </a:lnTo>
                  <a:lnTo>
                    <a:pt x="160157" y="180998"/>
                  </a:lnTo>
                  <a:lnTo>
                    <a:pt x="124469" y="201253"/>
                  </a:lnTo>
                  <a:lnTo>
                    <a:pt x="92804" y="222691"/>
                  </a:lnTo>
                  <a:lnTo>
                    <a:pt x="42453" y="268745"/>
                  </a:lnTo>
                  <a:lnTo>
                    <a:pt x="10915" y="318417"/>
                  </a:lnTo>
                  <a:lnTo>
                    <a:pt x="0" y="370967"/>
                  </a:lnTo>
                  <a:lnTo>
                    <a:pt x="3457" y="400679"/>
                  </a:lnTo>
                  <a:lnTo>
                    <a:pt x="30169" y="457570"/>
                  </a:lnTo>
                  <a:lnTo>
                    <a:pt x="81163" y="510222"/>
                  </a:lnTo>
                  <a:lnTo>
                    <a:pt x="114974" y="534635"/>
                  </a:lnTo>
                  <a:lnTo>
                    <a:pt x="153905" y="557599"/>
                  </a:lnTo>
                  <a:lnTo>
                    <a:pt x="197639" y="578986"/>
                  </a:lnTo>
                  <a:lnTo>
                    <a:pt x="245859" y="598666"/>
                  </a:lnTo>
                  <a:lnTo>
                    <a:pt x="298249" y="616511"/>
                  </a:lnTo>
                  <a:lnTo>
                    <a:pt x="354491" y="632389"/>
                  </a:lnTo>
                  <a:lnTo>
                    <a:pt x="414269" y="646173"/>
                  </a:lnTo>
                  <a:lnTo>
                    <a:pt x="477266" y="657732"/>
                  </a:lnTo>
                  <a:lnTo>
                    <a:pt x="533146" y="664463"/>
                  </a:lnTo>
                  <a:lnTo>
                    <a:pt x="560324" y="700405"/>
                  </a:lnTo>
                  <a:lnTo>
                    <a:pt x="632586" y="744219"/>
                  </a:lnTo>
                  <a:lnTo>
                    <a:pt x="647319" y="804037"/>
                  </a:lnTo>
                  <a:lnTo>
                    <a:pt x="662103" y="828427"/>
                  </a:lnTo>
                  <a:lnTo>
                    <a:pt x="705378" y="874702"/>
                  </a:lnTo>
                  <a:lnTo>
                    <a:pt x="765517" y="917058"/>
                  </a:lnTo>
                  <a:lnTo>
                    <a:pt x="801380" y="936549"/>
                  </a:lnTo>
                  <a:lnTo>
                    <a:pt x="840824" y="954800"/>
                  </a:lnTo>
                  <a:lnTo>
                    <a:pt x="883637" y="971724"/>
                  </a:lnTo>
                  <a:lnTo>
                    <a:pt x="929606" y="987235"/>
                  </a:lnTo>
                  <a:lnTo>
                    <a:pt x="978519" y="1001246"/>
                  </a:lnTo>
                  <a:lnTo>
                    <a:pt x="1030166" y="1013670"/>
                  </a:lnTo>
                  <a:lnTo>
                    <a:pt x="1084333" y="1024420"/>
                  </a:lnTo>
                  <a:lnTo>
                    <a:pt x="1140810" y="1033411"/>
                  </a:lnTo>
                  <a:lnTo>
                    <a:pt x="1199383" y="1040554"/>
                  </a:lnTo>
                  <a:lnTo>
                    <a:pt x="1259842" y="1045764"/>
                  </a:lnTo>
                  <a:lnTo>
                    <a:pt x="1321975" y="1048953"/>
                  </a:lnTo>
                  <a:lnTo>
                    <a:pt x="1385570" y="1050036"/>
                  </a:lnTo>
                  <a:lnTo>
                    <a:pt x="1447379" y="1049014"/>
                  </a:lnTo>
                  <a:lnTo>
                    <a:pt x="1507813" y="1046003"/>
                  </a:lnTo>
                  <a:lnTo>
                    <a:pt x="1566677" y="1041080"/>
                  </a:lnTo>
                  <a:lnTo>
                    <a:pt x="1623776" y="1034327"/>
                  </a:lnTo>
                  <a:lnTo>
                    <a:pt x="1678916" y="1025821"/>
                  </a:lnTo>
                  <a:lnTo>
                    <a:pt x="1731904" y="1015642"/>
                  </a:lnTo>
                  <a:lnTo>
                    <a:pt x="1782544" y="1003869"/>
                  </a:lnTo>
                  <a:lnTo>
                    <a:pt x="1830644" y="990582"/>
                  </a:lnTo>
                  <a:lnTo>
                    <a:pt x="1876008" y="975859"/>
                  </a:lnTo>
                  <a:lnTo>
                    <a:pt x="1918443" y="959781"/>
                  </a:lnTo>
                  <a:lnTo>
                    <a:pt x="1957754" y="942426"/>
                  </a:lnTo>
                  <a:lnTo>
                    <a:pt x="1993747" y="923873"/>
                  </a:lnTo>
                  <a:lnTo>
                    <a:pt x="2055004" y="883491"/>
                  </a:lnTo>
                  <a:lnTo>
                    <a:pt x="2104898" y="828928"/>
                  </a:lnTo>
                  <a:lnTo>
                    <a:pt x="2126107" y="836040"/>
                  </a:lnTo>
                  <a:lnTo>
                    <a:pt x="2172341" y="847853"/>
                  </a:lnTo>
                  <a:lnTo>
                    <a:pt x="2220735" y="858293"/>
                  </a:lnTo>
                  <a:lnTo>
                    <a:pt x="2271127" y="867299"/>
                  </a:lnTo>
                  <a:lnTo>
                    <a:pt x="2323353" y="874807"/>
                  </a:lnTo>
                  <a:lnTo>
                    <a:pt x="2377253" y="880756"/>
                  </a:lnTo>
                  <a:lnTo>
                    <a:pt x="2432663" y="885082"/>
                  </a:lnTo>
                  <a:lnTo>
                    <a:pt x="2489421" y="887724"/>
                  </a:lnTo>
                  <a:lnTo>
                    <a:pt x="2547366" y="888619"/>
                  </a:lnTo>
                  <a:lnTo>
                    <a:pt x="2612386" y="887488"/>
                  </a:lnTo>
                  <a:lnTo>
                    <a:pt x="2675871" y="884157"/>
                  </a:lnTo>
                  <a:lnTo>
                    <a:pt x="2737595" y="878719"/>
                  </a:lnTo>
                  <a:lnTo>
                    <a:pt x="2797332" y="871266"/>
                  </a:lnTo>
                  <a:lnTo>
                    <a:pt x="2854855" y="861890"/>
                  </a:lnTo>
                  <a:lnTo>
                    <a:pt x="2909937" y="850684"/>
                  </a:lnTo>
                  <a:lnTo>
                    <a:pt x="2962353" y="837740"/>
                  </a:lnTo>
                  <a:lnTo>
                    <a:pt x="3011876" y="823151"/>
                  </a:lnTo>
                  <a:lnTo>
                    <a:pt x="3058280" y="807009"/>
                  </a:lnTo>
                  <a:lnTo>
                    <a:pt x="3101339" y="789407"/>
                  </a:lnTo>
                  <a:lnTo>
                    <a:pt x="3140826" y="770437"/>
                  </a:lnTo>
                  <a:lnTo>
                    <a:pt x="3176514" y="750191"/>
                  </a:lnTo>
                  <a:lnTo>
                    <a:pt x="3208179" y="728762"/>
                  </a:lnTo>
                  <a:lnTo>
                    <a:pt x="3258530" y="682724"/>
                  </a:lnTo>
                  <a:lnTo>
                    <a:pt x="3290068" y="633062"/>
                  </a:lnTo>
                  <a:lnTo>
                    <a:pt x="3300984" y="580517"/>
                  </a:lnTo>
                  <a:lnTo>
                    <a:pt x="3297094" y="549009"/>
                  </a:lnTo>
                  <a:lnTo>
                    <a:pt x="3267110" y="488872"/>
                  </a:lnTo>
                  <a:lnTo>
                    <a:pt x="3210044" y="433608"/>
                  </a:lnTo>
                  <a:lnTo>
                    <a:pt x="3172301" y="408193"/>
                  </a:lnTo>
                  <a:lnTo>
                    <a:pt x="3128922" y="384464"/>
                  </a:lnTo>
                  <a:lnTo>
                    <a:pt x="3080286" y="362575"/>
                  </a:lnTo>
                  <a:lnTo>
                    <a:pt x="3026771" y="342683"/>
                  </a:lnTo>
                  <a:lnTo>
                    <a:pt x="2968755" y="324944"/>
                  </a:lnTo>
                  <a:lnTo>
                    <a:pt x="2906617" y="309512"/>
                  </a:lnTo>
                  <a:lnTo>
                    <a:pt x="2840736" y="296544"/>
                  </a:lnTo>
                  <a:lnTo>
                    <a:pt x="2727579" y="282194"/>
                  </a:lnTo>
                  <a:lnTo>
                    <a:pt x="2718689" y="245999"/>
                  </a:lnTo>
                  <a:lnTo>
                    <a:pt x="2684481" y="198024"/>
                  </a:lnTo>
                  <a:lnTo>
                    <a:pt x="2632562" y="153622"/>
                  </a:lnTo>
                  <a:lnTo>
                    <a:pt x="2600490" y="132977"/>
                  </a:lnTo>
                  <a:lnTo>
                    <a:pt x="2564627" y="113486"/>
                  </a:lnTo>
                  <a:lnTo>
                    <a:pt x="2525183" y="95235"/>
                  </a:lnTo>
                  <a:lnTo>
                    <a:pt x="2482370" y="78311"/>
                  </a:lnTo>
                  <a:lnTo>
                    <a:pt x="2436401" y="62800"/>
                  </a:lnTo>
                  <a:lnTo>
                    <a:pt x="2387488" y="48789"/>
                  </a:lnTo>
                  <a:lnTo>
                    <a:pt x="2335841" y="36365"/>
                  </a:lnTo>
                  <a:lnTo>
                    <a:pt x="2281674" y="25615"/>
                  </a:lnTo>
                  <a:lnTo>
                    <a:pt x="2225197" y="16624"/>
                  </a:lnTo>
                  <a:lnTo>
                    <a:pt x="2166624" y="9481"/>
                  </a:lnTo>
                  <a:lnTo>
                    <a:pt x="2106165" y="4271"/>
                  </a:lnTo>
                  <a:lnTo>
                    <a:pt x="2044032" y="1082"/>
                  </a:lnTo>
                  <a:lnTo>
                    <a:pt x="1980438" y="0"/>
                  </a:lnTo>
                  <a:close/>
                </a:path>
              </a:pathLst>
            </a:custGeom>
            <a:solidFill>
              <a:srgbClr val="EFD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03180" y="1819655"/>
              <a:ext cx="1790700" cy="893444"/>
            </a:xfrm>
            <a:custGeom>
              <a:avLst/>
              <a:gdLst/>
              <a:ahLst/>
              <a:cxnLst/>
              <a:rect l="l" t="t" r="r" b="b"/>
              <a:pathLst>
                <a:path w="1790700" h="893444">
                  <a:moveTo>
                    <a:pt x="791718" y="0"/>
                  </a:moveTo>
                  <a:lnTo>
                    <a:pt x="734298" y="2681"/>
                  </a:lnTo>
                  <a:lnTo>
                    <a:pt x="679377" y="10483"/>
                  </a:lnTo>
                  <a:lnTo>
                    <a:pt x="627511" y="23036"/>
                  </a:lnTo>
                  <a:lnTo>
                    <a:pt x="579254" y="39973"/>
                  </a:lnTo>
                  <a:lnTo>
                    <a:pt x="535162" y="60928"/>
                  </a:lnTo>
                  <a:lnTo>
                    <a:pt x="495790" y="85532"/>
                  </a:lnTo>
                  <a:lnTo>
                    <a:pt x="461695" y="113420"/>
                  </a:lnTo>
                  <a:lnTo>
                    <a:pt x="433431" y="144223"/>
                  </a:lnTo>
                  <a:lnTo>
                    <a:pt x="411555" y="177574"/>
                  </a:lnTo>
                  <a:lnTo>
                    <a:pt x="396621" y="213106"/>
                  </a:lnTo>
                  <a:lnTo>
                    <a:pt x="393065" y="236474"/>
                  </a:lnTo>
                  <a:lnTo>
                    <a:pt x="322072" y="241173"/>
                  </a:lnTo>
                  <a:lnTo>
                    <a:pt x="268398" y="251059"/>
                  </a:lnTo>
                  <a:lnTo>
                    <a:pt x="218009" y="265539"/>
                  </a:lnTo>
                  <a:lnTo>
                    <a:pt x="171462" y="284245"/>
                  </a:lnTo>
                  <a:lnTo>
                    <a:pt x="129314" y="306810"/>
                  </a:lnTo>
                  <a:lnTo>
                    <a:pt x="92122" y="332866"/>
                  </a:lnTo>
                  <a:lnTo>
                    <a:pt x="60443" y="362047"/>
                  </a:lnTo>
                  <a:lnTo>
                    <a:pt x="34835" y="393984"/>
                  </a:lnTo>
                  <a:lnTo>
                    <a:pt x="15853" y="428312"/>
                  </a:lnTo>
                  <a:lnTo>
                    <a:pt x="4056" y="464661"/>
                  </a:lnTo>
                  <a:lnTo>
                    <a:pt x="0" y="502666"/>
                  </a:lnTo>
                  <a:lnTo>
                    <a:pt x="4648" y="543286"/>
                  </a:lnTo>
                  <a:lnTo>
                    <a:pt x="18137" y="581979"/>
                  </a:lnTo>
                  <a:lnTo>
                    <a:pt x="39781" y="618294"/>
                  </a:lnTo>
                  <a:lnTo>
                    <a:pt x="68897" y="651779"/>
                  </a:lnTo>
                  <a:lnTo>
                    <a:pt x="104799" y="681985"/>
                  </a:lnTo>
                  <a:lnTo>
                    <a:pt x="146804" y="708459"/>
                  </a:lnTo>
                  <a:lnTo>
                    <a:pt x="194225" y="730751"/>
                  </a:lnTo>
                  <a:lnTo>
                    <a:pt x="246379" y="748411"/>
                  </a:lnTo>
                  <a:lnTo>
                    <a:pt x="305053" y="760476"/>
                  </a:lnTo>
                  <a:lnTo>
                    <a:pt x="360425" y="814959"/>
                  </a:lnTo>
                  <a:lnTo>
                    <a:pt x="399176" y="837501"/>
                  </a:lnTo>
                  <a:lnTo>
                    <a:pt x="442082" y="856657"/>
                  </a:lnTo>
                  <a:lnTo>
                    <a:pt x="488664" y="872109"/>
                  </a:lnTo>
                  <a:lnTo>
                    <a:pt x="538442" y="883539"/>
                  </a:lnTo>
                  <a:lnTo>
                    <a:pt x="590936" y="890629"/>
                  </a:lnTo>
                  <a:lnTo>
                    <a:pt x="645668" y="893064"/>
                  </a:lnTo>
                  <a:lnTo>
                    <a:pt x="700398" y="890629"/>
                  </a:lnTo>
                  <a:lnTo>
                    <a:pt x="752888" y="883539"/>
                  </a:lnTo>
                  <a:lnTo>
                    <a:pt x="802655" y="872109"/>
                  </a:lnTo>
                  <a:lnTo>
                    <a:pt x="849216" y="856657"/>
                  </a:lnTo>
                  <a:lnTo>
                    <a:pt x="892086" y="837501"/>
                  </a:lnTo>
                  <a:lnTo>
                    <a:pt x="930783" y="814959"/>
                  </a:lnTo>
                  <a:lnTo>
                    <a:pt x="936371" y="810387"/>
                  </a:lnTo>
                  <a:lnTo>
                    <a:pt x="978789" y="825627"/>
                  </a:lnTo>
                  <a:lnTo>
                    <a:pt x="1015853" y="834580"/>
                  </a:lnTo>
                  <a:lnTo>
                    <a:pt x="1054512" y="841152"/>
                  </a:lnTo>
                  <a:lnTo>
                    <a:pt x="1094553" y="845200"/>
                  </a:lnTo>
                  <a:lnTo>
                    <a:pt x="1135761" y="846582"/>
                  </a:lnTo>
                  <a:lnTo>
                    <a:pt x="1194352" y="843793"/>
                  </a:lnTo>
                  <a:lnTo>
                    <a:pt x="1250320" y="835685"/>
                  </a:lnTo>
                  <a:lnTo>
                    <a:pt x="1303078" y="822648"/>
                  </a:lnTo>
                  <a:lnTo>
                    <a:pt x="1352040" y="805071"/>
                  </a:lnTo>
                  <a:lnTo>
                    <a:pt x="1396618" y="783341"/>
                  </a:lnTo>
                  <a:lnTo>
                    <a:pt x="1436226" y="757847"/>
                  </a:lnTo>
                  <a:lnTo>
                    <a:pt x="1470278" y="728980"/>
                  </a:lnTo>
                  <a:lnTo>
                    <a:pt x="1500504" y="692023"/>
                  </a:lnTo>
                  <a:lnTo>
                    <a:pt x="1544320" y="683006"/>
                  </a:lnTo>
                  <a:lnTo>
                    <a:pt x="1596474" y="665346"/>
                  </a:lnTo>
                  <a:lnTo>
                    <a:pt x="1643895" y="643052"/>
                  </a:lnTo>
                  <a:lnTo>
                    <a:pt x="1685900" y="616573"/>
                  </a:lnTo>
                  <a:lnTo>
                    <a:pt x="1721802" y="586359"/>
                  </a:lnTo>
                  <a:lnTo>
                    <a:pt x="1750918" y="552858"/>
                  </a:lnTo>
                  <a:lnTo>
                    <a:pt x="1772562" y="516520"/>
                  </a:lnTo>
                  <a:lnTo>
                    <a:pt x="1786051" y="477796"/>
                  </a:lnTo>
                  <a:lnTo>
                    <a:pt x="1790700" y="437134"/>
                  </a:lnTo>
                  <a:lnTo>
                    <a:pt x="1787017" y="400936"/>
                  </a:lnTo>
                  <a:lnTo>
                    <a:pt x="1759001" y="333291"/>
                  </a:lnTo>
                  <a:lnTo>
                    <a:pt x="1735629" y="302481"/>
                  </a:lnTo>
                  <a:lnTo>
                    <a:pt x="1706654" y="274102"/>
                  </a:lnTo>
                  <a:lnTo>
                    <a:pt x="1672558" y="248475"/>
                  </a:lnTo>
                  <a:lnTo>
                    <a:pt x="1633821" y="225917"/>
                  </a:lnTo>
                  <a:lnTo>
                    <a:pt x="1590924" y="206746"/>
                  </a:lnTo>
                  <a:lnTo>
                    <a:pt x="1544347" y="191281"/>
                  </a:lnTo>
                  <a:lnTo>
                    <a:pt x="1494572" y="179841"/>
                  </a:lnTo>
                  <a:lnTo>
                    <a:pt x="1442078" y="172743"/>
                  </a:lnTo>
                  <a:lnTo>
                    <a:pt x="1387348" y="170307"/>
                  </a:lnTo>
                  <a:lnTo>
                    <a:pt x="1346140" y="171690"/>
                  </a:lnTo>
                  <a:lnTo>
                    <a:pt x="1306099" y="175752"/>
                  </a:lnTo>
                  <a:lnTo>
                    <a:pt x="1267440" y="182362"/>
                  </a:lnTo>
                  <a:lnTo>
                    <a:pt x="1230376" y="191389"/>
                  </a:lnTo>
                  <a:lnTo>
                    <a:pt x="1184402" y="207899"/>
                  </a:lnTo>
                  <a:lnTo>
                    <a:pt x="1163320" y="162941"/>
                  </a:lnTo>
                  <a:lnTo>
                    <a:pt x="1139952" y="132132"/>
                  </a:lnTo>
                  <a:lnTo>
                    <a:pt x="1110979" y="103759"/>
                  </a:lnTo>
                  <a:lnTo>
                    <a:pt x="1076884" y="78137"/>
                  </a:lnTo>
                  <a:lnTo>
                    <a:pt x="1038148" y="55586"/>
                  </a:lnTo>
                  <a:lnTo>
                    <a:pt x="995253" y="36422"/>
                  </a:lnTo>
                  <a:lnTo>
                    <a:pt x="948680" y="20964"/>
                  </a:lnTo>
                  <a:lnTo>
                    <a:pt x="898912" y="9529"/>
                  </a:lnTo>
                  <a:lnTo>
                    <a:pt x="846431" y="2435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7680" y="5076444"/>
              <a:ext cx="1408176" cy="870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3973" y="5090921"/>
              <a:ext cx="1280160" cy="744220"/>
            </a:xfrm>
            <a:custGeom>
              <a:avLst/>
              <a:gdLst/>
              <a:ahLst/>
              <a:cxnLst/>
              <a:rect l="l" t="t" r="r" b="b"/>
              <a:pathLst>
                <a:path w="1280159" h="744220">
                  <a:moveTo>
                    <a:pt x="566039" y="0"/>
                  </a:moveTo>
                  <a:lnTo>
                    <a:pt x="617070" y="3471"/>
                  </a:lnTo>
                  <a:lnTo>
                    <a:pt x="665160" y="13487"/>
                  </a:lnTo>
                  <a:lnTo>
                    <a:pt x="709532" y="29447"/>
                  </a:lnTo>
                  <a:lnTo>
                    <a:pt x="749411" y="50752"/>
                  </a:lnTo>
                  <a:lnTo>
                    <a:pt x="784021" y="76801"/>
                  </a:lnTo>
                  <a:lnTo>
                    <a:pt x="812587" y="106995"/>
                  </a:lnTo>
                  <a:lnTo>
                    <a:pt x="834334" y="140734"/>
                  </a:lnTo>
                  <a:lnTo>
                    <a:pt x="848486" y="177418"/>
                  </a:lnTo>
                  <a:lnTo>
                    <a:pt x="851916" y="203453"/>
                  </a:lnTo>
                  <a:lnTo>
                    <a:pt x="895223" y="213867"/>
                  </a:lnTo>
                  <a:lnTo>
                    <a:pt x="932449" y="228552"/>
                  </a:lnTo>
                  <a:lnTo>
                    <a:pt x="966343" y="247141"/>
                  </a:lnTo>
                  <a:lnTo>
                    <a:pt x="991870" y="268731"/>
                  </a:lnTo>
                  <a:lnTo>
                    <a:pt x="1049908" y="273303"/>
                  </a:lnTo>
                  <a:lnTo>
                    <a:pt x="1104051" y="286248"/>
                  </a:lnTo>
                  <a:lnTo>
                    <a:pt x="1153039" y="306739"/>
                  </a:lnTo>
                  <a:lnTo>
                    <a:pt x="1195716" y="333879"/>
                  </a:lnTo>
                  <a:lnTo>
                    <a:pt x="1230924" y="366771"/>
                  </a:lnTo>
                  <a:lnTo>
                    <a:pt x="1257505" y="404517"/>
                  </a:lnTo>
                  <a:lnTo>
                    <a:pt x="1274303" y="446220"/>
                  </a:lnTo>
                  <a:lnTo>
                    <a:pt x="1280159" y="490981"/>
                  </a:lnTo>
                  <a:lnTo>
                    <a:pt x="1275516" y="530923"/>
                  </a:lnTo>
                  <a:lnTo>
                    <a:pt x="1262128" y="568515"/>
                  </a:lnTo>
                  <a:lnTo>
                    <a:pt x="1240808" y="603131"/>
                  </a:lnTo>
                  <a:lnTo>
                    <a:pt x="1212370" y="634143"/>
                  </a:lnTo>
                  <a:lnTo>
                    <a:pt x="1177627" y="660923"/>
                  </a:lnTo>
                  <a:lnTo>
                    <a:pt x="1137393" y="682845"/>
                  </a:lnTo>
                  <a:lnTo>
                    <a:pt x="1092479" y="699280"/>
                  </a:lnTo>
                  <a:lnTo>
                    <a:pt x="1043700" y="709601"/>
                  </a:lnTo>
                  <a:lnTo>
                    <a:pt x="991870" y="713181"/>
                  </a:lnTo>
                  <a:lnTo>
                    <a:pt x="933747" y="708667"/>
                  </a:lnTo>
                  <a:lnTo>
                    <a:pt x="879601" y="695720"/>
                  </a:lnTo>
                  <a:lnTo>
                    <a:pt x="830599" y="675231"/>
                  </a:lnTo>
                  <a:lnTo>
                    <a:pt x="787907" y="648093"/>
                  </a:lnTo>
                  <a:lnTo>
                    <a:pt x="779779" y="640511"/>
                  </a:lnTo>
                  <a:lnTo>
                    <a:pt x="724789" y="636244"/>
                  </a:lnTo>
                  <a:lnTo>
                    <a:pt x="709802" y="632663"/>
                  </a:lnTo>
                  <a:lnTo>
                    <a:pt x="700658" y="645744"/>
                  </a:lnTo>
                  <a:lnTo>
                    <a:pt x="665449" y="678629"/>
                  </a:lnTo>
                  <a:lnTo>
                    <a:pt x="622772" y="705762"/>
                  </a:lnTo>
                  <a:lnTo>
                    <a:pt x="573785" y="726249"/>
                  </a:lnTo>
                  <a:lnTo>
                    <a:pt x="519648" y="739197"/>
                  </a:lnTo>
                  <a:lnTo>
                    <a:pt x="461518" y="743711"/>
                  </a:lnTo>
                  <a:lnTo>
                    <a:pt x="403415" y="739198"/>
                  </a:lnTo>
                  <a:lnTo>
                    <a:pt x="349313" y="726252"/>
                  </a:lnTo>
                  <a:lnTo>
                    <a:pt x="300354" y="705767"/>
                  </a:lnTo>
                  <a:lnTo>
                    <a:pt x="257682" y="678637"/>
                  </a:lnTo>
                  <a:lnTo>
                    <a:pt x="218058" y="633323"/>
                  </a:lnTo>
                  <a:lnTo>
                    <a:pt x="176149" y="623290"/>
                  </a:lnTo>
                  <a:lnTo>
                    <a:pt x="127161" y="602804"/>
                  </a:lnTo>
                  <a:lnTo>
                    <a:pt x="84478" y="575673"/>
                  </a:lnTo>
                  <a:lnTo>
                    <a:pt x="49260" y="542791"/>
                  </a:lnTo>
                  <a:lnTo>
                    <a:pt x="22667" y="505054"/>
                  </a:lnTo>
                  <a:lnTo>
                    <a:pt x="5860" y="463356"/>
                  </a:lnTo>
                  <a:lnTo>
                    <a:pt x="0" y="418591"/>
                  </a:lnTo>
                  <a:lnTo>
                    <a:pt x="5856" y="373790"/>
                  </a:lnTo>
                  <a:lnTo>
                    <a:pt x="22654" y="332072"/>
                  </a:lnTo>
                  <a:lnTo>
                    <a:pt x="49235" y="294328"/>
                  </a:lnTo>
                  <a:lnTo>
                    <a:pt x="84443" y="261449"/>
                  </a:lnTo>
                  <a:lnTo>
                    <a:pt x="127120" y="234327"/>
                  </a:lnTo>
                  <a:lnTo>
                    <a:pt x="176108" y="213851"/>
                  </a:lnTo>
                  <a:lnTo>
                    <a:pt x="230250" y="200913"/>
                  </a:lnTo>
                  <a:lnTo>
                    <a:pt x="280924" y="196976"/>
                  </a:lnTo>
                  <a:lnTo>
                    <a:pt x="283464" y="177418"/>
                  </a:lnTo>
                  <a:lnTo>
                    <a:pt x="297621" y="140734"/>
                  </a:lnTo>
                  <a:lnTo>
                    <a:pt x="319383" y="106995"/>
                  </a:lnTo>
                  <a:lnTo>
                    <a:pt x="347969" y="76801"/>
                  </a:lnTo>
                  <a:lnTo>
                    <a:pt x="382603" y="50752"/>
                  </a:lnTo>
                  <a:lnTo>
                    <a:pt x="422505" y="29447"/>
                  </a:lnTo>
                  <a:lnTo>
                    <a:pt x="466897" y="13487"/>
                  </a:lnTo>
                  <a:lnTo>
                    <a:pt x="515001" y="3471"/>
                  </a:lnTo>
                  <a:lnTo>
                    <a:pt x="566039" y="0"/>
                  </a:lnTo>
                  <a:close/>
                </a:path>
              </a:pathLst>
            </a:custGeom>
            <a:ln w="25400">
              <a:solidFill>
                <a:srgbClr val="90C22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3480527" y="2082005"/>
            <a:ext cx="5375564" cy="102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3339"/>
              <a:ext cx="12191999" cy="6720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00446" y="3213100"/>
              <a:ext cx="10300716" cy="1444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0947" y="4741164"/>
              <a:ext cx="2321052" cy="21168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5008" y="684276"/>
              <a:ext cx="4293870" cy="5631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4659" y="694436"/>
              <a:ext cx="4243705" cy="513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50466" y="3432124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210" y="4783328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9511" y="1716549"/>
            <a:ext cx="10351008" cy="1504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9546" y="2055367"/>
            <a:ext cx="63087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Nhận diện </a:t>
            </a:r>
            <a:r>
              <a:rPr sz="2800" b="1" dirty="0">
                <a:latin typeface="Times New Roman"/>
                <a:cs typeface="Times New Roman"/>
              </a:rPr>
              <a:t>và </a:t>
            </a:r>
            <a:r>
              <a:rPr sz="2800" b="1" spc="-5" dirty="0">
                <a:latin typeface="Times New Roman"/>
                <a:cs typeface="Times New Roman"/>
              </a:rPr>
              <a:t>phát hiện </a:t>
            </a:r>
            <a:r>
              <a:rPr sz="2800" b="1" dirty="0">
                <a:latin typeface="Times New Roman"/>
                <a:cs typeface="Times New Roman"/>
              </a:rPr>
              <a:t>ra </a:t>
            </a:r>
            <a:r>
              <a:rPr sz="2800" b="1" spc="-5" dirty="0">
                <a:latin typeface="Times New Roman"/>
                <a:cs typeface="Times New Roman"/>
              </a:rPr>
              <a:t>những nơi </a:t>
            </a:r>
            <a:r>
              <a:rPr sz="2800" b="1" dirty="0">
                <a:latin typeface="Times New Roman"/>
                <a:cs typeface="Times New Roman"/>
              </a:rPr>
              <a:t>có </a:t>
            </a:r>
            <a:r>
              <a:rPr sz="2800" b="1" spc="-5" dirty="0">
                <a:latin typeface="Times New Roman"/>
                <a:cs typeface="Times New Roman"/>
              </a:rPr>
              <a:t>nguy </a:t>
            </a:r>
            <a:r>
              <a:rPr sz="2800" b="1" dirty="0">
                <a:latin typeface="Times New Roman"/>
                <a:cs typeface="Times New Roman"/>
              </a:rPr>
              <a:t>cơ  </a:t>
            </a:r>
            <a:r>
              <a:rPr sz="2800" b="1" spc="-5" dirty="0">
                <a:latin typeface="Times New Roman"/>
                <a:cs typeface="Times New Roman"/>
              </a:rPr>
              <a:t>bị </a:t>
            </a:r>
            <a:r>
              <a:rPr sz="2800" b="1" dirty="0">
                <a:latin typeface="Times New Roman"/>
                <a:cs typeface="Times New Roman"/>
              </a:rPr>
              <a:t>lạc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29511" y="1854707"/>
            <a:ext cx="1377950" cy="2522220"/>
            <a:chOff x="1429511" y="1854707"/>
            <a:chExt cx="1377950" cy="2522220"/>
          </a:xfrm>
        </p:grpSpPr>
        <p:sp>
          <p:nvSpPr>
            <p:cNvPr id="14" name="object 14"/>
            <p:cNvSpPr/>
            <p:nvPr/>
          </p:nvSpPr>
          <p:spPr>
            <a:xfrm>
              <a:off x="1429511" y="1854707"/>
              <a:ext cx="1097280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9927" y="3281171"/>
              <a:ext cx="1097280" cy="10957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49546" y="3577681"/>
            <a:ext cx="660425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 err="1">
                <a:latin typeface="Times New Roman"/>
                <a:cs typeface="Times New Roman"/>
              </a:rPr>
              <a:t>Nêu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được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các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biện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pháp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khi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bị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lạc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cần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phải</a:t>
            </a:r>
            <a:r>
              <a:rPr lang="en-US" sz="2800" b="1" spc="-5" dirty="0">
                <a:latin typeface="Times New Roman"/>
                <a:cs typeface="Times New Roman"/>
              </a:rPr>
              <a:t> </a:t>
            </a:r>
            <a:r>
              <a:rPr lang="en-US" sz="2800" b="1" spc="-5" dirty="0" err="1">
                <a:latin typeface="Times New Roman"/>
                <a:cs typeface="Times New Roman"/>
              </a:rPr>
              <a:t>làm</a:t>
            </a:r>
            <a:r>
              <a:rPr lang="en-US" sz="2800" b="1" spc="-5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47886" y="1232916"/>
            <a:ext cx="7777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pc="-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none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u="none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u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</a:p>
        </p:txBody>
      </p:sp>
      <p:sp>
        <p:nvSpPr>
          <p:cNvPr id="3" name="object 3"/>
          <p:cNvSpPr/>
          <p:nvPr/>
        </p:nvSpPr>
        <p:spPr>
          <a:xfrm>
            <a:off x="1978280" y="2555711"/>
            <a:ext cx="9660890" cy="1490887"/>
          </a:xfrm>
          <a:custGeom>
            <a:avLst/>
            <a:gdLst/>
            <a:ahLst/>
            <a:cxnLst/>
            <a:rect l="l" t="t" r="r" b="b"/>
            <a:pathLst>
              <a:path w="9660890" h="1818639">
                <a:moveTo>
                  <a:pt x="9660636" y="0"/>
                </a:moveTo>
                <a:lnTo>
                  <a:pt x="0" y="0"/>
                </a:lnTo>
                <a:lnTo>
                  <a:pt x="0" y="1818131"/>
                </a:lnTo>
                <a:lnTo>
                  <a:pt x="9660636" y="1818131"/>
                </a:lnTo>
                <a:lnTo>
                  <a:pt x="9660636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2922" y="2926842"/>
            <a:ext cx="9117077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sz="4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23: </a:t>
            </a:r>
            <a:r>
              <a:rPr sz="4400" b="1" spc="-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spc="-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en-US" sz="4400" b="1" spc="-3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5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sz="4400" b="1" spc="-3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3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3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" y="0"/>
            <a:ext cx="2784348" cy="3453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4316" y="1819655"/>
            <a:ext cx="10989945" cy="4127500"/>
            <a:chOff x="1004316" y="1819655"/>
            <a:chExt cx="10989945" cy="4127500"/>
          </a:xfrm>
        </p:grpSpPr>
        <p:sp>
          <p:nvSpPr>
            <p:cNvPr id="7" name="object 7"/>
            <p:cNvSpPr/>
            <p:nvPr/>
          </p:nvSpPr>
          <p:spPr>
            <a:xfrm>
              <a:off x="1004316" y="4040123"/>
              <a:ext cx="3301365" cy="1050290"/>
            </a:xfrm>
            <a:custGeom>
              <a:avLst/>
              <a:gdLst/>
              <a:ahLst/>
              <a:cxnLst/>
              <a:rect l="l" t="t" r="r" b="b"/>
              <a:pathLst>
                <a:path w="3301365" h="1050289">
                  <a:moveTo>
                    <a:pt x="1980438" y="0"/>
                  </a:moveTo>
                  <a:lnTo>
                    <a:pt x="1924184" y="846"/>
                  </a:lnTo>
                  <a:lnTo>
                    <a:pt x="1869057" y="3345"/>
                  </a:lnTo>
                  <a:lnTo>
                    <a:pt x="1815203" y="7437"/>
                  </a:lnTo>
                  <a:lnTo>
                    <a:pt x="1762766" y="13062"/>
                  </a:lnTo>
                  <a:lnTo>
                    <a:pt x="1711890" y="20159"/>
                  </a:lnTo>
                  <a:lnTo>
                    <a:pt x="1662721" y="28668"/>
                  </a:lnTo>
                  <a:lnTo>
                    <a:pt x="1615404" y="38530"/>
                  </a:lnTo>
                  <a:lnTo>
                    <a:pt x="1570083" y="49684"/>
                  </a:lnTo>
                  <a:lnTo>
                    <a:pt x="1526903" y="62069"/>
                  </a:lnTo>
                  <a:lnTo>
                    <a:pt x="1486009" y="75627"/>
                  </a:lnTo>
                  <a:lnTo>
                    <a:pt x="1447546" y="90296"/>
                  </a:lnTo>
                  <a:lnTo>
                    <a:pt x="1315211" y="170561"/>
                  </a:lnTo>
                  <a:lnTo>
                    <a:pt x="1286383" y="153034"/>
                  </a:lnTo>
                  <a:lnTo>
                    <a:pt x="1247919" y="138365"/>
                  </a:lnTo>
                  <a:lnTo>
                    <a:pt x="1207026" y="124807"/>
                  </a:lnTo>
                  <a:lnTo>
                    <a:pt x="1163848" y="112422"/>
                  </a:lnTo>
                  <a:lnTo>
                    <a:pt x="1118530" y="101268"/>
                  </a:lnTo>
                  <a:lnTo>
                    <a:pt x="1071219" y="91406"/>
                  </a:lnTo>
                  <a:lnTo>
                    <a:pt x="1022058" y="82897"/>
                  </a:lnTo>
                  <a:lnTo>
                    <a:pt x="971195" y="75800"/>
                  </a:lnTo>
                  <a:lnTo>
                    <a:pt x="918774" y="70175"/>
                  </a:lnTo>
                  <a:lnTo>
                    <a:pt x="864940" y="66083"/>
                  </a:lnTo>
                  <a:lnTo>
                    <a:pt x="809840" y="63584"/>
                  </a:lnTo>
                  <a:lnTo>
                    <a:pt x="753617" y="62737"/>
                  </a:lnTo>
                  <a:lnTo>
                    <a:pt x="688597" y="63869"/>
                  </a:lnTo>
                  <a:lnTo>
                    <a:pt x="625112" y="67203"/>
                  </a:lnTo>
                  <a:lnTo>
                    <a:pt x="563388" y="72646"/>
                  </a:lnTo>
                  <a:lnTo>
                    <a:pt x="503651" y="80105"/>
                  </a:lnTo>
                  <a:lnTo>
                    <a:pt x="446128" y="89488"/>
                  </a:lnTo>
                  <a:lnTo>
                    <a:pt x="391046" y="100702"/>
                  </a:lnTo>
                  <a:lnTo>
                    <a:pt x="338630" y="113655"/>
                  </a:lnTo>
                  <a:lnTo>
                    <a:pt x="289107" y="128253"/>
                  </a:lnTo>
                  <a:lnTo>
                    <a:pt x="242703" y="144405"/>
                  </a:lnTo>
                  <a:lnTo>
                    <a:pt x="199644" y="162017"/>
                  </a:lnTo>
                  <a:lnTo>
                    <a:pt x="160157" y="180998"/>
                  </a:lnTo>
                  <a:lnTo>
                    <a:pt x="124469" y="201253"/>
                  </a:lnTo>
                  <a:lnTo>
                    <a:pt x="92804" y="222691"/>
                  </a:lnTo>
                  <a:lnTo>
                    <a:pt x="42453" y="268745"/>
                  </a:lnTo>
                  <a:lnTo>
                    <a:pt x="10915" y="318417"/>
                  </a:lnTo>
                  <a:lnTo>
                    <a:pt x="0" y="370967"/>
                  </a:lnTo>
                  <a:lnTo>
                    <a:pt x="3457" y="400679"/>
                  </a:lnTo>
                  <a:lnTo>
                    <a:pt x="30169" y="457570"/>
                  </a:lnTo>
                  <a:lnTo>
                    <a:pt x="81163" y="510222"/>
                  </a:lnTo>
                  <a:lnTo>
                    <a:pt x="114974" y="534635"/>
                  </a:lnTo>
                  <a:lnTo>
                    <a:pt x="153905" y="557599"/>
                  </a:lnTo>
                  <a:lnTo>
                    <a:pt x="197639" y="578986"/>
                  </a:lnTo>
                  <a:lnTo>
                    <a:pt x="245859" y="598666"/>
                  </a:lnTo>
                  <a:lnTo>
                    <a:pt x="298249" y="616511"/>
                  </a:lnTo>
                  <a:lnTo>
                    <a:pt x="354491" y="632389"/>
                  </a:lnTo>
                  <a:lnTo>
                    <a:pt x="414269" y="646173"/>
                  </a:lnTo>
                  <a:lnTo>
                    <a:pt x="477266" y="657732"/>
                  </a:lnTo>
                  <a:lnTo>
                    <a:pt x="533146" y="664463"/>
                  </a:lnTo>
                  <a:lnTo>
                    <a:pt x="560324" y="700405"/>
                  </a:lnTo>
                  <a:lnTo>
                    <a:pt x="632586" y="744219"/>
                  </a:lnTo>
                  <a:lnTo>
                    <a:pt x="647319" y="804037"/>
                  </a:lnTo>
                  <a:lnTo>
                    <a:pt x="662103" y="828427"/>
                  </a:lnTo>
                  <a:lnTo>
                    <a:pt x="705378" y="874702"/>
                  </a:lnTo>
                  <a:lnTo>
                    <a:pt x="765517" y="917058"/>
                  </a:lnTo>
                  <a:lnTo>
                    <a:pt x="801380" y="936549"/>
                  </a:lnTo>
                  <a:lnTo>
                    <a:pt x="840824" y="954800"/>
                  </a:lnTo>
                  <a:lnTo>
                    <a:pt x="883637" y="971724"/>
                  </a:lnTo>
                  <a:lnTo>
                    <a:pt x="929606" y="987235"/>
                  </a:lnTo>
                  <a:lnTo>
                    <a:pt x="978519" y="1001246"/>
                  </a:lnTo>
                  <a:lnTo>
                    <a:pt x="1030166" y="1013670"/>
                  </a:lnTo>
                  <a:lnTo>
                    <a:pt x="1084333" y="1024420"/>
                  </a:lnTo>
                  <a:lnTo>
                    <a:pt x="1140810" y="1033411"/>
                  </a:lnTo>
                  <a:lnTo>
                    <a:pt x="1199383" y="1040554"/>
                  </a:lnTo>
                  <a:lnTo>
                    <a:pt x="1259842" y="1045764"/>
                  </a:lnTo>
                  <a:lnTo>
                    <a:pt x="1321975" y="1048953"/>
                  </a:lnTo>
                  <a:lnTo>
                    <a:pt x="1385570" y="1050036"/>
                  </a:lnTo>
                  <a:lnTo>
                    <a:pt x="1447379" y="1049014"/>
                  </a:lnTo>
                  <a:lnTo>
                    <a:pt x="1507813" y="1046003"/>
                  </a:lnTo>
                  <a:lnTo>
                    <a:pt x="1566677" y="1041080"/>
                  </a:lnTo>
                  <a:lnTo>
                    <a:pt x="1623776" y="1034327"/>
                  </a:lnTo>
                  <a:lnTo>
                    <a:pt x="1678916" y="1025821"/>
                  </a:lnTo>
                  <a:lnTo>
                    <a:pt x="1731904" y="1015642"/>
                  </a:lnTo>
                  <a:lnTo>
                    <a:pt x="1782544" y="1003869"/>
                  </a:lnTo>
                  <a:lnTo>
                    <a:pt x="1830644" y="990582"/>
                  </a:lnTo>
                  <a:lnTo>
                    <a:pt x="1876008" y="975859"/>
                  </a:lnTo>
                  <a:lnTo>
                    <a:pt x="1918443" y="959781"/>
                  </a:lnTo>
                  <a:lnTo>
                    <a:pt x="1957754" y="942426"/>
                  </a:lnTo>
                  <a:lnTo>
                    <a:pt x="1993747" y="923873"/>
                  </a:lnTo>
                  <a:lnTo>
                    <a:pt x="2055004" y="883491"/>
                  </a:lnTo>
                  <a:lnTo>
                    <a:pt x="2104898" y="828928"/>
                  </a:lnTo>
                  <a:lnTo>
                    <a:pt x="2126107" y="836040"/>
                  </a:lnTo>
                  <a:lnTo>
                    <a:pt x="2172341" y="847853"/>
                  </a:lnTo>
                  <a:lnTo>
                    <a:pt x="2220735" y="858293"/>
                  </a:lnTo>
                  <a:lnTo>
                    <a:pt x="2271127" y="867299"/>
                  </a:lnTo>
                  <a:lnTo>
                    <a:pt x="2323353" y="874807"/>
                  </a:lnTo>
                  <a:lnTo>
                    <a:pt x="2377253" y="880756"/>
                  </a:lnTo>
                  <a:lnTo>
                    <a:pt x="2432663" y="885082"/>
                  </a:lnTo>
                  <a:lnTo>
                    <a:pt x="2489421" y="887724"/>
                  </a:lnTo>
                  <a:lnTo>
                    <a:pt x="2547366" y="888619"/>
                  </a:lnTo>
                  <a:lnTo>
                    <a:pt x="2612386" y="887488"/>
                  </a:lnTo>
                  <a:lnTo>
                    <a:pt x="2675871" y="884157"/>
                  </a:lnTo>
                  <a:lnTo>
                    <a:pt x="2737595" y="878719"/>
                  </a:lnTo>
                  <a:lnTo>
                    <a:pt x="2797332" y="871266"/>
                  </a:lnTo>
                  <a:lnTo>
                    <a:pt x="2854855" y="861890"/>
                  </a:lnTo>
                  <a:lnTo>
                    <a:pt x="2909937" y="850684"/>
                  </a:lnTo>
                  <a:lnTo>
                    <a:pt x="2962353" y="837740"/>
                  </a:lnTo>
                  <a:lnTo>
                    <a:pt x="3011876" y="823151"/>
                  </a:lnTo>
                  <a:lnTo>
                    <a:pt x="3058280" y="807009"/>
                  </a:lnTo>
                  <a:lnTo>
                    <a:pt x="3101339" y="789407"/>
                  </a:lnTo>
                  <a:lnTo>
                    <a:pt x="3140826" y="770437"/>
                  </a:lnTo>
                  <a:lnTo>
                    <a:pt x="3176514" y="750191"/>
                  </a:lnTo>
                  <a:lnTo>
                    <a:pt x="3208179" y="728762"/>
                  </a:lnTo>
                  <a:lnTo>
                    <a:pt x="3258530" y="682724"/>
                  </a:lnTo>
                  <a:lnTo>
                    <a:pt x="3290068" y="633062"/>
                  </a:lnTo>
                  <a:lnTo>
                    <a:pt x="3300984" y="580517"/>
                  </a:lnTo>
                  <a:lnTo>
                    <a:pt x="3297094" y="549009"/>
                  </a:lnTo>
                  <a:lnTo>
                    <a:pt x="3267110" y="488872"/>
                  </a:lnTo>
                  <a:lnTo>
                    <a:pt x="3210044" y="433608"/>
                  </a:lnTo>
                  <a:lnTo>
                    <a:pt x="3172301" y="408193"/>
                  </a:lnTo>
                  <a:lnTo>
                    <a:pt x="3128922" y="384464"/>
                  </a:lnTo>
                  <a:lnTo>
                    <a:pt x="3080286" y="362575"/>
                  </a:lnTo>
                  <a:lnTo>
                    <a:pt x="3026771" y="342683"/>
                  </a:lnTo>
                  <a:lnTo>
                    <a:pt x="2968755" y="324944"/>
                  </a:lnTo>
                  <a:lnTo>
                    <a:pt x="2906617" y="309512"/>
                  </a:lnTo>
                  <a:lnTo>
                    <a:pt x="2840736" y="296544"/>
                  </a:lnTo>
                  <a:lnTo>
                    <a:pt x="2727579" y="282194"/>
                  </a:lnTo>
                  <a:lnTo>
                    <a:pt x="2718689" y="245999"/>
                  </a:lnTo>
                  <a:lnTo>
                    <a:pt x="2684481" y="198024"/>
                  </a:lnTo>
                  <a:lnTo>
                    <a:pt x="2632562" y="153622"/>
                  </a:lnTo>
                  <a:lnTo>
                    <a:pt x="2600490" y="132977"/>
                  </a:lnTo>
                  <a:lnTo>
                    <a:pt x="2564627" y="113486"/>
                  </a:lnTo>
                  <a:lnTo>
                    <a:pt x="2525183" y="95235"/>
                  </a:lnTo>
                  <a:lnTo>
                    <a:pt x="2482370" y="78311"/>
                  </a:lnTo>
                  <a:lnTo>
                    <a:pt x="2436401" y="62800"/>
                  </a:lnTo>
                  <a:lnTo>
                    <a:pt x="2387488" y="48789"/>
                  </a:lnTo>
                  <a:lnTo>
                    <a:pt x="2335841" y="36365"/>
                  </a:lnTo>
                  <a:lnTo>
                    <a:pt x="2281674" y="25615"/>
                  </a:lnTo>
                  <a:lnTo>
                    <a:pt x="2225197" y="16624"/>
                  </a:lnTo>
                  <a:lnTo>
                    <a:pt x="2166624" y="9481"/>
                  </a:lnTo>
                  <a:lnTo>
                    <a:pt x="2106165" y="4271"/>
                  </a:lnTo>
                  <a:lnTo>
                    <a:pt x="2044032" y="1082"/>
                  </a:lnTo>
                  <a:lnTo>
                    <a:pt x="1980438" y="0"/>
                  </a:lnTo>
                  <a:close/>
                </a:path>
              </a:pathLst>
            </a:custGeom>
            <a:solidFill>
              <a:srgbClr val="EFD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03180" y="1819655"/>
              <a:ext cx="1790700" cy="893444"/>
            </a:xfrm>
            <a:custGeom>
              <a:avLst/>
              <a:gdLst/>
              <a:ahLst/>
              <a:cxnLst/>
              <a:rect l="l" t="t" r="r" b="b"/>
              <a:pathLst>
                <a:path w="1790700" h="893444">
                  <a:moveTo>
                    <a:pt x="791718" y="0"/>
                  </a:moveTo>
                  <a:lnTo>
                    <a:pt x="734298" y="2681"/>
                  </a:lnTo>
                  <a:lnTo>
                    <a:pt x="679377" y="10483"/>
                  </a:lnTo>
                  <a:lnTo>
                    <a:pt x="627511" y="23036"/>
                  </a:lnTo>
                  <a:lnTo>
                    <a:pt x="579254" y="39973"/>
                  </a:lnTo>
                  <a:lnTo>
                    <a:pt x="535162" y="60928"/>
                  </a:lnTo>
                  <a:lnTo>
                    <a:pt x="495790" y="85532"/>
                  </a:lnTo>
                  <a:lnTo>
                    <a:pt x="461695" y="113420"/>
                  </a:lnTo>
                  <a:lnTo>
                    <a:pt x="433431" y="144223"/>
                  </a:lnTo>
                  <a:lnTo>
                    <a:pt x="411555" y="177574"/>
                  </a:lnTo>
                  <a:lnTo>
                    <a:pt x="396621" y="213106"/>
                  </a:lnTo>
                  <a:lnTo>
                    <a:pt x="393065" y="236474"/>
                  </a:lnTo>
                  <a:lnTo>
                    <a:pt x="322072" y="241173"/>
                  </a:lnTo>
                  <a:lnTo>
                    <a:pt x="268398" y="251059"/>
                  </a:lnTo>
                  <a:lnTo>
                    <a:pt x="218009" y="265539"/>
                  </a:lnTo>
                  <a:lnTo>
                    <a:pt x="171462" y="284245"/>
                  </a:lnTo>
                  <a:lnTo>
                    <a:pt x="129314" y="306810"/>
                  </a:lnTo>
                  <a:lnTo>
                    <a:pt x="92122" y="332866"/>
                  </a:lnTo>
                  <a:lnTo>
                    <a:pt x="60443" y="362047"/>
                  </a:lnTo>
                  <a:lnTo>
                    <a:pt x="34835" y="393984"/>
                  </a:lnTo>
                  <a:lnTo>
                    <a:pt x="15853" y="428312"/>
                  </a:lnTo>
                  <a:lnTo>
                    <a:pt x="4056" y="464661"/>
                  </a:lnTo>
                  <a:lnTo>
                    <a:pt x="0" y="502666"/>
                  </a:lnTo>
                  <a:lnTo>
                    <a:pt x="4648" y="543286"/>
                  </a:lnTo>
                  <a:lnTo>
                    <a:pt x="18137" y="581979"/>
                  </a:lnTo>
                  <a:lnTo>
                    <a:pt x="39781" y="618294"/>
                  </a:lnTo>
                  <a:lnTo>
                    <a:pt x="68897" y="651779"/>
                  </a:lnTo>
                  <a:lnTo>
                    <a:pt x="104799" y="681985"/>
                  </a:lnTo>
                  <a:lnTo>
                    <a:pt x="146804" y="708459"/>
                  </a:lnTo>
                  <a:lnTo>
                    <a:pt x="194225" y="730751"/>
                  </a:lnTo>
                  <a:lnTo>
                    <a:pt x="246379" y="748411"/>
                  </a:lnTo>
                  <a:lnTo>
                    <a:pt x="305053" y="760476"/>
                  </a:lnTo>
                  <a:lnTo>
                    <a:pt x="360425" y="814959"/>
                  </a:lnTo>
                  <a:lnTo>
                    <a:pt x="399176" y="837501"/>
                  </a:lnTo>
                  <a:lnTo>
                    <a:pt x="442082" y="856657"/>
                  </a:lnTo>
                  <a:lnTo>
                    <a:pt x="488664" y="872109"/>
                  </a:lnTo>
                  <a:lnTo>
                    <a:pt x="538442" y="883539"/>
                  </a:lnTo>
                  <a:lnTo>
                    <a:pt x="590936" y="890629"/>
                  </a:lnTo>
                  <a:lnTo>
                    <a:pt x="645668" y="893064"/>
                  </a:lnTo>
                  <a:lnTo>
                    <a:pt x="700398" y="890629"/>
                  </a:lnTo>
                  <a:lnTo>
                    <a:pt x="752888" y="883539"/>
                  </a:lnTo>
                  <a:lnTo>
                    <a:pt x="802655" y="872109"/>
                  </a:lnTo>
                  <a:lnTo>
                    <a:pt x="849216" y="856657"/>
                  </a:lnTo>
                  <a:lnTo>
                    <a:pt x="892086" y="837501"/>
                  </a:lnTo>
                  <a:lnTo>
                    <a:pt x="930783" y="814959"/>
                  </a:lnTo>
                  <a:lnTo>
                    <a:pt x="936371" y="810387"/>
                  </a:lnTo>
                  <a:lnTo>
                    <a:pt x="978789" y="825627"/>
                  </a:lnTo>
                  <a:lnTo>
                    <a:pt x="1015853" y="834580"/>
                  </a:lnTo>
                  <a:lnTo>
                    <a:pt x="1054512" y="841152"/>
                  </a:lnTo>
                  <a:lnTo>
                    <a:pt x="1094553" y="845200"/>
                  </a:lnTo>
                  <a:lnTo>
                    <a:pt x="1135761" y="846582"/>
                  </a:lnTo>
                  <a:lnTo>
                    <a:pt x="1194352" y="843793"/>
                  </a:lnTo>
                  <a:lnTo>
                    <a:pt x="1250320" y="835685"/>
                  </a:lnTo>
                  <a:lnTo>
                    <a:pt x="1303078" y="822648"/>
                  </a:lnTo>
                  <a:lnTo>
                    <a:pt x="1352040" y="805071"/>
                  </a:lnTo>
                  <a:lnTo>
                    <a:pt x="1396618" y="783341"/>
                  </a:lnTo>
                  <a:lnTo>
                    <a:pt x="1436226" y="757847"/>
                  </a:lnTo>
                  <a:lnTo>
                    <a:pt x="1470278" y="728980"/>
                  </a:lnTo>
                  <a:lnTo>
                    <a:pt x="1500504" y="692023"/>
                  </a:lnTo>
                  <a:lnTo>
                    <a:pt x="1544320" y="683006"/>
                  </a:lnTo>
                  <a:lnTo>
                    <a:pt x="1596474" y="665346"/>
                  </a:lnTo>
                  <a:lnTo>
                    <a:pt x="1643895" y="643052"/>
                  </a:lnTo>
                  <a:lnTo>
                    <a:pt x="1685900" y="616573"/>
                  </a:lnTo>
                  <a:lnTo>
                    <a:pt x="1721802" y="586359"/>
                  </a:lnTo>
                  <a:lnTo>
                    <a:pt x="1750918" y="552858"/>
                  </a:lnTo>
                  <a:lnTo>
                    <a:pt x="1772562" y="516520"/>
                  </a:lnTo>
                  <a:lnTo>
                    <a:pt x="1786051" y="477796"/>
                  </a:lnTo>
                  <a:lnTo>
                    <a:pt x="1790700" y="437134"/>
                  </a:lnTo>
                  <a:lnTo>
                    <a:pt x="1787017" y="400936"/>
                  </a:lnTo>
                  <a:lnTo>
                    <a:pt x="1759001" y="333291"/>
                  </a:lnTo>
                  <a:lnTo>
                    <a:pt x="1735629" y="302481"/>
                  </a:lnTo>
                  <a:lnTo>
                    <a:pt x="1706654" y="274102"/>
                  </a:lnTo>
                  <a:lnTo>
                    <a:pt x="1672558" y="248475"/>
                  </a:lnTo>
                  <a:lnTo>
                    <a:pt x="1633821" y="225917"/>
                  </a:lnTo>
                  <a:lnTo>
                    <a:pt x="1590924" y="206746"/>
                  </a:lnTo>
                  <a:lnTo>
                    <a:pt x="1544347" y="191281"/>
                  </a:lnTo>
                  <a:lnTo>
                    <a:pt x="1494572" y="179841"/>
                  </a:lnTo>
                  <a:lnTo>
                    <a:pt x="1442078" y="172743"/>
                  </a:lnTo>
                  <a:lnTo>
                    <a:pt x="1387348" y="170307"/>
                  </a:lnTo>
                  <a:lnTo>
                    <a:pt x="1346140" y="171690"/>
                  </a:lnTo>
                  <a:lnTo>
                    <a:pt x="1306099" y="175752"/>
                  </a:lnTo>
                  <a:lnTo>
                    <a:pt x="1267440" y="182362"/>
                  </a:lnTo>
                  <a:lnTo>
                    <a:pt x="1230376" y="191389"/>
                  </a:lnTo>
                  <a:lnTo>
                    <a:pt x="1184402" y="207899"/>
                  </a:lnTo>
                  <a:lnTo>
                    <a:pt x="1163320" y="162941"/>
                  </a:lnTo>
                  <a:lnTo>
                    <a:pt x="1139952" y="132132"/>
                  </a:lnTo>
                  <a:lnTo>
                    <a:pt x="1110979" y="103759"/>
                  </a:lnTo>
                  <a:lnTo>
                    <a:pt x="1076884" y="78137"/>
                  </a:lnTo>
                  <a:lnTo>
                    <a:pt x="1038148" y="55586"/>
                  </a:lnTo>
                  <a:lnTo>
                    <a:pt x="995253" y="36422"/>
                  </a:lnTo>
                  <a:lnTo>
                    <a:pt x="948680" y="20964"/>
                  </a:lnTo>
                  <a:lnTo>
                    <a:pt x="898912" y="9529"/>
                  </a:lnTo>
                  <a:lnTo>
                    <a:pt x="846431" y="2435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7680" y="5076444"/>
              <a:ext cx="1408176" cy="870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3973" y="5090921"/>
              <a:ext cx="1280160" cy="744220"/>
            </a:xfrm>
            <a:custGeom>
              <a:avLst/>
              <a:gdLst/>
              <a:ahLst/>
              <a:cxnLst/>
              <a:rect l="l" t="t" r="r" b="b"/>
              <a:pathLst>
                <a:path w="1280159" h="744220">
                  <a:moveTo>
                    <a:pt x="566039" y="0"/>
                  </a:moveTo>
                  <a:lnTo>
                    <a:pt x="617070" y="3471"/>
                  </a:lnTo>
                  <a:lnTo>
                    <a:pt x="665160" y="13487"/>
                  </a:lnTo>
                  <a:lnTo>
                    <a:pt x="709532" y="29447"/>
                  </a:lnTo>
                  <a:lnTo>
                    <a:pt x="749411" y="50752"/>
                  </a:lnTo>
                  <a:lnTo>
                    <a:pt x="784021" y="76801"/>
                  </a:lnTo>
                  <a:lnTo>
                    <a:pt x="812587" y="106995"/>
                  </a:lnTo>
                  <a:lnTo>
                    <a:pt x="834334" y="140734"/>
                  </a:lnTo>
                  <a:lnTo>
                    <a:pt x="848486" y="177418"/>
                  </a:lnTo>
                  <a:lnTo>
                    <a:pt x="851916" y="203453"/>
                  </a:lnTo>
                  <a:lnTo>
                    <a:pt x="895223" y="213867"/>
                  </a:lnTo>
                  <a:lnTo>
                    <a:pt x="932449" y="228552"/>
                  </a:lnTo>
                  <a:lnTo>
                    <a:pt x="966343" y="247141"/>
                  </a:lnTo>
                  <a:lnTo>
                    <a:pt x="991870" y="268731"/>
                  </a:lnTo>
                  <a:lnTo>
                    <a:pt x="1049908" y="273303"/>
                  </a:lnTo>
                  <a:lnTo>
                    <a:pt x="1104051" y="286248"/>
                  </a:lnTo>
                  <a:lnTo>
                    <a:pt x="1153039" y="306739"/>
                  </a:lnTo>
                  <a:lnTo>
                    <a:pt x="1195716" y="333879"/>
                  </a:lnTo>
                  <a:lnTo>
                    <a:pt x="1230924" y="366771"/>
                  </a:lnTo>
                  <a:lnTo>
                    <a:pt x="1257505" y="404517"/>
                  </a:lnTo>
                  <a:lnTo>
                    <a:pt x="1274303" y="446220"/>
                  </a:lnTo>
                  <a:lnTo>
                    <a:pt x="1280159" y="490981"/>
                  </a:lnTo>
                  <a:lnTo>
                    <a:pt x="1275516" y="530923"/>
                  </a:lnTo>
                  <a:lnTo>
                    <a:pt x="1262128" y="568515"/>
                  </a:lnTo>
                  <a:lnTo>
                    <a:pt x="1240808" y="603131"/>
                  </a:lnTo>
                  <a:lnTo>
                    <a:pt x="1212370" y="634143"/>
                  </a:lnTo>
                  <a:lnTo>
                    <a:pt x="1177627" y="660923"/>
                  </a:lnTo>
                  <a:lnTo>
                    <a:pt x="1137393" y="682845"/>
                  </a:lnTo>
                  <a:lnTo>
                    <a:pt x="1092479" y="699280"/>
                  </a:lnTo>
                  <a:lnTo>
                    <a:pt x="1043700" y="709601"/>
                  </a:lnTo>
                  <a:lnTo>
                    <a:pt x="991870" y="713181"/>
                  </a:lnTo>
                  <a:lnTo>
                    <a:pt x="933747" y="708667"/>
                  </a:lnTo>
                  <a:lnTo>
                    <a:pt x="879601" y="695720"/>
                  </a:lnTo>
                  <a:lnTo>
                    <a:pt x="830599" y="675231"/>
                  </a:lnTo>
                  <a:lnTo>
                    <a:pt x="787907" y="648093"/>
                  </a:lnTo>
                  <a:lnTo>
                    <a:pt x="779779" y="640511"/>
                  </a:lnTo>
                  <a:lnTo>
                    <a:pt x="724789" y="636244"/>
                  </a:lnTo>
                  <a:lnTo>
                    <a:pt x="709802" y="632663"/>
                  </a:lnTo>
                  <a:lnTo>
                    <a:pt x="700658" y="645744"/>
                  </a:lnTo>
                  <a:lnTo>
                    <a:pt x="665449" y="678629"/>
                  </a:lnTo>
                  <a:lnTo>
                    <a:pt x="622772" y="705762"/>
                  </a:lnTo>
                  <a:lnTo>
                    <a:pt x="573785" y="726249"/>
                  </a:lnTo>
                  <a:lnTo>
                    <a:pt x="519648" y="739197"/>
                  </a:lnTo>
                  <a:lnTo>
                    <a:pt x="461518" y="743711"/>
                  </a:lnTo>
                  <a:lnTo>
                    <a:pt x="403415" y="739198"/>
                  </a:lnTo>
                  <a:lnTo>
                    <a:pt x="349313" y="726252"/>
                  </a:lnTo>
                  <a:lnTo>
                    <a:pt x="300354" y="705767"/>
                  </a:lnTo>
                  <a:lnTo>
                    <a:pt x="257682" y="678637"/>
                  </a:lnTo>
                  <a:lnTo>
                    <a:pt x="218058" y="633323"/>
                  </a:lnTo>
                  <a:lnTo>
                    <a:pt x="176149" y="623290"/>
                  </a:lnTo>
                  <a:lnTo>
                    <a:pt x="127161" y="602804"/>
                  </a:lnTo>
                  <a:lnTo>
                    <a:pt x="84478" y="575673"/>
                  </a:lnTo>
                  <a:lnTo>
                    <a:pt x="49260" y="542791"/>
                  </a:lnTo>
                  <a:lnTo>
                    <a:pt x="22667" y="505054"/>
                  </a:lnTo>
                  <a:lnTo>
                    <a:pt x="5860" y="463356"/>
                  </a:lnTo>
                  <a:lnTo>
                    <a:pt x="0" y="418591"/>
                  </a:lnTo>
                  <a:lnTo>
                    <a:pt x="5856" y="373790"/>
                  </a:lnTo>
                  <a:lnTo>
                    <a:pt x="22654" y="332072"/>
                  </a:lnTo>
                  <a:lnTo>
                    <a:pt x="49235" y="294328"/>
                  </a:lnTo>
                  <a:lnTo>
                    <a:pt x="84443" y="261449"/>
                  </a:lnTo>
                  <a:lnTo>
                    <a:pt x="127120" y="234327"/>
                  </a:lnTo>
                  <a:lnTo>
                    <a:pt x="176108" y="213851"/>
                  </a:lnTo>
                  <a:lnTo>
                    <a:pt x="230250" y="200913"/>
                  </a:lnTo>
                  <a:lnTo>
                    <a:pt x="280924" y="196976"/>
                  </a:lnTo>
                  <a:lnTo>
                    <a:pt x="283464" y="177418"/>
                  </a:lnTo>
                  <a:lnTo>
                    <a:pt x="297621" y="140734"/>
                  </a:lnTo>
                  <a:lnTo>
                    <a:pt x="319383" y="106995"/>
                  </a:lnTo>
                  <a:lnTo>
                    <a:pt x="347969" y="76801"/>
                  </a:lnTo>
                  <a:lnTo>
                    <a:pt x="382603" y="50752"/>
                  </a:lnTo>
                  <a:lnTo>
                    <a:pt x="422505" y="29447"/>
                  </a:lnTo>
                  <a:lnTo>
                    <a:pt x="466897" y="13487"/>
                  </a:lnTo>
                  <a:lnTo>
                    <a:pt x="515001" y="3471"/>
                  </a:lnTo>
                  <a:lnTo>
                    <a:pt x="566039" y="0"/>
                  </a:lnTo>
                  <a:close/>
                </a:path>
              </a:pathLst>
            </a:custGeom>
            <a:ln w="25400">
              <a:solidFill>
                <a:srgbClr val="90C22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3276600" y="2081276"/>
            <a:ext cx="5486400" cy="284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2171" y="4753822"/>
            <a:ext cx="1147525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1.</a:t>
            </a:r>
            <a:r>
              <a:rPr lang="vi-VN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Nhận diện </a:t>
            </a: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và </a:t>
            </a:r>
            <a:r>
              <a:rPr lang="vi-VN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phát hiện </a:t>
            </a: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ra </a:t>
            </a:r>
            <a:r>
              <a:rPr lang="vi-VN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những nơi </a:t>
            </a: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có </a:t>
            </a:r>
            <a:r>
              <a:rPr lang="vi-VN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nguy </a:t>
            </a: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cơ  </a:t>
            </a:r>
            <a:r>
              <a:rPr lang="vi-VN" sz="36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bị </a:t>
            </a:r>
            <a:r>
              <a:rPr lang="vi-VN"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lạc</a:t>
            </a:r>
            <a:r>
              <a:rPr lang="vi-VN" sz="1600" b="1" dirty="0">
                <a:latin typeface="Times New Roman"/>
                <a:cs typeface="Times New Roman"/>
              </a:rPr>
              <a:t>.</a:t>
            </a:r>
            <a:endParaRPr lang="vi-VN" sz="1600" dirty="0">
              <a:latin typeface="Times New Roman"/>
              <a:cs typeface="Times New Roman"/>
            </a:endParaRPr>
          </a:p>
          <a:p>
            <a:pPr>
              <a:defRPr/>
            </a:pP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01399" y="26633"/>
              <a:ext cx="947685" cy="7856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4206" y="687930"/>
            <a:ext cx="11430000" cy="1125308"/>
          </a:xfrm>
          <a:prstGeom prst="rect">
            <a:avLst/>
          </a:prstGeom>
          <a:solidFill>
            <a:srgbClr val="EAF6D1"/>
          </a:solidFill>
          <a:ln w="28575">
            <a:solidFill>
              <a:srgbClr val="539F2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95"/>
              </a:spcBef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đình em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đến những nơi nào vào dịp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kì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sz="3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hè…?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7576" y="192023"/>
            <a:ext cx="6788658" cy="4025294"/>
            <a:chOff x="417576" y="192023"/>
            <a:chExt cx="6788658" cy="4025294"/>
          </a:xfrm>
        </p:grpSpPr>
        <p:sp>
          <p:nvSpPr>
            <p:cNvPr id="7" name="object 7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234" y="1998725"/>
              <a:ext cx="2580640" cy="1876425"/>
            </a:xfrm>
            <a:custGeom>
              <a:avLst/>
              <a:gdLst/>
              <a:ahLst/>
              <a:cxnLst/>
              <a:rect l="l" t="t" r="r" b="b"/>
              <a:pathLst>
                <a:path w="2580640" h="1876425">
                  <a:moveTo>
                    <a:pt x="2580131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580131" y="1876044"/>
                  </a:lnTo>
                  <a:lnTo>
                    <a:pt x="258013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234" y="1998725"/>
              <a:ext cx="2580640" cy="1876425"/>
            </a:xfrm>
            <a:custGeom>
              <a:avLst/>
              <a:gdLst/>
              <a:ahLst/>
              <a:cxnLst/>
              <a:rect l="l" t="t" r="r" b="b"/>
              <a:pathLst>
                <a:path w="2580640" h="1876425">
                  <a:moveTo>
                    <a:pt x="0" y="1876044"/>
                  </a:moveTo>
                  <a:lnTo>
                    <a:pt x="2580131" y="1876044"/>
                  </a:lnTo>
                  <a:lnTo>
                    <a:pt x="2580131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3559" y="3823715"/>
              <a:ext cx="388620" cy="170815"/>
            </a:xfrm>
            <a:custGeom>
              <a:avLst/>
              <a:gdLst/>
              <a:ahLst/>
              <a:cxnLst/>
              <a:rect l="l" t="t" r="r" b="b"/>
              <a:pathLst>
                <a:path w="388619" h="170814">
                  <a:moveTo>
                    <a:pt x="388619" y="0"/>
                  </a:moveTo>
                  <a:lnTo>
                    <a:pt x="0" y="0"/>
                  </a:lnTo>
                  <a:lnTo>
                    <a:pt x="194309" y="170687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063" y="2098547"/>
              <a:ext cx="3029740" cy="21187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8165" y="1742693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4">
                  <a:moveTo>
                    <a:pt x="623760" y="0"/>
                  </a:move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9334" y="246252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192595" y="51828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623760" y="544067"/>
                  </a:lnTo>
                  <a:lnTo>
                    <a:pt x="676320" y="528101"/>
                  </a:lnTo>
                  <a:lnTo>
                    <a:pt x="871410" y="296163"/>
                  </a:lnTo>
                  <a:lnTo>
                    <a:pt x="880745" y="271160"/>
                  </a:lnTo>
                  <a:lnTo>
                    <a:pt x="878411" y="257891"/>
                  </a:lnTo>
                  <a:lnTo>
                    <a:pt x="688149" y="24129"/>
                  </a:lnTo>
                  <a:lnTo>
                    <a:pt x="642518" y="1823"/>
                  </a:lnTo>
                  <a:lnTo>
                    <a:pt x="62376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8165" y="1742693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4">
                  <a:moveTo>
                    <a:pt x="871410" y="246252"/>
                  </a:moveTo>
                  <a:lnTo>
                    <a:pt x="765462" y="117838"/>
                  </a:lnTo>
                  <a:lnTo>
                    <a:pt x="711057" y="51895"/>
                  </a:lnTo>
                  <a:lnTo>
                    <a:pt x="691012" y="27600"/>
                  </a:lnTo>
                  <a:lnTo>
                    <a:pt x="642518" y="1823"/>
                  </a:lnTo>
                  <a:lnTo>
                    <a:pt x="623760" y="0"/>
                  </a:lnTo>
                  <a:lnTo>
                    <a:pt x="411718" y="0"/>
                  </a:lnTo>
                  <a:lnTo>
                    <a:pt x="302831" y="0"/>
                  </a:lnTo>
                  <a:lnTo>
                    <a:pt x="262715" y="0"/>
                  </a:ln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86647" y="152544"/>
                  </a:lnTo>
                  <a:lnTo>
                    <a:pt x="32242" y="218487"/>
                  </a:lnTo>
                  <a:lnTo>
                    <a:pt x="12197" y="242782"/>
                  </a:lnTo>
                  <a:lnTo>
                    <a:pt x="9334" y="246252"/>
                  </a:lnTo>
                  <a:lnTo>
                    <a:pt x="2333" y="257891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9334" y="296163"/>
                  </a:lnTo>
                  <a:lnTo>
                    <a:pt x="115282" y="424578"/>
                  </a:lnTo>
                  <a:lnTo>
                    <a:pt x="169687" y="490521"/>
                  </a:lnTo>
                  <a:lnTo>
                    <a:pt x="189732" y="51481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469026" y="544067"/>
                  </a:lnTo>
                  <a:lnTo>
                    <a:pt x="577913" y="544067"/>
                  </a:lnTo>
                  <a:lnTo>
                    <a:pt x="618029" y="544067"/>
                  </a:lnTo>
                  <a:lnTo>
                    <a:pt x="623760" y="544067"/>
                  </a:lnTo>
                  <a:lnTo>
                    <a:pt x="642518" y="541968"/>
                  </a:lnTo>
                  <a:lnTo>
                    <a:pt x="660574" y="536321"/>
                  </a:lnTo>
                  <a:lnTo>
                    <a:pt x="676320" y="528101"/>
                  </a:lnTo>
                  <a:lnTo>
                    <a:pt x="688149" y="518286"/>
                  </a:lnTo>
                  <a:lnTo>
                    <a:pt x="794097" y="389872"/>
                  </a:lnTo>
                  <a:lnTo>
                    <a:pt x="848502" y="323929"/>
                  </a:lnTo>
                  <a:lnTo>
                    <a:pt x="868547" y="299634"/>
                  </a:lnTo>
                  <a:lnTo>
                    <a:pt x="871410" y="296163"/>
                  </a:lnTo>
                  <a:lnTo>
                    <a:pt x="878411" y="284454"/>
                  </a:lnTo>
                  <a:lnTo>
                    <a:pt x="880745" y="271160"/>
                  </a:lnTo>
                  <a:lnTo>
                    <a:pt x="878411" y="257891"/>
                  </a:lnTo>
                  <a:lnTo>
                    <a:pt x="871410" y="246252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7314" y="1989581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2788919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788919" y="1831848"/>
                  </a:lnTo>
                  <a:lnTo>
                    <a:pt x="278891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7314" y="1989581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0" y="1831848"/>
                  </a:moveTo>
                  <a:lnTo>
                    <a:pt x="2788919" y="1831848"/>
                  </a:lnTo>
                  <a:lnTo>
                    <a:pt x="2788919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6608" y="3820668"/>
              <a:ext cx="431800" cy="173990"/>
            </a:xfrm>
            <a:custGeom>
              <a:avLst/>
              <a:gdLst/>
              <a:ahLst/>
              <a:cxnLst/>
              <a:rect l="l" t="t" r="r" b="b"/>
              <a:pathLst>
                <a:path w="431800" h="173989">
                  <a:moveTo>
                    <a:pt x="431291" y="0"/>
                  </a:moveTo>
                  <a:lnTo>
                    <a:pt x="0" y="0"/>
                  </a:lnTo>
                  <a:lnTo>
                    <a:pt x="215645" y="173735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96961" y="2020823"/>
              <a:ext cx="3281078" cy="21964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3430" y="1725929"/>
              <a:ext cx="977900" cy="556260"/>
            </a:xfrm>
            <a:custGeom>
              <a:avLst/>
              <a:gdLst/>
              <a:ahLst/>
              <a:cxnLst/>
              <a:rect l="l" t="t" r="r" b="b"/>
              <a:pathLst>
                <a:path w="977900" h="556260">
                  <a:moveTo>
                    <a:pt x="692277" y="0"/>
                  </a:moveTo>
                  <a:lnTo>
                    <a:pt x="285369" y="0"/>
                  </a:lnTo>
                  <a:lnTo>
                    <a:pt x="264499" y="1867"/>
                  </a:lnTo>
                  <a:lnTo>
                    <a:pt x="226950" y="14841"/>
                  </a:lnTo>
                  <a:lnTo>
                    <a:pt x="10287" y="251714"/>
                  </a:lnTo>
                  <a:lnTo>
                    <a:pt x="0" y="277241"/>
                  </a:lnTo>
                  <a:lnTo>
                    <a:pt x="2571" y="290826"/>
                  </a:lnTo>
                  <a:lnTo>
                    <a:pt x="213868" y="529844"/>
                  </a:lnTo>
                  <a:lnTo>
                    <a:pt x="264499" y="554114"/>
                  </a:lnTo>
                  <a:lnTo>
                    <a:pt x="285369" y="556260"/>
                  </a:lnTo>
                  <a:lnTo>
                    <a:pt x="692277" y="556260"/>
                  </a:lnTo>
                  <a:lnTo>
                    <a:pt x="733218" y="548338"/>
                  </a:lnTo>
                  <a:lnTo>
                    <a:pt x="967359" y="302768"/>
                  </a:lnTo>
                  <a:lnTo>
                    <a:pt x="977646" y="277241"/>
                  </a:lnTo>
                  <a:lnTo>
                    <a:pt x="975074" y="263655"/>
                  </a:lnTo>
                  <a:lnTo>
                    <a:pt x="763778" y="24637"/>
                  </a:lnTo>
                  <a:lnTo>
                    <a:pt x="713146" y="1867"/>
                  </a:lnTo>
                  <a:lnTo>
                    <a:pt x="69227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3430" y="1725929"/>
              <a:ext cx="977900" cy="556260"/>
            </a:xfrm>
            <a:custGeom>
              <a:avLst/>
              <a:gdLst/>
              <a:ahLst/>
              <a:cxnLst/>
              <a:rect l="l" t="t" r="r" b="b"/>
              <a:pathLst>
                <a:path w="977900" h="556260">
                  <a:moveTo>
                    <a:pt x="967359" y="251714"/>
                  </a:moveTo>
                  <a:lnTo>
                    <a:pt x="849663" y="120435"/>
                  </a:lnTo>
                  <a:lnTo>
                    <a:pt x="789225" y="53022"/>
                  </a:lnTo>
                  <a:lnTo>
                    <a:pt x="766958" y="28186"/>
                  </a:lnTo>
                  <a:lnTo>
                    <a:pt x="763778" y="24637"/>
                  </a:lnTo>
                  <a:lnTo>
                    <a:pt x="750695" y="14841"/>
                  </a:lnTo>
                  <a:lnTo>
                    <a:pt x="733218" y="7032"/>
                  </a:lnTo>
                  <a:lnTo>
                    <a:pt x="713146" y="1867"/>
                  </a:lnTo>
                  <a:lnTo>
                    <a:pt x="692277" y="0"/>
                  </a:lnTo>
                  <a:lnTo>
                    <a:pt x="457033" y="0"/>
                  </a:lnTo>
                  <a:lnTo>
                    <a:pt x="336232" y="0"/>
                  </a:lnTo>
                  <a:lnTo>
                    <a:pt x="291726" y="0"/>
                  </a:lnTo>
                  <a:lnTo>
                    <a:pt x="285369" y="0"/>
                  </a:lnTo>
                  <a:lnTo>
                    <a:pt x="264499" y="1867"/>
                  </a:lnTo>
                  <a:lnTo>
                    <a:pt x="226950" y="14841"/>
                  </a:lnTo>
                  <a:lnTo>
                    <a:pt x="96172" y="155916"/>
                  </a:lnTo>
                  <a:lnTo>
                    <a:pt x="35734" y="223329"/>
                  </a:lnTo>
                  <a:lnTo>
                    <a:pt x="13467" y="248165"/>
                  </a:lnTo>
                  <a:lnTo>
                    <a:pt x="10287" y="251714"/>
                  </a:lnTo>
                  <a:lnTo>
                    <a:pt x="2571" y="263655"/>
                  </a:lnTo>
                  <a:lnTo>
                    <a:pt x="0" y="277241"/>
                  </a:lnTo>
                  <a:lnTo>
                    <a:pt x="2571" y="290826"/>
                  </a:lnTo>
                  <a:lnTo>
                    <a:pt x="10287" y="302768"/>
                  </a:lnTo>
                  <a:lnTo>
                    <a:pt x="127982" y="434046"/>
                  </a:lnTo>
                  <a:lnTo>
                    <a:pt x="188420" y="501459"/>
                  </a:lnTo>
                  <a:lnTo>
                    <a:pt x="213868" y="529844"/>
                  </a:lnTo>
                  <a:lnTo>
                    <a:pt x="264499" y="554114"/>
                  </a:lnTo>
                  <a:lnTo>
                    <a:pt x="285369" y="556260"/>
                  </a:lnTo>
                  <a:lnTo>
                    <a:pt x="520612" y="556260"/>
                  </a:lnTo>
                  <a:lnTo>
                    <a:pt x="641413" y="556260"/>
                  </a:lnTo>
                  <a:lnTo>
                    <a:pt x="685919" y="556260"/>
                  </a:lnTo>
                  <a:lnTo>
                    <a:pt x="692277" y="556260"/>
                  </a:lnTo>
                  <a:lnTo>
                    <a:pt x="713146" y="554114"/>
                  </a:lnTo>
                  <a:lnTo>
                    <a:pt x="750695" y="539918"/>
                  </a:lnTo>
                  <a:lnTo>
                    <a:pt x="881473" y="398565"/>
                  </a:lnTo>
                  <a:lnTo>
                    <a:pt x="941911" y="331152"/>
                  </a:lnTo>
                  <a:lnTo>
                    <a:pt x="964178" y="306316"/>
                  </a:lnTo>
                  <a:lnTo>
                    <a:pt x="967359" y="302768"/>
                  </a:lnTo>
                  <a:lnTo>
                    <a:pt x="975074" y="290826"/>
                  </a:lnTo>
                  <a:lnTo>
                    <a:pt x="977646" y="277241"/>
                  </a:lnTo>
                  <a:lnTo>
                    <a:pt x="975074" y="263655"/>
                  </a:lnTo>
                  <a:lnTo>
                    <a:pt x="967359" y="251714"/>
                  </a:lnTo>
                  <a:close/>
                </a:path>
              </a:pathLst>
            </a:custGeom>
            <a:ln w="34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47417" y="1848434"/>
            <a:ext cx="3964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603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1	</a:t>
            </a:r>
            <a:r>
              <a:rPr sz="2700" baseline="3086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2700" baseline="3086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870762" y="1726819"/>
            <a:ext cx="3796889" cy="2517947"/>
            <a:chOff x="8406765" y="1726819"/>
            <a:chExt cx="2668270" cy="2267585"/>
          </a:xfrm>
        </p:grpSpPr>
        <p:sp>
          <p:nvSpPr>
            <p:cNvPr id="22" name="object 22"/>
            <p:cNvSpPr/>
            <p:nvPr/>
          </p:nvSpPr>
          <p:spPr>
            <a:xfrm>
              <a:off x="8416290" y="1998726"/>
              <a:ext cx="2649220" cy="1823085"/>
            </a:xfrm>
            <a:custGeom>
              <a:avLst/>
              <a:gdLst/>
              <a:ahLst/>
              <a:cxnLst/>
              <a:rect l="l" t="t" r="r" b="b"/>
              <a:pathLst>
                <a:path w="2649220" h="1823085">
                  <a:moveTo>
                    <a:pt x="2648711" y="0"/>
                  </a:moveTo>
                  <a:lnTo>
                    <a:pt x="0" y="0"/>
                  </a:lnTo>
                  <a:lnTo>
                    <a:pt x="0" y="1822704"/>
                  </a:lnTo>
                  <a:lnTo>
                    <a:pt x="2648711" y="1822704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16290" y="1998726"/>
              <a:ext cx="2649220" cy="1823085"/>
            </a:xfrm>
            <a:custGeom>
              <a:avLst/>
              <a:gdLst/>
              <a:ahLst/>
              <a:cxnLst/>
              <a:rect l="l" t="t" r="r" b="b"/>
              <a:pathLst>
                <a:path w="2649220" h="1823085">
                  <a:moveTo>
                    <a:pt x="0" y="1822704"/>
                  </a:moveTo>
                  <a:lnTo>
                    <a:pt x="2648711" y="1822704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18227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79864" y="3816095"/>
              <a:ext cx="393700" cy="178435"/>
            </a:xfrm>
            <a:custGeom>
              <a:avLst/>
              <a:gdLst/>
              <a:ahLst/>
              <a:cxnLst/>
              <a:rect l="l" t="t" r="r" b="b"/>
              <a:pathLst>
                <a:path w="393700" h="178435">
                  <a:moveTo>
                    <a:pt x="393191" y="0"/>
                  </a:moveTo>
                  <a:lnTo>
                    <a:pt x="0" y="0"/>
                  </a:lnTo>
                  <a:lnTo>
                    <a:pt x="196595" y="178307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8492" y="2077212"/>
              <a:ext cx="2464307" cy="1685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32309" y="1742694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30">
                  <a:moveTo>
                    <a:pt x="630205" y="0"/>
                  </a:move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9429" y="257936"/>
                  </a:lnTo>
                  <a:lnTo>
                    <a:pt x="0" y="284098"/>
                  </a:lnTo>
                  <a:lnTo>
                    <a:pt x="2357" y="298013"/>
                  </a:lnTo>
                  <a:lnTo>
                    <a:pt x="194595" y="542925"/>
                  </a:lnTo>
                  <a:lnTo>
                    <a:pt x="240672" y="567785"/>
                  </a:lnTo>
                  <a:lnTo>
                    <a:pt x="259619" y="569976"/>
                  </a:lnTo>
                  <a:lnTo>
                    <a:pt x="630205" y="569976"/>
                  </a:lnTo>
                  <a:lnTo>
                    <a:pt x="683283" y="553259"/>
                  </a:lnTo>
                  <a:lnTo>
                    <a:pt x="880395" y="310260"/>
                  </a:lnTo>
                  <a:lnTo>
                    <a:pt x="889825" y="284099"/>
                  </a:lnTo>
                  <a:lnTo>
                    <a:pt x="887468" y="270184"/>
                  </a:lnTo>
                  <a:lnTo>
                    <a:pt x="695229" y="25272"/>
                  </a:lnTo>
                  <a:lnTo>
                    <a:pt x="649152" y="1912"/>
                  </a:lnTo>
                  <a:lnTo>
                    <a:pt x="63020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32309" y="1742694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30">
                  <a:moveTo>
                    <a:pt x="880395" y="257936"/>
                  </a:moveTo>
                  <a:lnTo>
                    <a:pt x="773346" y="123428"/>
                  </a:lnTo>
                  <a:lnTo>
                    <a:pt x="718375" y="54355"/>
                  </a:lnTo>
                  <a:lnTo>
                    <a:pt x="698122" y="28908"/>
                  </a:lnTo>
                  <a:lnTo>
                    <a:pt x="695229" y="25272"/>
                  </a:lnTo>
                  <a:lnTo>
                    <a:pt x="683283" y="15216"/>
                  </a:lnTo>
                  <a:lnTo>
                    <a:pt x="667384" y="7207"/>
                  </a:lnTo>
                  <a:lnTo>
                    <a:pt x="649152" y="1912"/>
                  </a:lnTo>
                  <a:lnTo>
                    <a:pt x="630205" y="0"/>
                  </a:lnTo>
                  <a:lnTo>
                    <a:pt x="415960" y="0"/>
                  </a:lnTo>
                  <a:lnTo>
                    <a:pt x="305942" y="0"/>
                  </a:lnTo>
                  <a:lnTo>
                    <a:pt x="265410" y="0"/>
                  </a:ln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87546" y="159781"/>
                  </a:lnTo>
                  <a:lnTo>
                    <a:pt x="32575" y="228853"/>
                  </a:lnTo>
                  <a:lnTo>
                    <a:pt x="12322" y="254301"/>
                  </a:lnTo>
                  <a:lnTo>
                    <a:pt x="9429" y="257936"/>
                  </a:lnTo>
                  <a:lnTo>
                    <a:pt x="2357" y="270184"/>
                  </a:lnTo>
                  <a:lnTo>
                    <a:pt x="0" y="284098"/>
                  </a:lnTo>
                  <a:lnTo>
                    <a:pt x="2357" y="298013"/>
                  </a:lnTo>
                  <a:lnTo>
                    <a:pt x="9429" y="310260"/>
                  </a:lnTo>
                  <a:lnTo>
                    <a:pt x="116478" y="444769"/>
                  </a:lnTo>
                  <a:lnTo>
                    <a:pt x="171449" y="513841"/>
                  </a:lnTo>
                  <a:lnTo>
                    <a:pt x="206541" y="553259"/>
                  </a:lnTo>
                  <a:lnTo>
                    <a:pt x="259619" y="569976"/>
                  </a:lnTo>
                  <a:lnTo>
                    <a:pt x="473864" y="569976"/>
                  </a:lnTo>
                  <a:lnTo>
                    <a:pt x="583882" y="569976"/>
                  </a:lnTo>
                  <a:lnTo>
                    <a:pt x="624415" y="569976"/>
                  </a:lnTo>
                  <a:lnTo>
                    <a:pt x="630205" y="569976"/>
                  </a:lnTo>
                  <a:lnTo>
                    <a:pt x="649152" y="567785"/>
                  </a:lnTo>
                  <a:lnTo>
                    <a:pt x="695229" y="542925"/>
                  </a:lnTo>
                  <a:lnTo>
                    <a:pt x="802278" y="408416"/>
                  </a:lnTo>
                  <a:lnTo>
                    <a:pt x="857249" y="339343"/>
                  </a:lnTo>
                  <a:lnTo>
                    <a:pt x="877502" y="313896"/>
                  </a:lnTo>
                  <a:lnTo>
                    <a:pt x="880395" y="310260"/>
                  </a:lnTo>
                  <a:lnTo>
                    <a:pt x="887468" y="298013"/>
                  </a:lnTo>
                  <a:lnTo>
                    <a:pt x="889825" y="284099"/>
                  </a:lnTo>
                  <a:lnTo>
                    <a:pt x="887468" y="270184"/>
                  </a:lnTo>
                  <a:lnTo>
                    <a:pt x="880395" y="257936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06482" y="18618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935845" y="4336725"/>
            <a:ext cx="3884642" cy="2471051"/>
            <a:chOff x="8379332" y="4238371"/>
            <a:chExt cx="2668270" cy="2267585"/>
          </a:xfrm>
        </p:grpSpPr>
        <p:sp>
          <p:nvSpPr>
            <p:cNvPr id="30" name="object 30"/>
            <p:cNvSpPr/>
            <p:nvPr/>
          </p:nvSpPr>
          <p:spPr>
            <a:xfrm>
              <a:off x="8388857" y="4511802"/>
              <a:ext cx="2649220" cy="1821180"/>
            </a:xfrm>
            <a:custGeom>
              <a:avLst/>
              <a:gdLst/>
              <a:ahLst/>
              <a:cxnLst/>
              <a:rect l="l" t="t" r="r" b="b"/>
              <a:pathLst>
                <a:path w="2649220" h="1821179">
                  <a:moveTo>
                    <a:pt x="2648711" y="0"/>
                  </a:moveTo>
                  <a:lnTo>
                    <a:pt x="0" y="0"/>
                  </a:lnTo>
                  <a:lnTo>
                    <a:pt x="0" y="1821180"/>
                  </a:lnTo>
                  <a:lnTo>
                    <a:pt x="2648711" y="1821180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8857" y="4511802"/>
              <a:ext cx="2649220" cy="1821180"/>
            </a:xfrm>
            <a:custGeom>
              <a:avLst/>
              <a:gdLst/>
              <a:ahLst/>
              <a:cxnLst/>
              <a:rect l="l" t="t" r="r" b="b"/>
              <a:pathLst>
                <a:path w="2649220" h="1821179">
                  <a:moveTo>
                    <a:pt x="0" y="1821180"/>
                  </a:moveTo>
                  <a:lnTo>
                    <a:pt x="2648711" y="1821180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18211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52431" y="6329172"/>
              <a:ext cx="393700" cy="177165"/>
            </a:xfrm>
            <a:custGeom>
              <a:avLst/>
              <a:gdLst/>
              <a:ahLst/>
              <a:cxnLst/>
              <a:rect l="l" t="t" r="r" b="b"/>
              <a:pathLst>
                <a:path w="393700" h="177165">
                  <a:moveTo>
                    <a:pt x="393192" y="0"/>
                  </a:moveTo>
                  <a:lnTo>
                    <a:pt x="0" y="0"/>
                  </a:lnTo>
                  <a:lnTo>
                    <a:pt x="196596" y="176783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3627" y="4614672"/>
              <a:ext cx="2583179" cy="16047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04877" y="4254246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29">
                  <a:moveTo>
                    <a:pt x="630205" y="0"/>
                  </a:move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9429" y="257936"/>
                  </a:lnTo>
                  <a:lnTo>
                    <a:pt x="0" y="284099"/>
                  </a:lnTo>
                  <a:lnTo>
                    <a:pt x="2357" y="298013"/>
                  </a:lnTo>
                  <a:lnTo>
                    <a:pt x="194595" y="542924"/>
                  </a:lnTo>
                  <a:lnTo>
                    <a:pt x="240672" y="567785"/>
                  </a:lnTo>
                  <a:lnTo>
                    <a:pt x="259619" y="569976"/>
                  </a:lnTo>
                  <a:lnTo>
                    <a:pt x="630205" y="569976"/>
                  </a:lnTo>
                  <a:lnTo>
                    <a:pt x="683283" y="553259"/>
                  </a:lnTo>
                  <a:lnTo>
                    <a:pt x="880395" y="310260"/>
                  </a:lnTo>
                  <a:lnTo>
                    <a:pt x="889825" y="284098"/>
                  </a:lnTo>
                  <a:lnTo>
                    <a:pt x="887468" y="270184"/>
                  </a:lnTo>
                  <a:lnTo>
                    <a:pt x="695229" y="25272"/>
                  </a:lnTo>
                  <a:lnTo>
                    <a:pt x="649152" y="1912"/>
                  </a:lnTo>
                  <a:lnTo>
                    <a:pt x="63020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04877" y="4254246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29">
                  <a:moveTo>
                    <a:pt x="880395" y="257936"/>
                  </a:moveTo>
                  <a:lnTo>
                    <a:pt x="773346" y="123428"/>
                  </a:lnTo>
                  <a:lnTo>
                    <a:pt x="718375" y="54355"/>
                  </a:lnTo>
                  <a:lnTo>
                    <a:pt x="698122" y="28908"/>
                  </a:lnTo>
                  <a:lnTo>
                    <a:pt x="649152" y="1912"/>
                  </a:lnTo>
                  <a:lnTo>
                    <a:pt x="630205" y="0"/>
                  </a:lnTo>
                  <a:lnTo>
                    <a:pt x="415960" y="0"/>
                  </a:lnTo>
                  <a:lnTo>
                    <a:pt x="305943" y="0"/>
                  </a:lnTo>
                  <a:lnTo>
                    <a:pt x="265410" y="0"/>
                  </a:lnTo>
                  <a:lnTo>
                    <a:pt x="259619" y="0"/>
                  </a:lnTo>
                  <a:lnTo>
                    <a:pt x="240672" y="1912"/>
                  </a:lnTo>
                  <a:lnTo>
                    <a:pt x="222440" y="7207"/>
                  </a:lnTo>
                  <a:lnTo>
                    <a:pt x="206541" y="15216"/>
                  </a:lnTo>
                  <a:lnTo>
                    <a:pt x="194595" y="25272"/>
                  </a:lnTo>
                  <a:lnTo>
                    <a:pt x="87546" y="159781"/>
                  </a:lnTo>
                  <a:lnTo>
                    <a:pt x="32575" y="228853"/>
                  </a:lnTo>
                  <a:lnTo>
                    <a:pt x="12322" y="254301"/>
                  </a:lnTo>
                  <a:lnTo>
                    <a:pt x="9429" y="257936"/>
                  </a:lnTo>
                  <a:lnTo>
                    <a:pt x="2357" y="270184"/>
                  </a:lnTo>
                  <a:lnTo>
                    <a:pt x="0" y="284099"/>
                  </a:lnTo>
                  <a:lnTo>
                    <a:pt x="2357" y="298013"/>
                  </a:lnTo>
                  <a:lnTo>
                    <a:pt x="9429" y="310260"/>
                  </a:lnTo>
                  <a:lnTo>
                    <a:pt x="116478" y="444769"/>
                  </a:lnTo>
                  <a:lnTo>
                    <a:pt x="171450" y="513841"/>
                  </a:lnTo>
                  <a:lnTo>
                    <a:pt x="191702" y="539289"/>
                  </a:lnTo>
                  <a:lnTo>
                    <a:pt x="222440" y="561879"/>
                  </a:lnTo>
                  <a:lnTo>
                    <a:pt x="259619" y="569976"/>
                  </a:lnTo>
                  <a:lnTo>
                    <a:pt x="473864" y="569976"/>
                  </a:lnTo>
                  <a:lnTo>
                    <a:pt x="583882" y="569976"/>
                  </a:lnTo>
                  <a:lnTo>
                    <a:pt x="624415" y="569976"/>
                  </a:lnTo>
                  <a:lnTo>
                    <a:pt x="630205" y="569976"/>
                  </a:lnTo>
                  <a:lnTo>
                    <a:pt x="649152" y="567785"/>
                  </a:lnTo>
                  <a:lnTo>
                    <a:pt x="667384" y="561879"/>
                  </a:lnTo>
                  <a:lnTo>
                    <a:pt x="683283" y="553259"/>
                  </a:lnTo>
                  <a:lnTo>
                    <a:pt x="695229" y="542924"/>
                  </a:lnTo>
                  <a:lnTo>
                    <a:pt x="802278" y="408416"/>
                  </a:lnTo>
                  <a:lnTo>
                    <a:pt x="857250" y="339343"/>
                  </a:lnTo>
                  <a:lnTo>
                    <a:pt x="877502" y="313896"/>
                  </a:lnTo>
                  <a:lnTo>
                    <a:pt x="880395" y="310260"/>
                  </a:lnTo>
                  <a:lnTo>
                    <a:pt x="887468" y="298013"/>
                  </a:lnTo>
                  <a:lnTo>
                    <a:pt x="889825" y="284098"/>
                  </a:lnTo>
                  <a:lnTo>
                    <a:pt x="887468" y="270184"/>
                  </a:lnTo>
                  <a:lnTo>
                    <a:pt x="880395" y="257936"/>
                  </a:lnTo>
                  <a:close/>
                </a:path>
              </a:pathLst>
            </a:custGeom>
            <a:ln w="31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826307" y="4461039"/>
            <a:ext cx="294513" cy="298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91962" y="4361815"/>
            <a:ext cx="3894487" cy="2446274"/>
            <a:chOff x="4436745" y="4220019"/>
            <a:chExt cx="2807970" cy="2286000"/>
          </a:xfrm>
        </p:grpSpPr>
        <p:sp>
          <p:nvSpPr>
            <p:cNvPr id="38" name="object 38"/>
            <p:cNvSpPr/>
            <p:nvPr/>
          </p:nvSpPr>
          <p:spPr>
            <a:xfrm>
              <a:off x="4446270" y="4501134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2788920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788920" y="1831848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6270" y="4501134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0" y="1831848"/>
                  </a:moveTo>
                  <a:lnTo>
                    <a:pt x="2788920" y="1831848"/>
                  </a:lnTo>
                  <a:lnTo>
                    <a:pt x="2788920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55564" y="6332220"/>
              <a:ext cx="431800" cy="173990"/>
            </a:xfrm>
            <a:custGeom>
              <a:avLst/>
              <a:gdLst/>
              <a:ahLst/>
              <a:cxnLst/>
              <a:rect l="l" t="t" r="r" b="b"/>
              <a:pathLst>
                <a:path w="431800" h="173990">
                  <a:moveTo>
                    <a:pt x="431291" y="0"/>
                  </a:moveTo>
                  <a:lnTo>
                    <a:pt x="0" y="0"/>
                  </a:lnTo>
                  <a:lnTo>
                    <a:pt x="215646" y="173735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00372" y="4614672"/>
              <a:ext cx="2677668" cy="1659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83911" y="4237482"/>
              <a:ext cx="976630" cy="558165"/>
            </a:xfrm>
            <a:custGeom>
              <a:avLst/>
              <a:gdLst/>
              <a:ahLst/>
              <a:cxnLst/>
              <a:rect l="l" t="t" r="r" b="b"/>
              <a:pathLst>
                <a:path w="976629" h="558164">
                  <a:moveTo>
                    <a:pt x="691261" y="0"/>
                  </a:moveTo>
                  <a:lnTo>
                    <a:pt x="284861" y="0"/>
                  </a:lnTo>
                  <a:lnTo>
                    <a:pt x="264064" y="1869"/>
                  </a:lnTo>
                  <a:lnTo>
                    <a:pt x="226568" y="14894"/>
                  </a:lnTo>
                  <a:lnTo>
                    <a:pt x="10287" y="252476"/>
                  </a:lnTo>
                  <a:lnTo>
                    <a:pt x="0" y="278018"/>
                  </a:lnTo>
                  <a:lnTo>
                    <a:pt x="2571" y="291641"/>
                  </a:lnTo>
                  <a:lnTo>
                    <a:pt x="213487" y="531368"/>
                  </a:lnTo>
                  <a:lnTo>
                    <a:pt x="264064" y="555638"/>
                  </a:lnTo>
                  <a:lnTo>
                    <a:pt x="284861" y="557784"/>
                  </a:lnTo>
                  <a:lnTo>
                    <a:pt x="691261" y="557784"/>
                  </a:lnTo>
                  <a:lnTo>
                    <a:pt x="732091" y="549862"/>
                  </a:lnTo>
                  <a:lnTo>
                    <a:pt x="965835" y="303657"/>
                  </a:lnTo>
                  <a:lnTo>
                    <a:pt x="976122" y="278018"/>
                  </a:lnTo>
                  <a:lnTo>
                    <a:pt x="973550" y="264419"/>
                  </a:lnTo>
                  <a:lnTo>
                    <a:pt x="762635" y="24765"/>
                  </a:lnTo>
                  <a:lnTo>
                    <a:pt x="712057" y="1869"/>
                  </a:lnTo>
                  <a:lnTo>
                    <a:pt x="69126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3911" y="4237482"/>
              <a:ext cx="976630" cy="558165"/>
            </a:xfrm>
            <a:custGeom>
              <a:avLst/>
              <a:gdLst/>
              <a:ahLst/>
              <a:cxnLst/>
              <a:rect l="l" t="t" r="r" b="b"/>
              <a:pathLst>
                <a:path w="976629" h="558164">
                  <a:moveTo>
                    <a:pt x="965835" y="252476"/>
                  </a:moveTo>
                  <a:lnTo>
                    <a:pt x="848360" y="120830"/>
                  </a:lnTo>
                  <a:lnTo>
                    <a:pt x="788035" y="53228"/>
                  </a:lnTo>
                  <a:lnTo>
                    <a:pt x="765810" y="28322"/>
                  </a:lnTo>
                  <a:lnTo>
                    <a:pt x="762635" y="24765"/>
                  </a:lnTo>
                  <a:lnTo>
                    <a:pt x="749553" y="14894"/>
                  </a:lnTo>
                  <a:lnTo>
                    <a:pt x="732091" y="7048"/>
                  </a:lnTo>
                  <a:lnTo>
                    <a:pt x="712057" y="1869"/>
                  </a:lnTo>
                  <a:lnTo>
                    <a:pt x="691261" y="0"/>
                  </a:lnTo>
                  <a:lnTo>
                    <a:pt x="456311" y="0"/>
                  </a:lnTo>
                  <a:lnTo>
                    <a:pt x="335661" y="0"/>
                  </a:lnTo>
                  <a:lnTo>
                    <a:pt x="291211" y="0"/>
                  </a:lnTo>
                  <a:lnTo>
                    <a:pt x="284861" y="0"/>
                  </a:lnTo>
                  <a:lnTo>
                    <a:pt x="264064" y="1869"/>
                  </a:lnTo>
                  <a:lnTo>
                    <a:pt x="226568" y="14894"/>
                  </a:lnTo>
                  <a:lnTo>
                    <a:pt x="96012" y="156410"/>
                  </a:lnTo>
                  <a:lnTo>
                    <a:pt x="35687" y="224012"/>
                  </a:lnTo>
                  <a:lnTo>
                    <a:pt x="13462" y="248918"/>
                  </a:lnTo>
                  <a:lnTo>
                    <a:pt x="10287" y="252476"/>
                  </a:lnTo>
                  <a:lnTo>
                    <a:pt x="2571" y="264419"/>
                  </a:lnTo>
                  <a:lnTo>
                    <a:pt x="0" y="278018"/>
                  </a:lnTo>
                  <a:lnTo>
                    <a:pt x="2571" y="291641"/>
                  </a:lnTo>
                  <a:lnTo>
                    <a:pt x="10287" y="303657"/>
                  </a:lnTo>
                  <a:lnTo>
                    <a:pt x="127762" y="435302"/>
                  </a:lnTo>
                  <a:lnTo>
                    <a:pt x="188087" y="502904"/>
                  </a:lnTo>
                  <a:lnTo>
                    <a:pt x="210312" y="527810"/>
                  </a:lnTo>
                  <a:lnTo>
                    <a:pt x="213487" y="531368"/>
                  </a:lnTo>
                  <a:lnTo>
                    <a:pt x="226567" y="541442"/>
                  </a:lnTo>
                  <a:lnTo>
                    <a:pt x="244030" y="549862"/>
                  </a:lnTo>
                  <a:lnTo>
                    <a:pt x="264064" y="555638"/>
                  </a:lnTo>
                  <a:lnTo>
                    <a:pt x="284861" y="557784"/>
                  </a:lnTo>
                  <a:lnTo>
                    <a:pt x="519811" y="557784"/>
                  </a:lnTo>
                  <a:lnTo>
                    <a:pt x="640461" y="557784"/>
                  </a:lnTo>
                  <a:lnTo>
                    <a:pt x="684911" y="557784"/>
                  </a:lnTo>
                  <a:lnTo>
                    <a:pt x="691261" y="557784"/>
                  </a:lnTo>
                  <a:lnTo>
                    <a:pt x="712057" y="555638"/>
                  </a:lnTo>
                  <a:lnTo>
                    <a:pt x="749553" y="541442"/>
                  </a:lnTo>
                  <a:lnTo>
                    <a:pt x="880110" y="399722"/>
                  </a:lnTo>
                  <a:lnTo>
                    <a:pt x="940435" y="332120"/>
                  </a:lnTo>
                  <a:lnTo>
                    <a:pt x="965835" y="303657"/>
                  </a:lnTo>
                  <a:lnTo>
                    <a:pt x="976122" y="278018"/>
                  </a:lnTo>
                  <a:lnTo>
                    <a:pt x="973550" y="264419"/>
                  </a:lnTo>
                  <a:lnTo>
                    <a:pt x="965835" y="252476"/>
                  </a:lnTo>
                  <a:close/>
                </a:path>
              </a:pathLst>
            </a:custGeom>
            <a:ln w="34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804429" y="4549197"/>
            <a:ext cx="2539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17576" y="4454791"/>
            <a:ext cx="3136645" cy="2267585"/>
            <a:chOff x="690752" y="4238371"/>
            <a:chExt cx="2600960" cy="2267585"/>
          </a:xfrm>
        </p:grpSpPr>
        <p:sp>
          <p:nvSpPr>
            <p:cNvPr id="46" name="object 46"/>
            <p:cNvSpPr/>
            <p:nvPr/>
          </p:nvSpPr>
          <p:spPr>
            <a:xfrm>
              <a:off x="700277" y="4511802"/>
              <a:ext cx="2581910" cy="1876425"/>
            </a:xfrm>
            <a:custGeom>
              <a:avLst/>
              <a:gdLst/>
              <a:ahLst/>
              <a:cxnLst/>
              <a:rect l="l" t="t" r="r" b="b"/>
              <a:pathLst>
                <a:path w="2581910" h="1876425">
                  <a:moveTo>
                    <a:pt x="2581656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581656" y="1876044"/>
                  </a:lnTo>
                  <a:lnTo>
                    <a:pt x="2581656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0277" y="4511802"/>
              <a:ext cx="2581910" cy="1876425"/>
            </a:xfrm>
            <a:custGeom>
              <a:avLst/>
              <a:gdLst/>
              <a:ahLst/>
              <a:cxnLst/>
              <a:rect l="l" t="t" r="r" b="b"/>
              <a:pathLst>
                <a:path w="2581910" h="1876425">
                  <a:moveTo>
                    <a:pt x="0" y="1876044"/>
                  </a:moveTo>
                  <a:lnTo>
                    <a:pt x="2581656" y="1876044"/>
                  </a:lnTo>
                  <a:lnTo>
                    <a:pt x="2581656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86127" y="6336792"/>
              <a:ext cx="388620" cy="169545"/>
            </a:xfrm>
            <a:custGeom>
              <a:avLst/>
              <a:gdLst/>
              <a:ahLst/>
              <a:cxnLst/>
              <a:rect l="l" t="t" r="r" b="b"/>
              <a:pathLst>
                <a:path w="388619" h="169545">
                  <a:moveTo>
                    <a:pt x="388620" y="0"/>
                  </a:moveTo>
                  <a:lnTo>
                    <a:pt x="0" y="0"/>
                  </a:lnTo>
                  <a:lnTo>
                    <a:pt x="194310" y="169164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6759" y="4614672"/>
              <a:ext cx="2465831" cy="1709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50733" y="4254246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5">
                  <a:moveTo>
                    <a:pt x="623760" y="0"/>
                  </a:move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9334" y="246252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192595" y="51828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623760" y="544067"/>
                  </a:lnTo>
                  <a:lnTo>
                    <a:pt x="676320" y="528101"/>
                  </a:lnTo>
                  <a:lnTo>
                    <a:pt x="871410" y="296163"/>
                  </a:lnTo>
                  <a:lnTo>
                    <a:pt x="880744" y="271160"/>
                  </a:lnTo>
                  <a:lnTo>
                    <a:pt x="878411" y="257891"/>
                  </a:lnTo>
                  <a:lnTo>
                    <a:pt x="688149" y="24129"/>
                  </a:lnTo>
                  <a:lnTo>
                    <a:pt x="642518" y="1823"/>
                  </a:lnTo>
                  <a:lnTo>
                    <a:pt x="62376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50733" y="4254246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5">
                  <a:moveTo>
                    <a:pt x="871410" y="246252"/>
                  </a:moveTo>
                  <a:lnTo>
                    <a:pt x="765462" y="117838"/>
                  </a:lnTo>
                  <a:lnTo>
                    <a:pt x="711057" y="51895"/>
                  </a:lnTo>
                  <a:lnTo>
                    <a:pt x="691012" y="27600"/>
                  </a:lnTo>
                  <a:lnTo>
                    <a:pt x="642518" y="1823"/>
                  </a:lnTo>
                  <a:lnTo>
                    <a:pt x="623760" y="0"/>
                  </a:lnTo>
                  <a:lnTo>
                    <a:pt x="411718" y="0"/>
                  </a:lnTo>
                  <a:lnTo>
                    <a:pt x="302831" y="0"/>
                  </a:lnTo>
                  <a:lnTo>
                    <a:pt x="262715" y="0"/>
                  </a:lnTo>
                  <a:lnTo>
                    <a:pt x="256984" y="0"/>
                  </a:lnTo>
                  <a:lnTo>
                    <a:pt x="238226" y="1823"/>
                  </a:lnTo>
                  <a:lnTo>
                    <a:pt x="220170" y="6873"/>
                  </a:lnTo>
                  <a:lnTo>
                    <a:pt x="204424" y="14519"/>
                  </a:lnTo>
                  <a:lnTo>
                    <a:pt x="192595" y="24129"/>
                  </a:lnTo>
                  <a:lnTo>
                    <a:pt x="86647" y="152544"/>
                  </a:lnTo>
                  <a:lnTo>
                    <a:pt x="32242" y="218487"/>
                  </a:lnTo>
                  <a:lnTo>
                    <a:pt x="12197" y="242782"/>
                  </a:lnTo>
                  <a:lnTo>
                    <a:pt x="9334" y="246252"/>
                  </a:lnTo>
                  <a:lnTo>
                    <a:pt x="2333" y="257891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9334" y="296163"/>
                  </a:lnTo>
                  <a:lnTo>
                    <a:pt x="115282" y="424578"/>
                  </a:lnTo>
                  <a:lnTo>
                    <a:pt x="169687" y="490521"/>
                  </a:lnTo>
                  <a:lnTo>
                    <a:pt x="189732" y="51481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469026" y="544067"/>
                  </a:lnTo>
                  <a:lnTo>
                    <a:pt x="577913" y="544067"/>
                  </a:lnTo>
                  <a:lnTo>
                    <a:pt x="618029" y="544067"/>
                  </a:lnTo>
                  <a:lnTo>
                    <a:pt x="623760" y="544067"/>
                  </a:lnTo>
                  <a:lnTo>
                    <a:pt x="642518" y="541968"/>
                  </a:lnTo>
                  <a:lnTo>
                    <a:pt x="660574" y="536320"/>
                  </a:lnTo>
                  <a:lnTo>
                    <a:pt x="676320" y="528101"/>
                  </a:lnTo>
                  <a:lnTo>
                    <a:pt x="688149" y="518286"/>
                  </a:lnTo>
                  <a:lnTo>
                    <a:pt x="794097" y="389872"/>
                  </a:lnTo>
                  <a:lnTo>
                    <a:pt x="848502" y="323929"/>
                  </a:lnTo>
                  <a:lnTo>
                    <a:pt x="868547" y="299634"/>
                  </a:lnTo>
                  <a:lnTo>
                    <a:pt x="871410" y="296163"/>
                  </a:lnTo>
                  <a:lnTo>
                    <a:pt x="878411" y="284454"/>
                  </a:lnTo>
                  <a:lnTo>
                    <a:pt x="880744" y="271160"/>
                  </a:lnTo>
                  <a:lnTo>
                    <a:pt x="878411" y="257891"/>
                  </a:lnTo>
                  <a:lnTo>
                    <a:pt x="871410" y="246252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813559" y="4597851"/>
            <a:ext cx="2480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7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6388"/>
            <a:ext cx="12191999" cy="6857997"/>
            <a:chOff x="0" y="0"/>
            <a:chExt cx="12191999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713" y="1166622"/>
              <a:ext cx="9712960" cy="662940"/>
            </a:xfrm>
            <a:custGeom>
              <a:avLst/>
              <a:gdLst/>
              <a:ahLst/>
              <a:cxnLst/>
              <a:rect l="l" t="t" r="r" b="b"/>
              <a:pathLst>
                <a:path w="9712960" h="662939">
                  <a:moveTo>
                    <a:pt x="0" y="662939"/>
                  </a:moveTo>
                  <a:lnTo>
                    <a:pt x="9712452" y="662939"/>
                  </a:lnTo>
                  <a:lnTo>
                    <a:pt x="9712452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28575">
              <a:solidFill>
                <a:srgbClr val="539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97273" y="1153126"/>
            <a:ext cx="9662426" cy="505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576" y="170271"/>
            <a:ext cx="11713845" cy="6174105"/>
            <a:chOff x="478536" y="0"/>
            <a:chExt cx="11713845" cy="6174105"/>
          </a:xfrm>
        </p:grpSpPr>
        <p:sp>
          <p:nvSpPr>
            <p:cNvPr id="9" name="object 9"/>
            <p:cNvSpPr/>
            <p:nvPr/>
          </p:nvSpPr>
          <p:spPr>
            <a:xfrm>
              <a:off x="10451592" y="0"/>
              <a:ext cx="1740407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536" y="1496567"/>
              <a:ext cx="4677156" cy="4677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06111" y="3274949"/>
            <a:ext cx="7424928" cy="525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3200" dirty="0" err="1">
                <a:latin typeface="Times New Roman"/>
                <a:cs typeface="Times New Roman"/>
              </a:rPr>
              <a:t>Kh</a:t>
            </a:r>
            <a:r>
              <a:rPr lang="en-US" sz="3200" dirty="0" err="1">
                <a:latin typeface="Times New Roman"/>
                <a:cs typeface="Times New Roman"/>
              </a:rPr>
              <a:t>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vui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chơi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giải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trí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sở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thú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công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viên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nước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6111" y="4216908"/>
            <a:ext cx="6723889" cy="52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lang="en-US" sz="3200" dirty="0" err="1">
                <a:latin typeface="Times New Roman"/>
                <a:cs typeface="Times New Roman"/>
              </a:rPr>
              <a:t>Quãng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trường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bến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xe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sân</a:t>
            </a:r>
            <a:r>
              <a:rPr lang="en-US" sz="3200" dirty="0">
                <a:latin typeface="Times New Roman"/>
                <a:cs typeface="Times New Roman"/>
              </a:rPr>
              <a:t> bay, </a:t>
            </a:r>
            <a:r>
              <a:rPr lang="en-US" sz="3200" dirty="0" err="1">
                <a:latin typeface="Times New Roman"/>
                <a:cs typeface="Times New Roman"/>
              </a:rPr>
              <a:t>bến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tàu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2121" y="2332473"/>
            <a:ext cx="4611879" cy="5264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lang="en-US" sz="3200" dirty="0" err="1">
                <a:latin typeface="Times New Roman"/>
                <a:cs typeface="Times New Roman"/>
              </a:rPr>
              <a:t>Siêu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thị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chợ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bãi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biễn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núi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7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24211" y="5315722"/>
            <a:ext cx="7848600" cy="5264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655" rIns="0" bIns="0" rtlCol="0">
            <a:spAutoFit/>
          </a:bodyPr>
          <a:lstStyle/>
          <a:p>
            <a:pPr marL="91440" marR="207645">
              <a:lnSpc>
                <a:spcPct val="100000"/>
              </a:lnSpc>
              <a:spcBef>
                <a:spcPts val="265"/>
              </a:spcBef>
            </a:pPr>
            <a:r>
              <a:rPr lang="en-US" sz="3200" spc="-5" dirty="0" err="1">
                <a:latin typeface="Times New Roman"/>
                <a:cs typeface="Times New Roman"/>
              </a:rPr>
              <a:t>Nhà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 err="1">
                <a:latin typeface="Times New Roman"/>
                <a:cs typeface="Times New Roman"/>
              </a:rPr>
              <a:t>thờ</a:t>
            </a:r>
            <a:r>
              <a:rPr lang="en-US" sz="3200" spc="-5" dirty="0">
                <a:latin typeface="Times New Roman"/>
                <a:cs typeface="Times New Roman"/>
              </a:rPr>
              <a:t>, </a:t>
            </a:r>
            <a:r>
              <a:rPr lang="en-US" sz="3200" spc="-5" dirty="0" err="1">
                <a:latin typeface="Times New Roman"/>
                <a:cs typeface="Times New Roman"/>
              </a:rPr>
              <a:t>đền</a:t>
            </a:r>
            <a:r>
              <a:rPr lang="en-US" sz="3200" spc="-5" dirty="0">
                <a:latin typeface="Times New Roman"/>
                <a:cs typeface="Times New Roman"/>
              </a:rPr>
              <a:t>, </a:t>
            </a:r>
            <a:r>
              <a:rPr lang="en-US" sz="3200" spc="-5" dirty="0" err="1">
                <a:latin typeface="Times New Roman"/>
                <a:cs typeface="Times New Roman"/>
              </a:rPr>
              <a:t>chùa</a:t>
            </a:r>
            <a:r>
              <a:rPr lang="en-US" sz="3200" spc="-5" dirty="0">
                <a:latin typeface="Times New Roman"/>
                <a:cs typeface="Times New Roman"/>
              </a:rPr>
              <a:t>, </a:t>
            </a:r>
            <a:r>
              <a:rPr lang="en-US" sz="3200" spc="-5" dirty="0" err="1">
                <a:latin typeface="Times New Roman"/>
                <a:cs typeface="Times New Roman"/>
              </a:rPr>
              <a:t>khu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 err="1">
                <a:latin typeface="Times New Roman"/>
                <a:cs typeface="Times New Roman"/>
              </a:rPr>
              <a:t>chung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 err="1">
                <a:latin typeface="Times New Roman"/>
                <a:cs typeface="Times New Roman"/>
              </a:rPr>
              <a:t>cư</a:t>
            </a:r>
            <a:r>
              <a:rPr lang="en-US" sz="3200" spc="-5" dirty="0">
                <a:latin typeface="Times New Roman"/>
                <a:cs typeface="Times New Roman"/>
              </a:rPr>
              <a:t>, </a:t>
            </a:r>
            <a:r>
              <a:rPr lang="en-US" sz="3200" spc="-5" dirty="0" err="1">
                <a:latin typeface="Times New Roman"/>
                <a:cs typeface="Times New Roman"/>
              </a:rPr>
              <a:t>công</a:t>
            </a:r>
            <a:r>
              <a:rPr lang="en-US" sz="3200" spc="-5" dirty="0">
                <a:latin typeface="Times New Roman"/>
                <a:cs typeface="Times New Roman"/>
              </a:rPr>
              <a:t> </a:t>
            </a:r>
            <a:r>
              <a:rPr lang="en-US" sz="3200" spc="-5" dirty="0" err="1">
                <a:latin typeface="Times New Roman"/>
                <a:cs typeface="Times New Roman"/>
              </a:rPr>
              <a:t>viên</a:t>
            </a:r>
            <a:r>
              <a:rPr lang="en-US" sz="3200" spc="-5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33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1581150"/>
            <a:ext cx="9220200" cy="32877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n-US" sz="2667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400" b="1" dirty="0">
                <a:latin typeface="Times New Roman"/>
                <a:cs typeface="Times New Roman"/>
              </a:rPr>
              <a:t>Khi đến những </a:t>
            </a:r>
            <a:r>
              <a:rPr lang="vi-VN" sz="3400" b="1" spc="-5" dirty="0">
                <a:latin typeface="Times New Roman"/>
                <a:cs typeface="Times New Roman"/>
              </a:rPr>
              <a:t>nơi </a:t>
            </a:r>
            <a:r>
              <a:rPr lang="vi-VN" sz="3400" b="1" dirty="0">
                <a:latin typeface="Times New Roman"/>
                <a:cs typeface="Times New Roman"/>
              </a:rPr>
              <a:t>đông đúc, </a:t>
            </a:r>
            <a:r>
              <a:rPr lang="vi-VN" sz="3400" b="1" spc="-5" dirty="0">
                <a:latin typeface="Times New Roman"/>
                <a:cs typeface="Times New Roman"/>
              </a:rPr>
              <a:t>rộng lớn </a:t>
            </a:r>
            <a:r>
              <a:rPr lang="vi-VN" sz="3400" b="1" dirty="0">
                <a:latin typeface="Times New Roman"/>
                <a:cs typeface="Times New Roman"/>
              </a:rPr>
              <a:t>nếu mình không biết quan sát, </a:t>
            </a:r>
            <a:r>
              <a:rPr lang="vi-VN" sz="3400" b="1" spc="-5" dirty="0">
                <a:latin typeface="Times New Roman"/>
                <a:cs typeface="Times New Roman"/>
              </a:rPr>
              <a:t>tự </a:t>
            </a:r>
            <a:r>
              <a:rPr lang="vi-VN" sz="3400" b="1" dirty="0">
                <a:latin typeface="Times New Roman"/>
                <a:cs typeface="Times New Roman"/>
              </a:rPr>
              <a:t>ý tách nhóm đi </a:t>
            </a:r>
            <a:r>
              <a:rPr lang="vi-VN" sz="3400" b="1" spc="-5" dirty="0">
                <a:latin typeface="Times New Roman"/>
                <a:cs typeface="Times New Roman"/>
              </a:rPr>
              <a:t>riêng, </a:t>
            </a:r>
            <a:r>
              <a:rPr lang="vi-VN" sz="3400" b="1" dirty="0">
                <a:latin typeface="Times New Roman"/>
                <a:cs typeface="Times New Roman"/>
              </a:rPr>
              <a:t>không bám sát người </a:t>
            </a:r>
            <a:r>
              <a:rPr lang="vi-VN" sz="3400" b="1" spc="-5" dirty="0">
                <a:latin typeface="Times New Roman"/>
                <a:cs typeface="Times New Roman"/>
              </a:rPr>
              <a:t>lớn, </a:t>
            </a:r>
            <a:r>
              <a:rPr lang="vi-VN" sz="3400" b="1" spc="5" dirty="0">
                <a:latin typeface="Times New Roman"/>
                <a:cs typeface="Times New Roman"/>
              </a:rPr>
              <a:t>mải </a:t>
            </a:r>
            <a:r>
              <a:rPr lang="vi-VN" sz="3400" b="1" dirty="0">
                <a:latin typeface="Times New Roman"/>
                <a:cs typeface="Times New Roman"/>
              </a:rPr>
              <a:t>nhìn </a:t>
            </a:r>
            <a:r>
              <a:rPr lang="vi-VN" sz="3400" b="1" spc="5" dirty="0">
                <a:latin typeface="Times New Roman"/>
                <a:cs typeface="Times New Roman"/>
              </a:rPr>
              <a:t>ngắm </a:t>
            </a:r>
            <a:r>
              <a:rPr lang="vi-VN" sz="3400" b="1" dirty="0">
                <a:latin typeface="Times New Roman"/>
                <a:cs typeface="Times New Roman"/>
              </a:rPr>
              <a:t>đồ chơi mình</a:t>
            </a:r>
            <a:r>
              <a:rPr lang="en-US" sz="3400" b="1" dirty="0">
                <a:latin typeface="Times New Roman"/>
                <a:cs typeface="Times New Roman"/>
              </a:rPr>
              <a:t> </a:t>
            </a:r>
            <a:r>
              <a:rPr lang="en-US" sz="3400" b="1" dirty="0" err="1">
                <a:latin typeface="Times New Roman"/>
                <a:cs typeface="Times New Roman"/>
              </a:rPr>
              <a:t>sẽ</a:t>
            </a:r>
            <a:r>
              <a:rPr lang="vi-VN" sz="3400" b="1" dirty="0">
                <a:latin typeface="Times New Roman"/>
                <a:cs typeface="Times New Roman"/>
              </a:rPr>
              <a:t> rất dễ bị</a:t>
            </a:r>
            <a:r>
              <a:rPr lang="vi-VN" sz="3400" b="1" spc="-200" dirty="0">
                <a:latin typeface="Times New Roman"/>
                <a:cs typeface="Times New Roman"/>
              </a:rPr>
              <a:t> </a:t>
            </a:r>
            <a:r>
              <a:rPr lang="vi-VN" sz="3400" b="1" dirty="0">
                <a:latin typeface="Times New Roman"/>
                <a:cs typeface="Times New Roman"/>
              </a:rPr>
              <a:t>lạc.</a:t>
            </a:r>
          </a:p>
        </p:txBody>
      </p:sp>
    </p:spTree>
    <p:extLst>
      <p:ext uri="{BB962C8B-B14F-4D97-AF65-F5344CB8AC3E}">
        <p14:creationId xmlns:p14="http://schemas.microsoft.com/office/powerpoint/2010/main" val="197953271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2191999" cy="6857997"/>
            <a:chOff x="0" y="0"/>
            <a:chExt cx="12191999" cy="685799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713" y="1166622"/>
              <a:ext cx="9712960" cy="662940"/>
            </a:xfrm>
            <a:custGeom>
              <a:avLst/>
              <a:gdLst/>
              <a:ahLst/>
              <a:cxnLst/>
              <a:rect l="l" t="t" r="r" b="b"/>
              <a:pathLst>
                <a:path w="9712960" h="662939">
                  <a:moveTo>
                    <a:pt x="0" y="662939"/>
                  </a:moveTo>
                  <a:lnTo>
                    <a:pt x="9712452" y="662939"/>
                  </a:lnTo>
                  <a:lnTo>
                    <a:pt x="9712452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28575">
              <a:solidFill>
                <a:srgbClr val="539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9505" y="1026245"/>
            <a:ext cx="10204982" cy="505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lạc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đông người,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rộng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chúng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cần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sz="3200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16994" y="285558"/>
            <a:ext cx="12461888" cy="6164772"/>
            <a:chOff x="-269889" y="0"/>
            <a:chExt cx="12461888" cy="6164772"/>
          </a:xfrm>
        </p:grpSpPr>
        <p:sp>
          <p:nvSpPr>
            <p:cNvPr id="9" name="object 9"/>
            <p:cNvSpPr/>
            <p:nvPr/>
          </p:nvSpPr>
          <p:spPr>
            <a:xfrm>
              <a:off x="10451592" y="0"/>
              <a:ext cx="1740407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269889" y="1487616"/>
              <a:ext cx="3136396" cy="4677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4614" y="3139752"/>
            <a:ext cx="9510280" cy="5251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latin typeface="Times New Roman"/>
                <a:cs typeface="Times New Roman"/>
              </a:rPr>
              <a:t>Không đi </a:t>
            </a:r>
            <a:r>
              <a:rPr sz="3200" spc="5" dirty="0">
                <a:latin typeface="Times New Roman"/>
                <a:cs typeface="Times New Roman"/>
              </a:rPr>
              <a:t>cách </a:t>
            </a:r>
            <a:r>
              <a:rPr sz="3200" dirty="0">
                <a:latin typeface="Times New Roman"/>
                <a:cs typeface="Times New Roman"/>
              </a:rPr>
              <a:t>xa </a:t>
            </a:r>
            <a:r>
              <a:rPr sz="3200" dirty="0" err="1">
                <a:latin typeface="Times New Roman"/>
                <a:cs typeface="Times New Roman"/>
              </a:rPr>
              <a:t>người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thân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r>
              <a:rPr lang="en-US" sz="3200" dirty="0" err="1">
                <a:latin typeface="Times New Roman"/>
                <a:cs typeface="Times New Roman"/>
              </a:rPr>
              <a:t>Đừng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lang</a:t>
            </a:r>
            <a:r>
              <a:rPr lang="en-US" sz="3200" dirty="0">
                <a:latin typeface="Times New Roman"/>
                <a:cs typeface="Times New Roman"/>
              </a:rPr>
              <a:t> thang </a:t>
            </a:r>
            <a:r>
              <a:rPr lang="en-US" sz="3200" dirty="0" err="1">
                <a:latin typeface="Times New Roman"/>
                <a:cs typeface="Times New Roman"/>
              </a:rPr>
              <a:t>một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mình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34614" y="3841648"/>
            <a:ext cx="9510280" cy="52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latin typeface="Times New Roman"/>
                <a:cs typeface="Times New Roman"/>
              </a:rPr>
              <a:t>Không </a:t>
            </a:r>
            <a:r>
              <a:rPr sz="3200" dirty="0" err="1">
                <a:latin typeface="Times New Roman"/>
                <a:cs typeface="Times New Roman"/>
              </a:rPr>
              <a:t>mải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chơi</a:t>
            </a:r>
            <a:r>
              <a:rPr lang="en-US" sz="3200" dirty="0">
                <a:latin typeface="Times New Roman"/>
                <a:cs typeface="Times New Roman"/>
              </a:rPr>
              <a:t>, </a:t>
            </a:r>
            <a:r>
              <a:rPr lang="en-US" sz="3200" dirty="0" err="1">
                <a:latin typeface="Times New Roman"/>
                <a:cs typeface="Times New Roman"/>
              </a:rPr>
              <a:t>nhìn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mê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mẩn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nhìn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các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đồ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chơi</a:t>
            </a:r>
            <a:r>
              <a:rPr lang="en-US" sz="32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7687" y="1984044"/>
            <a:ext cx="9510280" cy="10188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lang="en-US" sz="3200" dirty="0" err="1">
                <a:latin typeface="Times New Roman"/>
                <a:cs typeface="Times New Roman"/>
              </a:rPr>
              <a:t>Trên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đường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học</a:t>
            </a:r>
            <a:r>
              <a:rPr lang="en-US" sz="3200" dirty="0">
                <a:latin typeface="Times New Roman"/>
                <a:cs typeface="Times New Roman"/>
              </a:rPr>
              <a:t> hay </a:t>
            </a:r>
            <a:r>
              <a:rPr lang="en-US" sz="3200" dirty="0" err="1">
                <a:latin typeface="Times New Roman"/>
                <a:cs typeface="Times New Roman"/>
              </a:rPr>
              <a:t>đi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chơi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về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nếu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một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mình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cần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phải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nhớ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rõ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những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địa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điểm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mà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mình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đi</a:t>
            </a:r>
            <a:r>
              <a:rPr lang="en-US" sz="3200" dirty="0">
                <a:latin typeface="Times New Roman"/>
                <a:cs typeface="Times New Roman"/>
              </a:rPr>
              <a:t> qua 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7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52013" y="4563109"/>
            <a:ext cx="9492881" cy="10188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655" rIns="0" bIns="0" rtlCol="0">
            <a:spAutoFit/>
          </a:bodyPr>
          <a:lstStyle/>
          <a:p>
            <a:pPr marL="91440" marR="207645">
              <a:lnSpc>
                <a:spcPct val="100000"/>
              </a:lnSpc>
              <a:spcBef>
                <a:spcPts val="265"/>
              </a:spcBef>
            </a:pPr>
            <a:r>
              <a:rPr sz="3200" spc="-5" dirty="0">
                <a:latin typeface="Times New Roman"/>
                <a:cs typeface="Times New Roman"/>
              </a:rPr>
              <a:t>Ghi </a:t>
            </a:r>
            <a:r>
              <a:rPr sz="3200" dirty="0">
                <a:latin typeface="Times New Roman"/>
                <a:cs typeface="Times New Roman"/>
              </a:rPr>
              <a:t>nhớ số điện thoại của người thân/  đường dây nóng hỗ </a:t>
            </a:r>
            <a:r>
              <a:rPr sz="3200" spc="-10" dirty="0">
                <a:latin typeface="Times New Roman"/>
                <a:cs typeface="Times New Roman"/>
              </a:rPr>
              <a:t>trợ </a:t>
            </a:r>
            <a:r>
              <a:rPr sz="3200" dirty="0">
                <a:latin typeface="Times New Roman"/>
                <a:cs typeface="Times New Roman"/>
              </a:rPr>
              <a:t>trẻ em/ </a:t>
            </a:r>
            <a:r>
              <a:rPr sz="3200" dirty="0" err="1">
                <a:latin typeface="Times New Roman"/>
                <a:cs typeface="Times New Roman"/>
              </a:rPr>
              <a:t>cảnh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sát</a:t>
            </a:r>
            <a:r>
              <a:rPr lang="en-US" sz="3200" spc="-5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2627687" y="5766418"/>
            <a:ext cx="9510280" cy="52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lang="en-US" sz="3200" dirty="0" err="1">
                <a:latin typeface="Times New Roman"/>
                <a:cs typeface="Times New Roman"/>
              </a:rPr>
              <a:t>Đứng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yên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một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chỗ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và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không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đi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theo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người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lạ</a:t>
            </a:r>
            <a:r>
              <a:rPr lang="en-US" sz="3200" dirty="0">
                <a:latin typeface="Times New Roman"/>
                <a:cs typeface="Times New Roman"/>
              </a:rPr>
              <a:t>. 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48514"/>
            <a:ext cx="5092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7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b="0" spc="14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b="0" spc="-110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b="0" spc="-83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spc="-95" dirty="0">
                <a:solidFill>
                  <a:srgbClr val="F847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8437" y="2600494"/>
            <a:ext cx="5543550" cy="3496945"/>
            <a:chOff x="677037" y="2457069"/>
            <a:chExt cx="5543550" cy="3496945"/>
          </a:xfrm>
        </p:grpSpPr>
        <p:sp>
          <p:nvSpPr>
            <p:cNvPr id="4" name="object 4"/>
            <p:cNvSpPr/>
            <p:nvPr/>
          </p:nvSpPr>
          <p:spPr>
            <a:xfrm>
              <a:off x="686562" y="2466594"/>
              <a:ext cx="5524500" cy="3477895"/>
            </a:xfrm>
            <a:custGeom>
              <a:avLst/>
              <a:gdLst/>
              <a:ahLst/>
              <a:cxnLst/>
              <a:rect l="l" t="t" r="r" b="b"/>
              <a:pathLst>
                <a:path w="5524500" h="3477895">
                  <a:moveTo>
                    <a:pt x="2762250" y="0"/>
                  </a:moveTo>
                  <a:lnTo>
                    <a:pt x="2703720" y="382"/>
                  </a:lnTo>
                  <a:lnTo>
                    <a:pt x="2645487" y="1525"/>
                  </a:lnTo>
                  <a:lnTo>
                    <a:pt x="2587563" y="3420"/>
                  </a:lnTo>
                  <a:lnTo>
                    <a:pt x="2529960" y="6061"/>
                  </a:lnTo>
                  <a:lnTo>
                    <a:pt x="2472689" y="9439"/>
                  </a:lnTo>
                  <a:lnTo>
                    <a:pt x="2415764" y="13548"/>
                  </a:lnTo>
                  <a:lnTo>
                    <a:pt x="2359195" y="18378"/>
                  </a:lnTo>
                  <a:lnTo>
                    <a:pt x="2302994" y="23924"/>
                  </a:lnTo>
                  <a:lnTo>
                    <a:pt x="2247175" y="30177"/>
                  </a:lnTo>
                  <a:lnTo>
                    <a:pt x="2191748" y="37130"/>
                  </a:lnTo>
                  <a:lnTo>
                    <a:pt x="2136725" y="44776"/>
                  </a:lnTo>
                  <a:lnTo>
                    <a:pt x="2082120" y="53106"/>
                  </a:lnTo>
                  <a:lnTo>
                    <a:pt x="2027943" y="62113"/>
                  </a:lnTo>
                  <a:lnTo>
                    <a:pt x="1974206" y="71790"/>
                  </a:lnTo>
                  <a:lnTo>
                    <a:pt x="1920922" y="82129"/>
                  </a:lnTo>
                  <a:lnTo>
                    <a:pt x="1868103" y="93123"/>
                  </a:lnTo>
                  <a:lnTo>
                    <a:pt x="1815760" y="104764"/>
                  </a:lnTo>
                  <a:lnTo>
                    <a:pt x="1763906" y="117044"/>
                  </a:lnTo>
                  <a:lnTo>
                    <a:pt x="1712553" y="129957"/>
                  </a:lnTo>
                  <a:lnTo>
                    <a:pt x="1661712" y="143494"/>
                  </a:lnTo>
                  <a:lnTo>
                    <a:pt x="1611395" y="157647"/>
                  </a:lnTo>
                  <a:lnTo>
                    <a:pt x="1561615" y="172410"/>
                  </a:lnTo>
                  <a:lnTo>
                    <a:pt x="1512384" y="187775"/>
                  </a:lnTo>
                  <a:lnTo>
                    <a:pt x="1463713" y="203734"/>
                  </a:lnTo>
                  <a:lnTo>
                    <a:pt x="1415614" y="220280"/>
                  </a:lnTo>
                  <a:lnTo>
                    <a:pt x="1368100" y="237405"/>
                  </a:lnTo>
                  <a:lnTo>
                    <a:pt x="1321182" y="255101"/>
                  </a:lnTo>
                  <a:lnTo>
                    <a:pt x="1274873" y="273362"/>
                  </a:lnTo>
                  <a:lnTo>
                    <a:pt x="1229184" y="292179"/>
                  </a:lnTo>
                  <a:lnTo>
                    <a:pt x="1184127" y="311545"/>
                  </a:lnTo>
                  <a:lnTo>
                    <a:pt x="1139715" y="331453"/>
                  </a:lnTo>
                  <a:lnTo>
                    <a:pt x="1095959" y="351895"/>
                  </a:lnTo>
                  <a:lnTo>
                    <a:pt x="1052872" y="372863"/>
                  </a:lnTo>
                  <a:lnTo>
                    <a:pt x="1010465" y="394349"/>
                  </a:lnTo>
                  <a:lnTo>
                    <a:pt x="968750" y="416347"/>
                  </a:lnTo>
                  <a:lnTo>
                    <a:pt x="927739" y="438849"/>
                  </a:lnTo>
                  <a:lnTo>
                    <a:pt x="887445" y="461847"/>
                  </a:lnTo>
                  <a:lnTo>
                    <a:pt x="847879" y="485334"/>
                  </a:lnTo>
                  <a:lnTo>
                    <a:pt x="809053" y="509301"/>
                  </a:lnTo>
                  <a:lnTo>
                    <a:pt x="770979" y="533742"/>
                  </a:lnTo>
                  <a:lnTo>
                    <a:pt x="733670" y="558650"/>
                  </a:lnTo>
                  <a:lnTo>
                    <a:pt x="697137" y="584015"/>
                  </a:lnTo>
                  <a:lnTo>
                    <a:pt x="661392" y="609832"/>
                  </a:lnTo>
                  <a:lnTo>
                    <a:pt x="626447" y="636092"/>
                  </a:lnTo>
                  <a:lnTo>
                    <a:pt x="592314" y="662788"/>
                  </a:lnTo>
                  <a:lnTo>
                    <a:pt x="559006" y="689912"/>
                  </a:lnTo>
                  <a:lnTo>
                    <a:pt x="526534" y="717457"/>
                  </a:lnTo>
                  <a:lnTo>
                    <a:pt x="494909" y="745415"/>
                  </a:lnTo>
                  <a:lnTo>
                    <a:pt x="464145" y="773779"/>
                  </a:lnTo>
                  <a:lnTo>
                    <a:pt x="434253" y="802541"/>
                  </a:lnTo>
                  <a:lnTo>
                    <a:pt x="405245" y="831693"/>
                  </a:lnTo>
                  <a:lnTo>
                    <a:pt x="377133" y="861229"/>
                  </a:lnTo>
                  <a:lnTo>
                    <a:pt x="349929" y="891140"/>
                  </a:lnTo>
                  <a:lnTo>
                    <a:pt x="323645" y="921419"/>
                  </a:lnTo>
                  <a:lnTo>
                    <a:pt x="298293" y="952058"/>
                  </a:lnTo>
                  <a:lnTo>
                    <a:pt x="273885" y="983050"/>
                  </a:lnTo>
                  <a:lnTo>
                    <a:pt x="250433" y="1014388"/>
                  </a:lnTo>
                  <a:lnTo>
                    <a:pt x="227950" y="1046063"/>
                  </a:lnTo>
                  <a:lnTo>
                    <a:pt x="206445" y="1078069"/>
                  </a:lnTo>
                  <a:lnTo>
                    <a:pt x="185933" y="1110397"/>
                  </a:lnTo>
                  <a:lnTo>
                    <a:pt x="147933" y="1175991"/>
                  </a:lnTo>
                  <a:lnTo>
                    <a:pt x="114044" y="1242786"/>
                  </a:lnTo>
                  <a:lnTo>
                    <a:pt x="84363" y="1310720"/>
                  </a:lnTo>
                  <a:lnTo>
                    <a:pt x="58985" y="1379734"/>
                  </a:lnTo>
                  <a:lnTo>
                    <a:pt x="38006" y="1449767"/>
                  </a:lnTo>
                  <a:lnTo>
                    <a:pt x="21522" y="1520759"/>
                  </a:lnTo>
                  <a:lnTo>
                    <a:pt x="9629" y="1592649"/>
                  </a:lnTo>
                  <a:lnTo>
                    <a:pt x="2423" y="1665377"/>
                  </a:lnTo>
                  <a:lnTo>
                    <a:pt x="0" y="1738883"/>
                  </a:lnTo>
                  <a:lnTo>
                    <a:pt x="607" y="1775730"/>
                  </a:lnTo>
                  <a:lnTo>
                    <a:pt x="5434" y="1848855"/>
                  </a:lnTo>
                  <a:lnTo>
                    <a:pt x="14995" y="1921172"/>
                  </a:lnTo>
                  <a:lnTo>
                    <a:pt x="29196" y="1992620"/>
                  </a:lnTo>
                  <a:lnTo>
                    <a:pt x="47939" y="2063140"/>
                  </a:lnTo>
                  <a:lnTo>
                    <a:pt x="71130" y="2132671"/>
                  </a:lnTo>
                  <a:lnTo>
                    <a:pt x="98671" y="2201153"/>
                  </a:lnTo>
                  <a:lnTo>
                    <a:pt x="130469" y="2268525"/>
                  </a:lnTo>
                  <a:lnTo>
                    <a:pt x="166425" y="2334727"/>
                  </a:lnTo>
                  <a:lnTo>
                    <a:pt x="206445" y="2399698"/>
                  </a:lnTo>
                  <a:lnTo>
                    <a:pt x="227950" y="2431704"/>
                  </a:lnTo>
                  <a:lnTo>
                    <a:pt x="250433" y="2463379"/>
                  </a:lnTo>
                  <a:lnTo>
                    <a:pt x="273885" y="2494717"/>
                  </a:lnTo>
                  <a:lnTo>
                    <a:pt x="298293" y="2525709"/>
                  </a:lnTo>
                  <a:lnTo>
                    <a:pt x="323645" y="2556348"/>
                  </a:lnTo>
                  <a:lnTo>
                    <a:pt x="349929" y="2586627"/>
                  </a:lnTo>
                  <a:lnTo>
                    <a:pt x="377133" y="2616538"/>
                  </a:lnTo>
                  <a:lnTo>
                    <a:pt x="405245" y="2646074"/>
                  </a:lnTo>
                  <a:lnTo>
                    <a:pt x="434253" y="2675226"/>
                  </a:lnTo>
                  <a:lnTo>
                    <a:pt x="464145" y="2703988"/>
                  </a:lnTo>
                  <a:lnTo>
                    <a:pt x="494909" y="2732352"/>
                  </a:lnTo>
                  <a:lnTo>
                    <a:pt x="526534" y="2760310"/>
                  </a:lnTo>
                  <a:lnTo>
                    <a:pt x="559006" y="2787855"/>
                  </a:lnTo>
                  <a:lnTo>
                    <a:pt x="592314" y="2814979"/>
                  </a:lnTo>
                  <a:lnTo>
                    <a:pt x="626447" y="2841675"/>
                  </a:lnTo>
                  <a:lnTo>
                    <a:pt x="661392" y="2867935"/>
                  </a:lnTo>
                  <a:lnTo>
                    <a:pt x="697137" y="2893752"/>
                  </a:lnTo>
                  <a:lnTo>
                    <a:pt x="733670" y="2919117"/>
                  </a:lnTo>
                  <a:lnTo>
                    <a:pt x="770979" y="2944025"/>
                  </a:lnTo>
                  <a:lnTo>
                    <a:pt x="809053" y="2968466"/>
                  </a:lnTo>
                  <a:lnTo>
                    <a:pt x="847879" y="2992433"/>
                  </a:lnTo>
                  <a:lnTo>
                    <a:pt x="887445" y="3015920"/>
                  </a:lnTo>
                  <a:lnTo>
                    <a:pt x="927739" y="3038918"/>
                  </a:lnTo>
                  <a:lnTo>
                    <a:pt x="968750" y="3061420"/>
                  </a:lnTo>
                  <a:lnTo>
                    <a:pt x="1010465" y="3083418"/>
                  </a:lnTo>
                  <a:lnTo>
                    <a:pt x="1052872" y="3104904"/>
                  </a:lnTo>
                  <a:lnTo>
                    <a:pt x="1095959" y="3125872"/>
                  </a:lnTo>
                  <a:lnTo>
                    <a:pt x="1139715" y="3146314"/>
                  </a:lnTo>
                  <a:lnTo>
                    <a:pt x="1184127" y="3166222"/>
                  </a:lnTo>
                  <a:lnTo>
                    <a:pt x="1229184" y="3185588"/>
                  </a:lnTo>
                  <a:lnTo>
                    <a:pt x="1274873" y="3204405"/>
                  </a:lnTo>
                  <a:lnTo>
                    <a:pt x="1321182" y="3222666"/>
                  </a:lnTo>
                  <a:lnTo>
                    <a:pt x="1368100" y="3240362"/>
                  </a:lnTo>
                  <a:lnTo>
                    <a:pt x="1415614" y="3257487"/>
                  </a:lnTo>
                  <a:lnTo>
                    <a:pt x="1463713" y="3274033"/>
                  </a:lnTo>
                  <a:lnTo>
                    <a:pt x="1512384" y="3289992"/>
                  </a:lnTo>
                  <a:lnTo>
                    <a:pt x="1561615" y="3305357"/>
                  </a:lnTo>
                  <a:lnTo>
                    <a:pt x="1611395" y="3320120"/>
                  </a:lnTo>
                  <a:lnTo>
                    <a:pt x="1661712" y="3334273"/>
                  </a:lnTo>
                  <a:lnTo>
                    <a:pt x="1712553" y="3347810"/>
                  </a:lnTo>
                  <a:lnTo>
                    <a:pt x="1763906" y="3360723"/>
                  </a:lnTo>
                  <a:lnTo>
                    <a:pt x="1815760" y="3373003"/>
                  </a:lnTo>
                  <a:lnTo>
                    <a:pt x="1868103" y="3384644"/>
                  </a:lnTo>
                  <a:lnTo>
                    <a:pt x="1920922" y="3395638"/>
                  </a:lnTo>
                  <a:lnTo>
                    <a:pt x="1974206" y="3405977"/>
                  </a:lnTo>
                  <a:lnTo>
                    <a:pt x="2027943" y="3415654"/>
                  </a:lnTo>
                  <a:lnTo>
                    <a:pt x="2082120" y="3424661"/>
                  </a:lnTo>
                  <a:lnTo>
                    <a:pt x="2136725" y="3432991"/>
                  </a:lnTo>
                  <a:lnTo>
                    <a:pt x="2191748" y="3440637"/>
                  </a:lnTo>
                  <a:lnTo>
                    <a:pt x="2247175" y="3447590"/>
                  </a:lnTo>
                  <a:lnTo>
                    <a:pt x="2302994" y="3453843"/>
                  </a:lnTo>
                  <a:lnTo>
                    <a:pt x="2359195" y="3459389"/>
                  </a:lnTo>
                  <a:lnTo>
                    <a:pt x="2415764" y="3464219"/>
                  </a:lnTo>
                  <a:lnTo>
                    <a:pt x="2472689" y="3468328"/>
                  </a:lnTo>
                  <a:lnTo>
                    <a:pt x="2529960" y="3471706"/>
                  </a:lnTo>
                  <a:lnTo>
                    <a:pt x="2587563" y="3474347"/>
                  </a:lnTo>
                  <a:lnTo>
                    <a:pt x="2645487" y="3476242"/>
                  </a:lnTo>
                  <a:lnTo>
                    <a:pt x="2703720" y="3477385"/>
                  </a:lnTo>
                  <a:lnTo>
                    <a:pt x="2762250" y="3477767"/>
                  </a:lnTo>
                  <a:lnTo>
                    <a:pt x="2820779" y="3477385"/>
                  </a:lnTo>
                  <a:lnTo>
                    <a:pt x="2879012" y="3476242"/>
                  </a:lnTo>
                  <a:lnTo>
                    <a:pt x="2936936" y="3474347"/>
                  </a:lnTo>
                  <a:lnTo>
                    <a:pt x="2994539" y="3471706"/>
                  </a:lnTo>
                  <a:lnTo>
                    <a:pt x="3051810" y="3468328"/>
                  </a:lnTo>
                  <a:lnTo>
                    <a:pt x="3108735" y="3464219"/>
                  </a:lnTo>
                  <a:lnTo>
                    <a:pt x="3165304" y="3459389"/>
                  </a:lnTo>
                  <a:lnTo>
                    <a:pt x="3221505" y="3453843"/>
                  </a:lnTo>
                  <a:lnTo>
                    <a:pt x="3277324" y="3447590"/>
                  </a:lnTo>
                  <a:lnTo>
                    <a:pt x="3332751" y="3440637"/>
                  </a:lnTo>
                  <a:lnTo>
                    <a:pt x="3387774" y="3432991"/>
                  </a:lnTo>
                  <a:lnTo>
                    <a:pt x="3442379" y="3424661"/>
                  </a:lnTo>
                  <a:lnTo>
                    <a:pt x="3496556" y="3415654"/>
                  </a:lnTo>
                  <a:lnTo>
                    <a:pt x="3550293" y="3405977"/>
                  </a:lnTo>
                  <a:lnTo>
                    <a:pt x="3603577" y="3395638"/>
                  </a:lnTo>
                  <a:lnTo>
                    <a:pt x="3656396" y="3384644"/>
                  </a:lnTo>
                  <a:lnTo>
                    <a:pt x="3708739" y="3373003"/>
                  </a:lnTo>
                  <a:lnTo>
                    <a:pt x="3760593" y="3360723"/>
                  </a:lnTo>
                  <a:lnTo>
                    <a:pt x="3811946" y="3347810"/>
                  </a:lnTo>
                  <a:lnTo>
                    <a:pt x="3862787" y="3334273"/>
                  </a:lnTo>
                  <a:lnTo>
                    <a:pt x="3913104" y="3320120"/>
                  </a:lnTo>
                  <a:lnTo>
                    <a:pt x="3962884" y="3305357"/>
                  </a:lnTo>
                  <a:lnTo>
                    <a:pt x="4012115" y="3289992"/>
                  </a:lnTo>
                  <a:lnTo>
                    <a:pt x="4060786" y="3274033"/>
                  </a:lnTo>
                  <a:lnTo>
                    <a:pt x="4108885" y="3257487"/>
                  </a:lnTo>
                  <a:lnTo>
                    <a:pt x="4156399" y="3240362"/>
                  </a:lnTo>
                  <a:lnTo>
                    <a:pt x="4203317" y="3222666"/>
                  </a:lnTo>
                  <a:lnTo>
                    <a:pt x="4249626" y="3204405"/>
                  </a:lnTo>
                  <a:lnTo>
                    <a:pt x="4295315" y="3185588"/>
                  </a:lnTo>
                  <a:lnTo>
                    <a:pt x="4340372" y="3166222"/>
                  </a:lnTo>
                  <a:lnTo>
                    <a:pt x="4384784" y="3146314"/>
                  </a:lnTo>
                  <a:lnTo>
                    <a:pt x="4428540" y="3125872"/>
                  </a:lnTo>
                  <a:lnTo>
                    <a:pt x="4471627" y="3104904"/>
                  </a:lnTo>
                  <a:lnTo>
                    <a:pt x="4514034" y="3083418"/>
                  </a:lnTo>
                  <a:lnTo>
                    <a:pt x="4555749" y="3061420"/>
                  </a:lnTo>
                  <a:lnTo>
                    <a:pt x="4596760" y="3038918"/>
                  </a:lnTo>
                  <a:lnTo>
                    <a:pt x="4637054" y="3015920"/>
                  </a:lnTo>
                  <a:lnTo>
                    <a:pt x="4676620" y="2992433"/>
                  </a:lnTo>
                  <a:lnTo>
                    <a:pt x="4715446" y="2968466"/>
                  </a:lnTo>
                  <a:lnTo>
                    <a:pt x="4753520" y="2944025"/>
                  </a:lnTo>
                  <a:lnTo>
                    <a:pt x="4790829" y="2919117"/>
                  </a:lnTo>
                  <a:lnTo>
                    <a:pt x="4827362" y="2893752"/>
                  </a:lnTo>
                  <a:lnTo>
                    <a:pt x="4863107" y="2867935"/>
                  </a:lnTo>
                  <a:lnTo>
                    <a:pt x="4898052" y="2841675"/>
                  </a:lnTo>
                  <a:lnTo>
                    <a:pt x="4932185" y="2814979"/>
                  </a:lnTo>
                  <a:lnTo>
                    <a:pt x="4965493" y="2787855"/>
                  </a:lnTo>
                  <a:lnTo>
                    <a:pt x="4997965" y="2760310"/>
                  </a:lnTo>
                  <a:lnTo>
                    <a:pt x="5029590" y="2732352"/>
                  </a:lnTo>
                  <a:lnTo>
                    <a:pt x="5060354" y="2703988"/>
                  </a:lnTo>
                  <a:lnTo>
                    <a:pt x="5090246" y="2675226"/>
                  </a:lnTo>
                  <a:lnTo>
                    <a:pt x="5119254" y="2646074"/>
                  </a:lnTo>
                  <a:lnTo>
                    <a:pt x="5147366" y="2616538"/>
                  </a:lnTo>
                  <a:lnTo>
                    <a:pt x="5174570" y="2586627"/>
                  </a:lnTo>
                  <a:lnTo>
                    <a:pt x="5200854" y="2556348"/>
                  </a:lnTo>
                  <a:lnTo>
                    <a:pt x="5226206" y="2525709"/>
                  </a:lnTo>
                  <a:lnTo>
                    <a:pt x="5250614" y="2494717"/>
                  </a:lnTo>
                  <a:lnTo>
                    <a:pt x="5274066" y="2463379"/>
                  </a:lnTo>
                  <a:lnTo>
                    <a:pt x="5296549" y="2431704"/>
                  </a:lnTo>
                  <a:lnTo>
                    <a:pt x="5318054" y="2399698"/>
                  </a:lnTo>
                  <a:lnTo>
                    <a:pt x="5338566" y="2367370"/>
                  </a:lnTo>
                  <a:lnTo>
                    <a:pt x="5376566" y="2301776"/>
                  </a:lnTo>
                  <a:lnTo>
                    <a:pt x="5410455" y="2234981"/>
                  </a:lnTo>
                  <a:lnTo>
                    <a:pt x="5440136" y="2167047"/>
                  </a:lnTo>
                  <a:lnTo>
                    <a:pt x="5465514" y="2098033"/>
                  </a:lnTo>
                  <a:lnTo>
                    <a:pt x="5486493" y="2028000"/>
                  </a:lnTo>
                  <a:lnTo>
                    <a:pt x="5502977" y="1957008"/>
                  </a:lnTo>
                  <a:lnTo>
                    <a:pt x="5514870" y="1885118"/>
                  </a:lnTo>
                  <a:lnTo>
                    <a:pt x="5522076" y="1812390"/>
                  </a:lnTo>
                  <a:lnTo>
                    <a:pt x="5524500" y="1738883"/>
                  </a:lnTo>
                  <a:lnTo>
                    <a:pt x="5523892" y="1702037"/>
                  </a:lnTo>
                  <a:lnTo>
                    <a:pt x="5519065" y="1628912"/>
                  </a:lnTo>
                  <a:lnTo>
                    <a:pt x="5509504" y="1556595"/>
                  </a:lnTo>
                  <a:lnTo>
                    <a:pt x="5495303" y="1485147"/>
                  </a:lnTo>
                  <a:lnTo>
                    <a:pt x="5476560" y="1414627"/>
                  </a:lnTo>
                  <a:lnTo>
                    <a:pt x="5453369" y="1345096"/>
                  </a:lnTo>
                  <a:lnTo>
                    <a:pt x="5425828" y="1276614"/>
                  </a:lnTo>
                  <a:lnTo>
                    <a:pt x="5394030" y="1209242"/>
                  </a:lnTo>
                  <a:lnTo>
                    <a:pt x="5358074" y="1143040"/>
                  </a:lnTo>
                  <a:lnTo>
                    <a:pt x="5318054" y="1078069"/>
                  </a:lnTo>
                  <a:lnTo>
                    <a:pt x="5296549" y="1046063"/>
                  </a:lnTo>
                  <a:lnTo>
                    <a:pt x="5274066" y="1014388"/>
                  </a:lnTo>
                  <a:lnTo>
                    <a:pt x="5250614" y="983050"/>
                  </a:lnTo>
                  <a:lnTo>
                    <a:pt x="5226206" y="952058"/>
                  </a:lnTo>
                  <a:lnTo>
                    <a:pt x="5200854" y="921419"/>
                  </a:lnTo>
                  <a:lnTo>
                    <a:pt x="5174570" y="891140"/>
                  </a:lnTo>
                  <a:lnTo>
                    <a:pt x="5147366" y="861229"/>
                  </a:lnTo>
                  <a:lnTo>
                    <a:pt x="5119254" y="831693"/>
                  </a:lnTo>
                  <a:lnTo>
                    <a:pt x="5090246" y="802541"/>
                  </a:lnTo>
                  <a:lnTo>
                    <a:pt x="5060354" y="773779"/>
                  </a:lnTo>
                  <a:lnTo>
                    <a:pt x="5029590" y="745415"/>
                  </a:lnTo>
                  <a:lnTo>
                    <a:pt x="4997965" y="717457"/>
                  </a:lnTo>
                  <a:lnTo>
                    <a:pt x="4965493" y="689912"/>
                  </a:lnTo>
                  <a:lnTo>
                    <a:pt x="4932185" y="662788"/>
                  </a:lnTo>
                  <a:lnTo>
                    <a:pt x="4898052" y="636092"/>
                  </a:lnTo>
                  <a:lnTo>
                    <a:pt x="4863107" y="609832"/>
                  </a:lnTo>
                  <a:lnTo>
                    <a:pt x="4827362" y="584015"/>
                  </a:lnTo>
                  <a:lnTo>
                    <a:pt x="4790829" y="558650"/>
                  </a:lnTo>
                  <a:lnTo>
                    <a:pt x="4753520" y="533742"/>
                  </a:lnTo>
                  <a:lnTo>
                    <a:pt x="4715446" y="509301"/>
                  </a:lnTo>
                  <a:lnTo>
                    <a:pt x="4676620" y="485334"/>
                  </a:lnTo>
                  <a:lnTo>
                    <a:pt x="4637054" y="461847"/>
                  </a:lnTo>
                  <a:lnTo>
                    <a:pt x="4596760" y="438849"/>
                  </a:lnTo>
                  <a:lnTo>
                    <a:pt x="4555749" y="416347"/>
                  </a:lnTo>
                  <a:lnTo>
                    <a:pt x="4514034" y="394349"/>
                  </a:lnTo>
                  <a:lnTo>
                    <a:pt x="4471627" y="372863"/>
                  </a:lnTo>
                  <a:lnTo>
                    <a:pt x="4428540" y="351895"/>
                  </a:lnTo>
                  <a:lnTo>
                    <a:pt x="4384784" y="331453"/>
                  </a:lnTo>
                  <a:lnTo>
                    <a:pt x="4340372" y="311545"/>
                  </a:lnTo>
                  <a:lnTo>
                    <a:pt x="4295315" y="292179"/>
                  </a:lnTo>
                  <a:lnTo>
                    <a:pt x="4249626" y="273362"/>
                  </a:lnTo>
                  <a:lnTo>
                    <a:pt x="4203317" y="255101"/>
                  </a:lnTo>
                  <a:lnTo>
                    <a:pt x="4156399" y="237405"/>
                  </a:lnTo>
                  <a:lnTo>
                    <a:pt x="4108885" y="220280"/>
                  </a:lnTo>
                  <a:lnTo>
                    <a:pt x="4060786" y="203734"/>
                  </a:lnTo>
                  <a:lnTo>
                    <a:pt x="4012115" y="187775"/>
                  </a:lnTo>
                  <a:lnTo>
                    <a:pt x="3962884" y="172410"/>
                  </a:lnTo>
                  <a:lnTo>
                    <a:pt x="3913104" y="157647"/>
                  </a:lnTo>
                  <a:lnTo>
                    <a:pt x="3862787" y="143494"/>
                  </a:lnTo>
                  <a:lnTo>
                    <a:pt x="3811946" y="129957"/>
                  </a:lnTo>
                  <a:lnTo>
                    <a:pt x="3760593" y="117044"/>
                  </a:lnTo>
                  <a:lnTo>
                    <a:pt x="3708739" y="104764"/>
                  </a:lnTo>
                  <a:lnTo>
                    <a:pt x="3656396" y="93123"/>
                  </a:lnTo>
                  <a:lnTo>
                    <a:pt x="3603577" y="82129"/>
                  </a:lnTo>
                  <a:lnTo>
                    <a:pt x="3550293" y="71790"/>
                  </a:lnTo>
                  <a:lnTo>
                    <a:pt x="3496556" y="62113"/>
                  </a:lnTo>
                  <a:lnTo>
                    <a:pt x="3442379" y="53106"/>
                  </a:lnTo>
                  <a:lnTo>
                    <a:pt x="3387774" y="44776"/>
                  </a:lnTo>
                  <a:lnTo>
                    <a:pt x="3332751" y="37130"/>
                  </a:lnTo>
                  <a:lnTo>
                    <a:pt x="3277324" y="30177"/>
                  </a:lnTo>
                  <a:lnTo>
                    <a:pt x="3221505" y="23924"/>
                  </a:lnTo>
                  <a:lnTo>
                    <a:pt x="3165304" y="18378"/>
                  </a:lnTo>
                  <a:lnTo>
                    <a:pt x="3108735" y="13548"/>
                  </a:lnTo>
                  <a:lnTo>
                    <a:pt x="3051810" y="9439"/>
                  </a:lnTo>
                  <a:lnTo>
                    <a:pt x="2994539" y="6061"/>
                  </a:lnTo>
                  <a:lnTo>
                    <a:pt x="2936936" y="3420"/>
                  </a:lnTo>
                  <a:lnTo>
                    <a:pt x="2879012" y="1525"/>
                  </a:lnTo>
                  <a:lnTo>
                    <a:pt x="2820779" y="382"/>
                  </a:lnTo>
                  <a:lnTo>
                    <a:pt x="2762250" y="0"/>
                  </a:lnTo>
                  <a:close/>
                </a:path>
              </a:pathLst>
            </a:custGeom>
            <a:solidFill>
              <a:srgbClr val="F1A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562" y="2466594"/>
              <a:ext cx="5524500" cy="3477895"/>
            </a:xfrm>
            <a:custGeom>
              <a:avLst/>
              <a:gdLst/>
              <a:ahLst/>
              <a:cxnLst/>
              <a:rect l="l" t="t" r="r" b="b"/>
              <a:pathLst>
                <a:path w="5524500" h="3477895">
                  <a:moveTo>
                    <a:pt x="0" y="1738883"/>
                  </a:moveTo>
                  <a:lnTo>
                    <a:pt x="2423" y="1665377"/>
                  </a:lnTo>
                  <a:lnTo>
                    <a:pt x="9629" y="1592649"/>
                  </a:lnTo>
                  <a:lnTo>
                    <a:pt x="21522" y="1520759"/>
                  </a:lnTo>
                  <a:lnTo>
                    <a:pt x="38006" y="1449767"/>
                  </a:lnTo>
                  <a:lnTo>
                    <a:pt x="58985" y="1379734"/>
                  </a:lnTo>
                  <a:lnTo>
                    <a:pt x="84363" y="1310720"/>
                  </a:lnTo>
                  <a:lnTo>
                    <a:pt x="114044" y="1242786"/>
                  </a:lnTo>
                  <a:lnTo>
                    <a:pt x="147933" y="1175991"/>
                  </a:lnTo>
                  <a:lnTo>
                    <a:pt x="185933" y="1110397"/>
                  </a:lnTo>
                  <a:lnTo>
                    <a:pt x="206445" y="1078069"/>
                  </a:lnTo>
                  <a:lnTo>
                    <a:pt x="227950" y="1046063"/>
                  </a:lnTo>
                  <a:lnTo>
                    <a:pt x="250433" y="1014388"/>
                  </a:lnTo>
                  <a:lnTo>
                    <a:pt x="273885" y="983050"/>
                  </a:lnTo>
                  <a:lnTo>
                    <a:pt x="298293" y="952058"/>
                  </a:lnTo>
                  <a:lnTo>
                    <a:pt x="323645" y="921419"/>
                  </a:lnTo>
                  <a:lnTo>
                    <a:pt x="349929" y="891140"/>
                  </a:lnTo>
                  <a:lnTo>
                    <a:pt x="377133" y="861229"/>
                  </a:lnTo>
                  <a:lnTo>
                    <a:pt x="405245" y="831693"/>
                  </a:lnTo>
                  <a:lnTo>
                    <a:pt x="434253" y="802541"/>
                  </a:lnTo>
                  <a:lnTo>
                    <a:pt x="464145" y="773779"/>
                  </a:lnTo>
                  <a:lnTo>
                    <a:pt x="494909" y="745415"/>
                  </a:lnTo>
                  <a:lnTo>
                    <a:pt x="526534" y="717457"/>
                  </a:lnTo>
                  <a:lnTo>
                    <a:pt x="559006" y="689912"/>
                  </a:lnTo>
                  <a:lnTo>
                    <a:pt x="592314" y="662788"/>
                  </a:lnTo>
                  <a:lnTo>
                    <a:pt x="626447" y="636092"/>
                  </a:lnTo>
                  <a:lnTo>
                    <a:pt x="661392" y="609832"/>
                  </a:lnTo>
                  <a:lnTo>
                    <a:pt x="697137" y="584015"/>
                  </a:lnTo>
                  <a:lnTo>
                    <a:pt x="733670" y="558650"/>
                  </a:lnTo>
                  <a:lnTo>
                    <a:pt x="770979" y="533742"/>
                  </a:lnTo>
                  <a:lnTo>
                    <a:pt x="809053" y="509301"/>
                  </a:lnTo>
                  <a:lnTo>
                    <a:pt x="847879" y="485334"/>
                  </a:lnTo>
                  <a:lnTo>
                    <a:pt x="887445" y="461847"/>
                  </a:lnTo>
                  <a:lnTo>
                    <a:pt x="927739" y="438849"/>
                  </a:lnTo>
                  <a:lnTo>
                    <a:pt x="968750" y="416347"/>
                  </a:lnTo>
                  <a:lnTo>
                    <a:pt x="1010465" y="394349"/>
                  </a:lnTo>
                  <a:lnTo>
                    <a:pt x="1052872" y="372863"/>
                  </a:lnTo>
                  <a:lnTo>
                    <a:pt x="1095959" y="351895"/>
                  </a:lnTo>
                  <a:lnTo>
                    <a:pt x="1139715" y="331453"/>
                  </a:lnTo>
                  <a:lnTo>
                    <a:pt x="1184127" y="311545"/>
                  </a:lnTo>
                  <a:lnTo>
                    <a:pt x="1229184" y="292179"/>
                  </a:lnTo>
                  <a:lnTo>
                    <a:pt x="1274873" y="273362"/>
                  </a:lnTo>
                  <a:lnTo>
                    <a:pt x="1321182" y="255101"/>
                  </a:lnTo>
                  <a:lnTo>
                    <a:pt x="1368100" y="237405"/>
                  </a:lnTo>
                  <a:lnTo>
                    <a:pt x="1415614" y="220280"/>
                  </a:lnTo>
                  <a:lnTo>
                    <a:pt x="1463713" y="203734"/>
                  </a:lnTo>
                  <a:lnTo>
                    <a:pt x="1512384" y="187775"/>
                  </a:lnTo>
                  <a:lnTo>
                    <a:pt x="1561615" y="172410"/>
                  </a:lnTo>
                  <a:lnTo>
                    <a:pt x="1611395" y="157647"/>
                  </a:lnTo>
                  <a:lnTo>
                    <a:pt x="1661712" y="143494"/>
                  </a:lnTo>
                  <a:lnTo>
                    <a:pt x="1712553" y="129957"/>
                  </a:lnTo>
                  <a:lnTo>
                    <a:pt x="1763906" y="117044"/>
                  </a:lnTo>
                  <a:lnTo>
                    <a:pt x="1815760" y="104764"/>
                  </a:lnTo>
                  <a:lnTo>
                    <a:pt x="1868103" y="93123"/>
                  </a:lnTo>
                  <a:lnTo>
                    <a:pt x="1920922" y="82129"/>
                  </a:lnTo>
                  <a:lnTo>
                    <a:pt x="1974206" y="71790"/>
                  </a:lnTo>
                  <a:lnTo>
                    <a:pt x="2027943" y="62113"/>
                  </a:lnTo>
                  <a:lnTo>
                    <a:pt x="2082120" y="53106"/>
                  </a:lnTo>
                  <a:lnTo>
                    <a:pt x="2136725" y="44776"/>
                  </a:lnTo>
                  <a:lnTo>
                    <a:pt x="2191748" y="37130"/>
                  </a:lnTo>
                  <a:lnTo>
                    <a:pt x="2247175" y="30177"/>
                  </a:lnTo>
                  <a:lnTo>
                    <a:pt x="2302994" y="23924"/>
                  </a:lnTo>
                  <a:lnTo>
                    <a:pt x="2359195" y="18378"/>
                  </a:lnTo>
                  <a:lnTo>
                    <a:pt x="2415764" y="13548"/>
                  </a:lnTo>
                  <a:lnTo>
                    <a:pt x="2472689" y="9439"/>
                  </a:lnTo>
                  <a:lnTo>
                    <a:pt x="2529960" y="6061"/>
                  </a:lnTo>
                  <a:lnTo>
                    <a:pt x="2587563" y="3420"/>
                  </a:lnTo>
                  <a:lnTo>
                    <a:pt x="2645487" y="1525"/>
                  </a:lnTo>
                  <a:lnTo>
                    <a:pt x="2703720" y="382"/>
                  </a:lnTo>
                  <a:lnTo>
                    <a:pt x="2762250" y="0"/>
                  </a:lnTo>
                  <a:lnTo>
                    <a:pt x="2820779" y="382"/>
                  </a:lnTo>
                  <a:lnTo>
                    <a:pt x="2879012" y="1525"/>
                  </a:lnTo>
                  <a:lnTo>
                    <a:pt x="2936936" y="3420"/>
                  </a:lnTo>
                  <a:lnTo>
                    <a:pt x="2994539" y="6061"/>
                  </a:lnTo>
                  <a:lnTo>
                    <a:pt x="3051810" y="9439"/>
                  </a:lnTo>
                  <a:lnTo>
                    <a:pt x="3108735" y="13548"/>
                  </a:lnTo>
                  <a:lnTo>
                    <a:pt x="3165304" y="18378"/>
                  </a:lnTo>
                  <a:lnTo>
                    <a:pt x="3221505" y="23924"/>
                  </a:lnTo>
                  <a:lnTo>
                    <a:pt x="3277324" y="30177"/>
                  </a:lnTo>
                  <a:lnTo>
                    <a:pt x="3332751" y="37130"/>
                  </a:lnTo>
                  <a:lnTo>
                    <a:pt x="3387774" y="44776"/>
                  </a:lnTo>
                  <a:lnTo>
                    <a:pt x="3442379" y="53106"/>
                  </a:lnTo>
                  <a:lnTo>
                    <a:pt x="3496556" y="62113"/>
                  </a:lnTo>
                  <a:lnTo>
                    <a:pt x="3550293" y="71790"/>
                  </a:lnTo>
                  <a:lnTo>
                    <a:pt x="3603577" y="82129"/>
                  </a:lnTo>
                  <a:lnTo>
                    <a:pt x="3656396" y="93123"/>
                  </a:lnTo>
                  <a:lnTo>
                    <a:pt x="3708739" y="104764"/>
                  </a:lnTo>
                  <a:lnTo>
                    <a:pt x="3760593" y="117044"/>
                  </a:lnTo>
                  <a:lnTo>
                    <a:pt x="3811946" y="129957"/>
                  </a:lnTo>
                  <a:lnTo>
                    <a:pt x="3862787" y="143494"/>
                  </a:lnTo>
                  <a:lnTo>
                    <a:pt x="3913104" y="157647"/>
                  </a:lnTo>
                  <a:lnTo>
                    <a:pt x="3962884" y="172410"/>
                  </a:lnTo>
                  <a:lnTo>
                    <a:pt x="4012115" y="187775"/>
                  </a:lnTo>
                  <a:lnTo>
                    <a:pt x="4060786" y="203734"/>
                  </a:lnTo>
                  <a:lnTo>
                    <a:pt x="4108885" y="220280"/>
                  </a:lnTo>
                  <a:lnTo>
                    <a:pt x="4156399" y="237405"/>
                  </a:lnTo>
                  <a:lnTo>
                    <a:pt x="4203317" y="255101"/>
                  </a:lnTo>
                  <a:lnTo>
                    <a:pt x="4249626" y="273362"/>
                  </a:lnTo>
                  <a:lnTo>
                    <a:pt x="4295315" y="292179"/>
                  </a:lnTo>
                  <a:lnTo>
                    <a:pt x="4340372" y="311545"/>
                  </a:lnTo>
                  <a:lnTo>
                    <a:pt x="4384784" y="331453"/>
                  </a:lnTo>
                  <a:lnTo>
                    <a:pt x="4428540" y="351895"/>
                  </a:lnTo>
                  <a:lnTo>
                    <a:pt x="4471627" y="372863"/>
                  </a:lnTo>
                  <a:lnTo>
                    <a:pt x="4514034" y="394349"/>
                  </a:lnTo>
                  <a:lnTo>
                    <a:pt x="4555749" y="416347"/>
                  </a:lnTo>
                  <a:lnTo>
                    <a:pt x="4596760" y="438849"/>
                  </a:lnTo>
                  <a:lnTo>
                    <a:pt x="4637054" y="461847"/>
                  </a:lnTo>
                  <a:lnTo>
                    <a:pt x="4676620" y="485334"/>
                  </a:lnTo>
                  <a:lnTo>
                    <a:pt x="4715446" y="509301"/>
                  </a:lnTo>
                  <a:lnTo>
                    <a:pt x="4753520" y="533742"/>
                  </a:lnTo>
                  <a:lnTo>
                    <a:pt x="4790829" y="558650"/>
                  </a:lnTo>
                  <a:lnTo>
                    <a:pt x="4827362" y="584015"/>
                  </a:lnTo>
                  <a:lnTo>
                    <a:pt x="4863107" y="609832"/>
                  </a:lnTo>
                  <a:lnTo>
                    <a:pt x="4898052" y="636092"/>
                  </a:lnTo>
                  <a:lnTo>
                    <a:pt x="4932185" y="662788"/>
                  </a:lnTo>
                  <a:lnTo>
                    <a:pt x="4965493" y="689912"/>
                  </a:lnTo>
                  <a:lnTo>
                    <a:pt x="4997965" y="717457"/>
                  </a:lnTo>
                  <a:lnTo>
                    <a:pt x="5029590" y="745415"/>
                  </a:lnTo>
                  <a:lnTo>
                    <a:pt x="5060354" y="773779"/>
                  </a:lnTo>
                  <a:lnTo>
                    <a:pt x="5090246" y="802541"/>
                  </a:lnTo>
                  <a:lnTo>
                    <a:pt x="5119254" y="831693"/>
                  </a:lnTo>
                  <a:lnTo>
                    <a:pt x="5147366" y="861229"/>
                  </a:lnTo>
                  <a:lnTo>
                    <a:pt x="5174570" y="891140"/>
                  </a:lnTo>
                  <a:lnTo>
                    <a:pt x="5200854" y="921419"/>
                  </a:lnTo>
                  <a:lnTo>
                    <a:pt x="5226206" y="952058"/>
                  </a:lnTo>
                  <a:lnTo>
                    <a:pt x="5250614" y="983050"/>
                  </a:lnTo>
                  <a:lnTo>
                    <a:pt x="5274066" y="1014388"/>
                  </a:lnTo>
                  <a:lnTo>
                    <a:pt x="5296549" y="1046063"/>
                  </a:lnTo>
                  <a:lnTo>
                    <a:pt x="5318054" y="1078069"/>
                  </a:lnTo>
                  <a:lnTo>
                    <a:pt x="5338566" y="1110397"/>
                  </a:lnTo>
                  <a:lnTo>
                    <a:pt x="5376566" y="1175991"/>
                  </a:lnTo>
                  <a:lnTo>
                    <a:pt x="5410455" y="1242786"/>
                  </a:lnTo>
                  <a:lnTo>
                    <a:pt x="5440136" y="1310720"/>
                  </a:lnTo>
                  <a:lnTo>
                    <a:pt x="5465514" y="1379734"/>
                  </a:lnTo>
                  <a:lnTo>
                    <a:pt x="5486493" y="1449767"/>
                  </a:lnTo>
                  <a:lnTo>
                    <a:pt x="5502977" y="1520759"/>
                  </a:lnTo>
                  <a:lnTo>
                    <a:pt x="5514870" y="1592649"/>
                  </a:lnTo>
                  <a:lnTo>
                    <a:pt x="5522076" y="1665377"/>
                  </a:lnTo>
                  <a:lnTo>
                    <a:pt x="5524500" y="1738883"/>
                  </a:lnTo>
                  <a:lnTo>
                    <a:pt x="5523892" y="1775730"/>
                  </a:lnTo>
                  <a:lnTo>
                    <a:pt x="5519065" y="1848855"/>
                  </a:lnTo>
                  <a:lnTo>
                    <a:pt x="5509504" y="1921172"/>
                  </a:lnTo>
                  <a:lnTo>
                    <a:pt x="5495303" y="1992620"/>
                  </a:lnTo>
                  <a:lnTo>
                    <a:pt x="5476560" y="2063140"/>
                  </a:lnTo>
                  <a:lnTo>
                    <a:pt x="5453369" y="2132671"/>
                  </a:lnTo>
                  <a:lnTo>
                    <a:pt x="5425828" y="2201153"/>
                  </a:lnTo>
                  <a:lnTo>
                    <a:pt x="5394030" y="2268525"/>
                  </a:lnTo>
                  <a:lnTo>
                    <a:pt x="5358074" y="2334727"/>
                  </a:lnTo>
                  <a:lnTo>
                    <a:pt x="5318054" y="2399698"/>
                  </a:lnTo>
                  <a:lnTo>
                    <a:pt x="5296549" y="2431704"/>
                  </a:lnTo>
                  <a:lnTo>
                    <a:pt x="5274066" y="2463379"/>
                  </a:lnTo>
                  <a:lnTo>
                    <a:pt x="5250614" y="2494717"/>
                  </a:lnTo>
                  <a:lnTo>
                    <a:pt x="5226206" y="2525709"/>
                  </a:lnTo>
                  <a:lnTo>
                    <a:pt x="5200854" y="2556348"/>
                  </a:lnTo>
                  <a:lnTo>
                    <a:pt x="5174570" y="2586627"/>
                  </a:lnTo>
                  <a:lnTo>
                    <a:pt x="5147366" y="2616538"/>
                  </a:lnTo>
                  <a:lnTo>
                    <a:pt x="5119254" y="2646074"/>
                  </a:lnTo>
                  <a:lnTo>
                    <a:pt x="5090246" y="2675226"/>
                  </a:lnTo>
                  <a:lnTo>
                    <a:pt x="5060354" y="2703988"/>
                  </a:lnTo>
                  <a:lnTo>
                    <a:pt x="5029590" y="2732352"/>
                  </a:lnTo>
                  <a:lnTo>
                    <a:pt x="4997965" y="2760310"/>
                  </a:lnTo>
                  <a:lnTo>
                    <a:pt x="4965493" y="2787855"/>
                  </a:lnTo>
                  <a:lnTo>
                    <a:pt x="4932185" y="2814979"/>
                  </a:lnTo>
                  <a:lnTo>
                    <a:pt x="4898052" y="2841675"/>
                  </a:lnTo>
                  <a:lnTo>
                    <a:pt x="4863107" y="2867935"/>
                  </a:lnTo>
                  <a:lnTo>
                    <a:pt x="4827362" y="2893752"/>
                  </a:lnTo>
                  <a:lnTo>
                    <a:pt x="4790829" y="2919117"/>
                  </a:lnTo>
                  <a:lnTo>
                    <a:pt x="4753520" y="2944025"/>
                  </a:lnTo>
                  <a:lnTo>
                    <a:pt x="4715446" y="2968466"/>
                  </a:lnTo>
                  <a:lnTo>
                    <a:pt x="4676620" y="2992433"/>
                  </a:lnTo>
                  <a:lnTo>
                    <a:pt x="4637054" y="3015920"/>
                  </a:lnTo>
                  <a:lnTo>
                    <a:pt x="4596760" y="3038918"/>
                  </a:lnTo>
                  <a:lnTo>
                    <a:pt x="4555749" y="3061420"/>
                  </a:lnTo>
                  <a:lnTo>
                    <a:pt x="4514034" y="3083418"/>
                  </a:lnTo>
                  <a:lnTo>
                    <a:pt x="4471627" y="3104904"/>
                  </a:lnTo>
                  <a:lnTo>
                    <a:pt x="4428540" y="3125872"/>
                  </a:lnTo>
                  <a:lnTo>
                    <a:pt x="4384784" y="3146314"/>
                  </a:lnTo>
                  <a:lnTo>
                    <a:pt x="4340372" y="3166222"/>
                  </a:lnTo>
                  <a:lnTo>
                    <a:pt x="4295315" y="3185588"/>
                  </a:lnTo>
                  <a:lnTo>
                    <a:pt x="4249626" y="3204405"/>
                  </a:lnTo>
                  <a:lnTo>
                    <a:pt x="4203317" y="3222666"/>
                  </a:lnTo>
                  <a:lnTo>
                    <a:pt x="4156399" y="3240362"/>
                  </a:lnTo>
                  <a:lnTo>
                    <a:pt x="4108885" y="3257487"/>
                  </a:lnTo>
                  <a:lnTo>
                    <a:pt x="4060786" y="3274033"/>
                  </a:lnTo>
                  <a:lnTo>
                    <a:pt x="4012115" y="3289992"/>
                  </a:lnTo>
                  <a:lnTo>
                    <a:pt x="3962884" y="3305357"/>
                  </a:lnTo>
                  <a:lnTo>
                    <a:pt x="3913104" y="3320120"/>
                  </a:lnTo>
                  <a:lnTo>
                    <a:pt x="3862787" y="3334273"/>
                  </a:lnTo>
                  <a:lnTo>
                    <a:pt x="3811946" y="3347810"/>
                  </a:lnTo>
                  <a:lnTo>
                    <a:pt x="3760593" y="3360723"/>
                  </a:lnTo>
                  <a:lnTo>
                    <a:pt x="3708739" y="3373003"/>
                  </a:lnTo>
                  <a:lnTo>
                    <a:pt x="3656396" y="3384644"/>
                  </a:lnTo>
                  <a:lnTo>
                    <a:pt x="3603577" y="3395638"/>
                  </a:lnTo>
                  <a:lnTo>
                    <a:pt x="3550293" y="3405977"/>
                  </a:lnTo>
                  <a:lnTo>
                    <a:pt x="3496556" y="3415654"/>
                  </a:lnTo>
                  <a:lnTo>
                    <a:pt x="3442379" y="3424661"/>
                  </a:lnTo>
                  <a:lnTo>
                    <a:pt x="3387774" y="3432991"/>
                  </a:lnTo>
                  <a:lnTo>
                    <a:pt x="3332751" y="3440637"/>
                  </a:lnTo>
                  <a:lnTo>
                    <a:pt x="3277324" y="3447590"/>
                  </a:lnTo>
                  <a:lnTo>
                    <a:pt x="3221505" y="3453843"/>
                  </a:lnTo>
                  <a:lnTo>
                    <a:pt x="3165304" y="3459389"/>
                  </a:lnTo>
                  <a:lnTo>
                    <a:pt x="3108735" y="3464219"/>
                  </a:lnTo>
                  <a:lnTo>
                    <a:pt x="3051810" y="3468328"/>
                  </a:lnTo>
                  <a:lnTo>
                    <a:pt x="2994539" y="3471706"/>
                  </a:lnTo>
                  <a:lnTo>
                    <a:pt x="2936936" y="3474347"/>
                  </a:lnTo>
                  <a:lnTo>
                    <a:pt x="2879012" y="3476242"/>
                  </a:lnTo>
                  <a:lnTo>
                    <a:pt x="2820779" y="3477385"/>
                  </a:lnTo>
                  <a:lnTo>
                    <a:pt x="2762250" y="3477767"/>
                  </a:lnTo>
                  <a:lnTo>
                    <a:pt x="2703720" y="3477385"/>
                  </a:lnTo>
                  <a:lnTo>
                    <a:pt x="2645487" y="3476242"/>
                  </a:lnTo>
                  <a:lnTo>
                    <a:pt x="2587563" y="3474347"/>
                  </a:lnTo>
                  <a:lnTo>
                    <a:pt x="2529960" y="3471706"/>
                  </a:lnTo>
                  <a:lnTo>
                    <a:pt x="2472689" y="3468328"/>
                  </a:lnTo>
                  <a:lnTo>
                    <a:pt x="2415764" y="3464219"/>
                  </a:lnTo>
                  <a:lnTo>
                    <a:pt x="2359195" y="3459389"/>
                  </a:lnTo>
                  <a:lnTo>
                    <a:pt x="2302994" y="3453843"/>
                  </a:lnTo>
                  <a:lnTo>
                    <a:pt x="2247175" y="3447590"/>
                  </a:lnTo>
                  <a:lnTo>
                    <a:pt x="2191748" y="3440637"/>
                  </a:lnTo>
                  <a:lnTo>
                    <a:pt x="2136725" y="3432991"/>
                  </a:lnTo>
                  <a:lnTo>
                    <a:pt x="2082120" y="3424661"/>
                  </a:lnTo>
                  <a:lnTo>
                    <a:pt x="2027943" y="3415654"/>
                  </a:lnTo>
                  <a:lnTo>
                    <a:pt x="1974206" y="3405977"/>
                  </a:lnTo>
                  <a:lnTo>
                    <a:pt x="1920922" y="3395638"/>
                  </a:lnTo>
                  <a:lnTo>
                    <a:pt x="1868103" y="3384644"/>
                  </a:lnTo>
                  <a:lnTo>
                    <a:pt x="1815760" y="3373003"/>
                  </a:lnTo>
                  <a:lnTo>
                    <a:pt x="1763906" y="3360723"/>
                  </a:lnTo>
                  <a:lnTo>
                    <a:pt x="1712553" y="3347810"/>
                  </a:lnTo>
                  <a:lnTo>
                    <a:pt x="1661712" y="3334273"/>
                  </a:lnTo>
                  <a:lnTo>
                    <a:pt x="1611395" y="3320120"/>
                  </a:lnTo>
                  <a:lnTo>
                    <a:pt x="1561615" y="3305357"/>
                  </a:lnTo>
                  <a:lnTo>
                    <a:pt x="1512384" y="3289992"/>
                  </a:lnTo>
                  <a:lnTo>
                    <a:pt x="1463713" y="3274033"/>
                  </a:lnTo>
                  <a:lnTo>
                    <a:pt x="1415614" y="3257487"/>
                  </a:lnTo>
                  <a:lnTo>
                    <a:pt x="1368100" y="3240362"/>
                  </a:lnTo>
                  <a:lnTo>
                    <a:pt x="1321182" y="3222666"/>
                  </a:lnTo>
                  <a:lnTo>
                    <a:pt x="1274873" y="3204405"/>
                  </a:lnTo>
                  <a:lnTo>
                    <a:pt x="1229184" y="3185588"/>
                  </a:lnTo>
                  <a:lnTo>
                    <a:pt x="1184127" y="3166222"/>
                  </a:lnTo>
                  <a:lnTo>
                    <a:pt x="1139715" y="3146314"/>
                  </a:lnTo>
                  <a:lnTo>
                    <a:pt x="1095959" y="3125872"/>
                  </a:lnTo>
                  <a:lnTo>
                    <a:pt x="1052872" y="3104904"/>
                  </a:lnTo>
                  <a:lnTo>
                    <a:pt x="1010465" y="3083418"/>
                  </a:lnTo>
                  <a:lnTo>
                    <a:pt x="968750" y="3061420"/>
                  </a:lnTo>
                  <a:lnTo>
                    <a:pt x="927739" y="3038918"/>
                  </a:lnTo>
                  <a:lnTo>
                    <a:pt x="887445" y="3015920"/>
                  </a:lnTo>
                  <a:lnTo>
                    <a:pt x="847879" y="2992433"/>
                  </a:lnTo>
                  <a:lnTo>
                    <a:pt x="809053" y="2968466"/>
                  </a:lnTo>
                  <a:lnTo>
                    <a:pt x="770979" y="2944025"/>
                  </a:lnTo>
                  <a:lnTo>
                    <a:pt x="733670" y="2919117"/>
                  </a:lnTo>
                  <a:lnTo>
                    <a:pt x="697137" y="2893752"/>
                  </a:lnTo>
                  <a:lnTo>
                    <a:pt x="661392" y="2867935"/>
                  </a:lnTo>
                  <a:lnTo>
                    <a:pt x="626447" y="2841675"/>
                  </a:lnTo>
                  <a:lnTo>
                    <a:pt x="592314" y="2814979"/>
                  </a:lnTo>
                  <a:lnTo>
                    <a:pt x="559006" y="2787855"/>
                  </a:lnTo>
                  <a:lnTo>
                    <a:pt x="526534" y="2760310"/>
                  </a:lnTo>
                  <a:lnTo>
                    <a:pt x="494909" y="2732352"/>
                  </a:lnTo>
                  <a:lnTo>
                    <a:pt x="464145" y="2703988"/>
                  </a:lnTo>
                  <a:lnTo>
                    <a:pt x="434253" y="2675226"/>
                  </a:lnTo>
                  <a:lnTo>
                    <a:pt x="405245" y="2646074"/>
                  </a:lnTo>
                  <a:lnTo>
                    <a:pt x="377133" y="2616538"/>
                  </a:lnTo>
                  <a:lnTo>
                    <a:pt x="349929" y="2586627"/>
                  </a:lnTo>
                  <a:lnTo>
                    <a:pt x="323645" y="2556348"/>
                  </a:lnTo>
                  <a:lnTo>
                    <a:pt x="298293" y="2525709"/>
                  </a:lnTo>
                  <a:lnTo>
                    <a:pt x="273885" y="2494717"/>
                  </a:lnTo>
                  <a:lnTo>
                    <a:pt x="250433" y="2463379"/>
                  </a:lnTo>
                  <a:lnTo>
                    <a:pt x="227950" y="2431704"/>
                  </a:lnTo>
                  <a:lnTo>
                    <a:pt x="206445" y="2399698"/>
                  </a:lnTo>
                  <a:lnTo>
                    <a:pt x="185933" y="2367370"/>
                  </a:lnTo>
                  <a:lnTo>
                    <a:pt x="147933" y="2301776"/>
                  </a:lnTo>
                  <a:lnTo>
                    <a:pt x="114044" y="2234981"/>
                  </a:lnTo>
                  <a:lnTo>
                    <a:pt x="84363" y="2167047"/>
                  </a:lnTo>
                  <a:lnTo>
                    <a:pt x="58985" y="2098033"/>
                  </a:lnTo>
                  <a:lnTo>
                    <a:pt x="38006" y="2028000"/>
                  </a:lnTo>
                  <a:lnTo>
                    <a:pt x="21522" y="1957008"/>
                  </a:lnTo>
                  <a:lnTo>
                    <a:pt x="9629" y="1885118"/>
                  </a:lnTo>
                  <a:lnTo>
                    <a:pt x="2423" y="1812390"/>
                  </a:lnTo>
                  <a:lnTo>
                    <a:pt x="0" y="1738883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0195" y="1328740"/>
            <a:ext cx="5847181" cy="42453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90C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</a:t>
            </a:r>
            <a:r>
              <a:rPr sz="4400" b="1" dirty="0">
                <a:solidFill>
                  <a:srgbClr val="90C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4400" b="1" spc="315" dirty="0">
                <a:solidFill>
                  <a:srgbClr val="90C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5" dirty="0">
                <a:solidFill>
                  <a:srgbClr val="90C2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4400" b="1" spc="5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4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5200" dirty="0">
              <a:latin typeface="Trebuchet MS"/>
              <a:cs typeface="Trebuchet MS"/>
            </a:endParaRPr>
          </a:p>
          <a:p>
            <a:pPr marL="842644" marR="376555">
              <a:lnSpc>
                <a:spcPct val="100000"/>
              </a:lnSpc>
              <a:spcBef>
                <a:spcPts val="4185"/>
              </a:spcBef>
            </a:pPr>
            <a:r>
              <a:rPr sz="3600" b="1" dirty="0" err="1">
                <a:latin typeface="Times New Roman"/>
                <a:cs typeface="Times New Roman"/>
              </a:rPr>
              <a:t>Cùng</a:t>
            </a:r>
            <a:r>
              <a:rPr sz="3600" b="1" dirty="0">
                <a:latin typeface="Times New Roman"/>
                <a:cs typeface="Times New Roman"/>
              </a:rPr>
              <a:t> bố mẹ quan </a:t>
            </a:r>
            <a:r>
              <a:rPr sz="3600" b="1" spc="-5" dirty="0">
                <a:latin typeface="Times New Roman"/>
                <a:cs typeface="Times New Roman"/>
              </a:rPr>
              <a:t>sát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kĩ  con đường từ nhà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đến</a:t>
            </a:r>
          </a:p>
          <a:p>
            <a:pPr marL="842644" marR="508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latin typeface="Times New Roman"/>
                <a:cs typeface="Times New Roman"/>
              </a:rPr>
              <a:t>trường xem có những</a:t>
            </a:r>
            <a:r>
              <a:rPr sz="3600" b="1" spc="-85" dirty="0">
                <a:latin typeface="Times New Roman"/>
                <a:cs typeface="Times New Roman"/>
              </a:rPr>
              <a:t> </a:t>
            </a:r>
            <a:r>
              <a:rPr sz="3600" b="1" dirty="0" err="1">
                <a:latin typeface="Times New Roman"/>
                <a:cs typeface="Times New Roman"/>
              </a:rPr>
              <a:t>đặc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dirty="0" err="1">
                <a:latin typeface="Times New Roman"/>
                <a:cs typeface="Times New Roman"/>
              </a:rPr>
              <a:t>điểm</a:t>
            </a:r>
            <a:r>
              <a:rPr sz="3600" b="1" dirty="0">
                <a:latin typeface="Times New Roman"/>
                <a:cs typeface="Times New Roman"/>
              </a:rPr>
              <a:t> gì đáng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nhớ?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485381" y="914400"/>
            <a:ext cx="4857115" cy="4500880"/>
            <a:chOff x="6192011" y="2357627"/>
            <a:chExt cx="4857115" cy="4500880"/>
          </a:xfrm>
        </p:grpSpPr>
        <p:sp>
          <p:nvSpPr>
            <p:cNvPr id="12" name="object 12"/>
            <p:cNvSpPr/>
            <p:nvPr/>
          </p:nvSpPr>
          <p:spPr>
            <a:xfrm>
              <a:off x="7187183" y="3528060"/>
              <a:ext cx="3861816" cy="33299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2012" y="2357627"/>
              <a:ext cx="1695450" cy="3244215"/>
            </a:xfrm>
            <a:custGeom>
              <a:avLst/>
              <a:gdLst/>
              <a:ahLst/>
              <a:cxnLst/>
              <a:rect l="l" t="t" r="r" b="b"/>
              <a:pathLst>
                <a:path w="1695450" h="3244215">
                  <a:moveTo>
                    <a:pt x="1695450" y="3187065"/>
                  </a:moveTo>
                  <a:lnTo>
                    <a:pt x="1657350" y="3168015"/>
                  </a:lnTo>
                  <a:lnTo>
                    <a:pt x="1581150" y="3129915"/>
                  </a:lnTo>
                  <a:lnTo>
                    <a:pt x="1581150" y="3168015"/>
                  </a:lnTo>
                  <a:lnTo>
                    <a:pt x="876300" y="3168015"/>
                  </a:lnTo>
                  <a:lnTo>
                    <a:pt x="876300" y="1866900"/>
                  </a:lnTo>
                  <a:lnTo>
                    <a:pt x="876300" y="1847850"/>
                  </a:lnTo>
                  <a:lnTo>
                    <a:pt x="874801" y="1840433"/>
                  </a:lnTo>
                  <a:lnTo>
                    <a:pt x="870724" y="1834375"/>
                  </a:lnTo>
                  <a:lnTo>
                    <a:pt x="864666" y="1830298"/>
                  </a:lnTo>
                  <a:lnTo>
                    <a:pt x="857250" y="1828800"/>
                  </a:lnTo>
                  <a:lnTo>
                    <a:pt x="200025" y="1828800"/>
                  </a:lnTo>
                  <a:lnTo>
                    <a:pt x="200025" y="76200"/>
                  </a:lnTo>
                  <a:lnTo>
                    <a:pt x="228600" y="76200"/>
                  </a:lnTo>
                  <a:lnTo>
                    <a:pt x="228600" y="114300"/>
                  </a:lnTo>
                  <a:lnTo>
                    <a:pt x="304787" y="76200"/>
                  </a:lnTo>
                  <a:lnTo>
                    <a:pt x="342887" y="57150"/>
                  </a:lnTo>
                  <a:lnTo>
                    <a:pt x="304787" y="38100"/>
                  </a:lnTo>
                  <a:lnTo>
                    <a:pt x="228600" y="0"/>
                  </a:lnTo>
                  <a:lnTo>
                    <a:pt x="228600" y="38100"/>
                  </a:lnTo>
                  <a:lnTo>
                    <a:pt x="180975" y="38100"/>
                  </a:lnTo>
                  <a:lnTo>
                    <a:pt x="173545" y="39598"/>
                  </a:lnTo>
                  <a:lnTo>
                    <a:pt x="167487" y="43675"/>
                  </a:lnTo>
                  <a:lnTo>
                    <a:pt x="163410" y="49733"/>
                  </a:lnTo>
                  <a:lnTo>
                    <a:pt x="161925" y="57150"/>
                  </a:lnTo>
                  <a:lnTo>
                    <a:pt x="161925" y="1828800"/>
                  </a:lnTo>
                  <a:lnTo>
                    <a:pt x="19050" y="1828800"/>
                  </a:lnTo>
                  <a:lnTo>
                    <a:pt x="11620" y="1830298"/>
                  </a:lnTo>
                  <a:lnTo>
                    <a:pt x="5562" y="1834375"/>
                  </a:lnTo>
                  <a:lnTo>
                    <a:pt x="1485" y="1840433"/>
                  </a:lnTo>
                  <a:lnTo>
                    <a:pt x="0" y="1847850"/>
                  </a:lnTo>
                  <a:lnTo>
                    <a:pt x="0" y="1847977"/>
                  </a:lnTo>
                  <a:lnTo>
                    <a:pt x="1485" y="1855406"/>
                  </a:lnTo>
                  <a:lnTo>
                    <a:pt x="5562" y="1861464"/>
                  </a:lnTo>
                  <a:lnTo>
                    <a:pt x="11620" y="1865541"/>
                  </a:lnTo>
                  <a:lnTo>
                    <a:pt x="19050" y="1867027"/>
                  </a:lnTo>
                  <a:lnTo>
                    <a:pt x="180975" y="1867027"/>
                  </a:lnTo>
                  <a:lnTo>
                    <a:pt x="181597" y="1866900"/>
                  </a:lnTo>
                  <a:lnTo>
                    <a:pt x="838200" y="1866900"/>
                  </a:lnTo>
                  <a:lnTo>
                    <a:pt x="838200" y="3187065"/>
                  </a:lnTo>
                  <a:lnTo>
                    <a:pt x="839685" y="3194494"/>
                  </a:lnTo>
                  <a:lnTo>
                    <a:pt x="843762" y="3200552"/>
                  </a:lnTo>
                  <a:lnTo>
                    <a:pt x="849820" y="3204629"/>
                  </a:lnTo>
                  <a:lnTo>
                    <a:pt x="857250" y="3206115"/>
                  </a:lnTo>
                  <a:lnTo>
                    <a:pt x="1581150" y="3206115"/>
                  </a:lnTo>
                  <a:lnTo>
                    <a:pt x="1581150" y="3244177"/>
                  </a:lnTo>
                  <a:lnTo>
                    <a:pt x="1657311" y="3206115"/>
                  </a:lnTo>
                  <a:lnTo>
                    <a:pt x="1695450" y="3187065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1"/>
          <p:cNvSpPr/>
          <p:nvPr/>
        </p:nvSpPr>
        <p:spPr>
          <a:xfrm>
            <a:off x="6983348" y="124554"/>
            <a:ext cx="4675252" cy="2390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90009" y="1509522"/>
              <a:ext cx="4253865" cy="2527300"/>
            </a:xfrm>
            <a:custGeom>
              <a:avLst/>
              <a:gdLst/>
              <a:ahLst/>
              <a:cxnLst/>
              <a:rect l="l" t="t" r="r" b="b"/>
              <a:pathLst>
                <a:path w="4253865" h="2527300">
                  <a:moveTo>
                    <a:pt x="4253484" y="0"/>
                  </a:moveTo>
                  <a:lnTo>
                    <a:pt x="0" y="0"/>
                  </a:lnTo>
                  <a:lnTo>
                    <a:pt x="0" y="2526791"/>
                  </a:lnTo>
                  <a:lnTo>
                    <a:pt x="4253484" y="2526791"/>
                  </a:lnTo>
                  <a:lnTo>
                    <a:pt x="4253484" y="0"/>
                  </a:lnTo>
                  <a:close/>
                </a:path>
              </a:pathLst>
            </a:custGeom>
            <a:solidFill>
              <a:srgbClr val="F9D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90009" y="1509522"/>
              <a:ext cx="4253865" cy="2527300"/>
            </a:xfrm>
            <a:custGeom>
              <a:avLst/>
              <a:gdLst/>
              <a:ahLst/>
              <a:cxnLst/>
              <a:rect l="l" t="t" r="r" b="b"/>
              <a:pathLst>
                <a:path w="4253865" h="2527300">
                  <a:moveTo>
                    <a:pt x="0" y="2526791"/>
                  </a:moveTo>
                  <a:lnTo>
                    <a:pt x="4253484" y="2526791"/>
                  </a:lnTo>
                  <a:lnTo>
                    <a:pt x="4253484" y="0"/>
                  </a:lnTo>
                  <a:lnTo>
                    <a:pt x="0" y="0"/>
                  </a:lnTo>
                  <a:lnTo>
                    <a:pt x="0" y="2526791"/>
                  </a:lnTo>
                  <a:close/>
                </a:path>
              </a:pathLst>
            </a:custGeom>
            <a:ln w="19049">
              <a:solidFill>
                <a:srgbClr val="F9D9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6279" y="457200"/>
              <a:ext cx="1745742" cy="13388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8988" y="457200"/>
              <a:ext cx="2062734" cy="13388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24175" y="656666"/>
            <a:ext cx="3232831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90009" y="1478715"/>
            <a:ext cx="4489323" cy="1947969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22860" indent="-10795">
              <a:lnSpc>
                <a:spcPct val="100000"/>
              </a:lnSpc>
              <a:spcBef>
                <a:spcPts val="1870"/>
              </a:spcBef>
            </a:pP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Hôm </a:t>
            </a:r>
            <a:r>
              <a:rPr sz="3200" b="1" spc="-45" dirty="0">
                <a:solidFill>
                  <a:srgbClr val="C824C1"/>
                </a:solidFill>
                <a:latin typeface="Times New Roman"/>
                <a:cs typeface="Times New Roman"/>
              </a:rPr>
              <a:t>nay, </a:t>
            </a:r>
            <a:r>
              <a:rPr lang="en-US" sz="3200" b="1" spc="-10" dirty="0" err="1">
                <a:solidFill>
                  <a:srgbClr val="C824C1"/>
                </a:solidFill>
                <a:latin typeface="Times New Roman"/>
                <a:cs typeface="Times New Roman"/>
              </a:rPr>
              <a:t>em</a:t>
            </a:r>
            <a:r>
              <a:rPr sz="3200" b="1" spc="-10" dirty="0">
                <a:solidFill>
                  <a:srgbClr val="C824C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học bài gì</a:t>
            </a:r>
            <a:r>
              <a:rPr sz="3200" b="1" spc="35" dirty="0">
                <a:solidFill>
                  <a:srgbClr val="C824C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?</a:t>
            </a:r>
            <a:endParaRPr sz="3200" dirty="0">
              <a:latin typeface="Times New Roman"/>
              <a:cs typeface="Times New Roman"/>
            </a:endParaRPr>
          </a:p>
          <a:p>
            <a:pPr marL="22860" marR="5080">
              <a:lnSpc>
                <a:spcPct val="100000"/>
              </a:lnSpc>
              <a:spcBef>
                <a:spcPts val="1764"/>
              </a:spcBef>
            </a:pP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Sau </a:t>
            </a:r>
            <a:r>
              <a:rPr sz="3200" b="1" dirty="0">
                <a:solidFill>
                  <a:srgbClr val="C824C1"/>
                </a:solidFill>
                <a:latin typeface="Times New Roman"/>
                <a:cs typeface="Times New Roman"/>
              </a:rPr>
              <a:t>bài </a:t>
            </a: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học, </a:t>
            </a:r>
            <a:r>
              <a:rPr lang="en-US" sz="3200" b="1" spc="-5" dirty="0" err="1">
                <a:solidFill>
                  <a:srgbClr val="C824C1"/>
                </a:solidFill>
                <a:latin typeface="Times New Roman"/>
                <a:cs typeface="Times New Roman"/>
              </a:rPr>
              <a:t>em</a:t>
            </a: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 cảm nhận  thế nào</a:t>
            </a:r>
            <a:r>
              <a:rPr sz="3200" b="1" dirty="0">
                <a:solidFill>
                  <a:srgbClr val="C824C1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?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350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Carlito</vt:lpstr>
      <vt:lpstr>Times New Roman</vt:lpstr>
      <vt:lpstr>Trebuchet MS</vt:lpstr>
      <vt:lpstr>Office Theme</vt:lpstr>
      <vt:lpstr>      Hoạt động trải nghiệm</vt:lpstr>
      <vt:lpstr>PowerPoint Presentation</vt:lpstr>
      <vt:lpstr> Hoạt động trải nghiệm</vt:lpstr>
      <vt:lpstr>Khám phá chủ đề</vt:lpstr>
      <vt:lpstr>Khám phá chủ đề</vt:lpstr>
      <vt:lpstr>PowerPoint Presentation</vt:lpstr>
      <vt:lpstr>Khám phá chủ đề</vt:lpstr>
      <vt:lpstr>Cam kết hành động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欢乐可爱萌萌哒儿童卡通通用动态PPT模板</dc:title>
  <dc:creator>MICHAEL</dc:creator>
  <cp:lastModifiedBy>Dương Nguyễn</cp:lastModifiedBy>
  <cp:revision>46</cp:revision>
  <dcterms:created xsi:type="dcterms:W3CDTF">2023-02-19T19:13:14Z</dcterms:created>
  <dcterms:modified xsi:type="dcterms:W3CDTF">2023-02-23T15:53:44Z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2023-02-19T00:00:00Z</vt:filetime>
  </property>
</Properties>
</file>