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A5469-4CE9-443B-852E-73A27337F03F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3D7DE-6D55-494C-883E-108823B4A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5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5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1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31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40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585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52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5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1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2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6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6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4E2-C258-48A2-A33B-71554ED15655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6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518615" y="106016"/>
            <a:ext cx="2666047" cy="1217817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388681" y="371010"/>
            <a:ext cx="6888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64747" y="1945982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25639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630018">
            <a:off x="3721911" y="1476867"/>
            <a:ext cx="4380931" cy="5215250"/>
          </a:xfrm>
          <a:prstGeom prst="rect">
            <a:avLst/>
          </a:prstGeom>
          <a:solidFill>
            <a:srgbClr val="FFF0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3009" y="1439860"/>
            <a:ext cx="4681182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500" b="1" dirty="0" err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15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1500" b="1" dirty="0" err="1">
                <a:solidFill>
                  <a:srgbClr val="8CC63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11500" b="1" dirty="0" err="1">
                <a:solidFill>
                  <a:schemeClr val="accent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15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15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1500" b="1" dirty="0" err="1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1500" b="1" dirty="0" err="1">
                <a:solidFill>
                  <a:srgbClr val="D34CD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en-US" sz="11500" b="1" dirty="0">
              <a:solidFill>
                <a:srgbClr val="D34CD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9483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708" y="506536"/>
            <a:ext cx="8715737" cy="661722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3700" dirty="0" err="1">
                <a:solidFill>
                  <a:srgbClr val="FF0000"/>
                </a:solidFill>
              </a:rPr>
              <a:t>Cách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nhận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biết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khối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trụ</a:t>
            </a:r>
            <a:r>
              <a:rPr lang="en-US" sz="3700" dirty="0">
                <a:solidFill>
                  <a:srgbClr val="FF0000"/>
                </a:solidFill>
              </a:rPr>
              <a:t>, </a:t>
            </a:r>
            <a:r>
              <a:rPr lang="en-US" sz="3700" dirty="0" err="1">
                <a:solidFill>
                  <a:srgbClr val="FF0000"/>
                </a:solidFill>
              </a:rPr>
              <a:t>khối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cầu</a:t>
            </a:r>
            <a:endParaRPr lang="en-US" sz="37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58816" y="1564623"/>
          <a:ext cx="10773458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6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Khối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trụ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Khối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cầu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6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/>
                        <a:t>Lăn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nhưng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chỉ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lăn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về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1 </a:t>
                      </a:r>
                      <a:r>
                        <a:rPr lang="en-US" sz="2800" baseline="0" dirty="0" err="1"/>
                        <a:t>hướng</a:t>
                      </a:r>
                      <a:r>
                        <a:rPr lang="en-US" sz="2800" baseline="0" dirty="0"/>
                        <a:t>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/>
                        <a:t>Hình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dạng</a:t>
                      </a:r>
                      <a:r>
                        <a:rPr lang="en-US" sz="2800" baseline="0" dirty="0"/>
                        <a:t>: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 2 </a:t>
                      </a:r>
                      <a:r>
                        <a:rPr lang="en-US" sz="2800" baseline="0" dirty="0" err="1"/>
                        <a:t>mặt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phẳng</a:t>
                      </a:r>
                      <a:r>
                        <a:rPr lang="en-US" sz="2800" baseline="0" dirty="0"/>
                        <a:t> 2 </a:t>
                      </a:r>
                      <a:r>
                        <a:rPr lang="en-US" sz="2800" baseline="0" dirty="0" err="1"/>
                        <a:t>bên</a:t>
                      </a:r>
                      <a:r>
                        <a:rPr lang="en-US" sz="2800" baseline="0" dirty="0"/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800" baseline="0" dirty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baseline="0" dirty="0" err="1"/>
                        <a:t>Khối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trụ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thể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xếp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chồng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lên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nhau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vì</a:t>
                      </a:r>
                      <a:r>
                        <a:rPr lang="en-US" sz="2800" baseline="0" dirty="0"/>
                        <a:t> 2 </a:t>
                      </a:r>
                      <a:r>
                        <a:rPr lang="en-US" sz="2800" baseline="0" dirty="0" err="1"/>
                        <a:t>đầu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2 </a:t>
                      </a:r>
                      <a:r>
                        <a:rPr lang="en-US" sz="2800" baseline="0" dirty="0" err="1"/>
                        <a:t>mặt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phẳng</a:t>
                      </a:r>
                      <a:r>
                        <a:rPr lang="en-US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/>
                        <a:t>Lăn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về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nhiều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hướng</a:t>
                      </a:r>
                      <a:endParaRPr lang="en-US" sz="2800" baseline="0" dirty="0"/>
                    </a:p>
                    <a:p>
                      <a:pPr marL="0" indent="0">
                        <a:buFontTx/>
                        <a:buNone/>
                      </a:pPr>
                      <a:endParaRPr lang="en-US" sz="2800" dirty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/>
                        <a:t>Hình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dạng</a:t>
                      </a:r>
                      <a:r>
                        <a:rPr lang="en-US" sz="2800" baseline="0" dirty="0"/>
                        <a:t>: </a:t>
                      </a:r>
                      <a:r>
                        <a:rPr lang="en-US" sz="2800" baseline="0" dirty="0" err="1"/>
                        <a:t>Xung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quanh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tròn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đều</a:t>
                      </a:r>
                      <a:r>
                        <a:rPr lang="en-US" sz="2800" baseline="0" dirty="0"/>
                        <a:t>, </a:t>
                      </a:r>
                      <a:r>
                        <a:rPr lang="en-US" sz="2800" baseline="0" dirty="0" err="1"/>
                        <a:t>không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góc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cạnh</a:t>
                      </a:r>
                      <a:r>
                        <a:rPr lang="en-US" sz="2800" baseline="0" dirty="0"/>
                        <a:t>, </a:t>
                      </a:r>
                      <a:r>
                        <a:rPr lang="en-US" sz="2800" baseline="0" dirty="0" err="1"/>
                        <a:t>không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mặt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phẳng</a:t>
                      </a:r>
                      <a:r>
                        <a:rPr lang="en-US" sz="2800" baseline="0" dirty="0"/>
                        <a:t>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baseline="0" dirty="0" err="1"/>
                        <a:t>Không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chồng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lên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nhau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vì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các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mặt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tiếp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xúc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đều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tròn</a:t>
                      </a:r>
                      <a:r>
                        <a:rPr lang="en-US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15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630018">
            <a:off x="3438972" y="1275023"/>
            <a:ext cx="4514865" cy="5215250"/>
          </a:xfrm>
          <a:prstGeom prst="rect">
            <a:avLst/>
          </a:prstGeom>
          <a:solidFill>
            <a:srgbClr val="FFF0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1500" b="1" dirty="0" err="1"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1500" b="1" dirty="0" err="1">
                <a:solidFill>
                  <a:srgbClr val="F7941E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1500" b="1" dirty="0" err="1">
                <a:solidFill>
                  <a:srgbClr val="ED008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11500" b="1" dirty="0" err="1">
                <a:solidFill>
                  <a:srgbClr val="BFF88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1500" b="1" dirty="0"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solidFill>
                  <a:srgbClr val="92D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11500" b="1" dirty="0" err="1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11500" b="1" dirty="0" err="1"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1500" b="1" dirty="0" err="1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11500" b="1" dirty="0">
              <a:solidFill>
                <a:srgbClr val="7030A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9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749275" y="63196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186597" y="603595"/>
            <a:ext cx="7896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353346" y="1090412"/>
            <a:ext cx="1704789" cy="1575581"/>
            <a:chOff x="5233203" y="1080207"/>
            <a:chExt cx="170478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233203" y="2019011"/>
              <a:ext cx="17047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9006125" y="1113625"/>
            <a:ext cx="1501214" cy="1575581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9303642" y="1199047"/>
            <a:ext cx="1155781" cy="15373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4488607" y="1155012"/>
            <a:ext cx="1477092" cy="145897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3351524"/>
            <a:ext cx="9103347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403981" y="292688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4" y="4360986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7" y="339875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2" y="4324878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990984" y="39838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734622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2" y="3796825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500070" y="398441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99" y="4111363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62562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02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1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</a:t>
            </a:r>
            <a:r>
              <a:rPr lang="en-US" sz="2400" dirty="0" err="1"/>
              <a:t>khoanh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vi-VN" sz="2400" dirty="0"/>
              <a:t>hình có dạng khối trụ,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vi-VN" sz="2400" dirty="0"/>
              <a:t>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15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189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VIEN</dc:creator>
  <cp:lastModifiedBy>Dương Nguyễn</cp:lastModifiedBy>
  <cp:revision>5</cp:revision>
  <dcterms:created xsi:type="dcterms:W3CDTF">2022-02-16T01:20:52Z</dcterms:created>
  <dcterms:modified xsi:type="dcterms:W3CDTF">2023-02-23T15:47:36Z</dcterms:modified>
</cp:coreProperties>
</file>