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9" r:id="rId4"/>
    <p:sldId id="258" r:id="rId5"/>
    <p:sldId id="257" r:id="rId6"/>
    <p:sldId id="256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4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237A-177D-42D9-B68A-CD93A3812E1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4296" y="3790951"/>
            <a:ext cx="2333028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23" y="2457450"/>
            <a:ext cx="2681339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21706" y="-37467"/>
            <a:ext cx="7648122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72050" y="457200"/>
            <a:ext cx="893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NGÀY - THÁNG</a:t>
            </a:r>
            <a:endParaRPr lang="en-US" sz="72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417323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9232" y="326499"/>
            <a:ext cx="221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Bài </a:t>
            </a:r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133600" y="3413051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 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2: Luyện 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42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796623" y="1"/>
            <a:ext cx="5490002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12" y="5258626"/>
            <a:ext cx="1290918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72" y="4918465"/>
            <a:ext cx="1409628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="" xmlns:a16="http://schemas.microsoft.com/office/drawing/2014/main" id="{B7C3F616-1849-43A1-A55D-2F30A50E0DEC}"/>
              </a:ext>
            </a:extLst>
          </p:cNvPr>
          <p:cNvSpPr txBox="1"/>
          <p:nvPr/>
        </p:nvSpPr>
        <p:spPr>
          <a:xfrm>
            <a:off x="3601981" y="238210"/>
            <a:ext cx="2397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184" y="2942212"/>
            <a:ext cx="8074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- Nhận biết được số ngày tháng, ngày trong tháng thông qua tờ lịch tháng. </a:t>
            </a:r>
          </a:p>
          <a:p>
            <a:r>
              <a:rPr lang="en-US" sz="4000" smtClean="0"/>
              <a:t>- Thực hiện làm các bài tập liên quan đến ngày – tháng.</a:t>
            </a:r>
          </a:p>
        </p:txBody>
      </p:sp>
    </p:spTree>
    <p:extLst>
      <p:ext uri="{BB962C8B-B14F-4D97-AF65-F5344CB8AC3E}">
        <p14:creationId xmlns:p14="http://schemas.microsoft.com/office/powerpoint/2010/main" val="3142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40489" r="57986" b="29756"/>
          <a:stretch/>
        </p:blipFill>
        <p:spPr bwMode="auto">
          <a:xfrm>
            <a:off x="761999" y="789146"/>
            <a:ext cx="3200400" cy="193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9" t="42093" r="17763" b="30027"/>
          <a:stretch/>
        </p:blipFill>
        <p:spPr bwMode="auto">
          <a:xfrm>
            <a:off x="4542785" y="789146"/>
            <a:ext cx="3558210" cy="203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34647" r="71313" b="51358"/>
          <a:stretch/>
        </p:blipFill>
        <p:spPr bwMode="auto">
          <a:xfrm>
            <a:off x="255675" y="3177612"/>
            <a:ext cx="2335125" cy="8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34493" r="54179" b="51592"/>
          <a:stretch/>
        </p:blipFill>
        <p:spPr bwMode="auto">
          <a:xfrm>
            <a:off x="2895600" y="3177611"/>
            <a:ext cx="1605436" cy="8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28" r="33984" b="51828"/>
          <a:stretch/>
        </p:blipFill>
        <p:spPr bwMode="auto">
          <a:xfrm>
            <a:off x="4926495" y="3194936"/>
            <a:ext cx="1779105" cy="8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4" t="34729" r="11811" b="52299"/>
          <a:stretch/>
        </p:blipFill>
        <p:spPr bwMode="auto">
          <a:xfrm>
            <a:off x="6936627" y="3194936"/>
            <a:ext cx="1978773" cy="84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53719" r="57613" b="18337"/>
          <a:stretch/>
        </p:blipFill>
        <p:spPr bwMode="auto">
          <a:xfrm>
            <a:off x="381000" y="4343400"/>
            <a:ext cx="3581399" cy="204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7" t="55484" r="17988" b="17865"/>
          <a:stretch/>
        </p:blipFill>
        <p:spPr bwMode="auto">
          <a:xfrm>
            <a:off x="5083114" y="4419600"/>
            <a:ext cx="3526768" cy="19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3969" y="108547"/>
            <a:ext cx="8897632" cy="6602506"/>
            <a:chOff x="134471" y="121024"/>
            <a:chExt cx="11944115" cy="660250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7444142" y="653057"/>
            <a:ext cx="2215728" cy="6981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7186700" y="403086"/>
            <a:ext cx="2730613" cy="698144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762000" y="1964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hình dưới đây ứng với ô chữ nào?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=""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1381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4103" idx="2"/>
          </p:cNvCxnSpPr>
          <p:nvPr/>
        </p:nvCxnSpPr>
        <p:spPr>
          <a:xfrm flipH="1">
            <a:off x="2438400" y="4038600"/>
            <a:ext cx="5487614" cy="304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105" idx="1"/>
            <a:endCxn id="4101" idx="2"/>
          </p:cNvCxnSpPr>
          <p:nvPr/>
        </p:nvCxnSpPr>
        <p:spPr>
          <a:xfrm flipH="1" flipV="1">
            <a:off x="3698318" y="4038600"/>
            <a:ext cx="1384796" cy="135578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698318" y="2578273"/>
            <a:ext cx="1384797" cy="5993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471514" y="2828645"/>
            <a:ext cx="5487614" cy="304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34239" r="9250" b="17392"/>
          <a:stretch/>
        </p:blipFill>
        <p:spPr bwMode="auto">
          <a:xfrm>
            <a:off x="953015" y="1149230"/>
            <a:ext cx="7052899" cy="37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550571"/>
            <a:ext cx="1574390" cy="1462936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94357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ngày còn thiếu trong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tờ lịch tháng 2 dưới đây: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H_Other_2">
            <a:extLst>
              <a:ext uri="{FF2B5EF4-FFF2-40B4-BE49-F238E27FC236}">
                <a16:creationId xmlns=""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2971800"/>
            <a:ext cx="1879504" cy="17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3226713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Xem tờ lịch rồi trả lời câu hỏi: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24712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bao nhiêu ngày?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14400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ngày.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02207" y="559852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thầy thuốc Việt Nam 27 tháng 2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4600" y="4164687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18007" y="560661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thầy thuốc Việt Nam 27 tháng 2 là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nhật.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35163" y="3657600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2" grpId="0" animBg="1"/>
      <p:bldP spid="16" grpId="0" animBg="1"/>
      <p:bldP spid="17" grpId="0" animBg="1"/>
      <p:bldP spid="18" grpId="0"/>
      <p:bldP spid="19" grpId="0"/>
      <p:bldP spid="19" grpId="1"/>
      <p:bldP spid="20" grpId="0"/>
      <p:bldP spid="21" grpId="0"/>
      <p:bldP spid="21" grpId="1"/>
      <p:bldP spid="22" grpId="0" animBg="1"/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t="29347" r="9096" b="21197"/>
          <a:stretch/>
        </p:blipFill>
        <p:spPr bwMode="auto">
          <a:xfrm>
            <a:off x="907121" y="830006"/>
            <a:ext cx="7505195" cy="412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tháng 3 rồi trả lời câu hỏi: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sp>
        <p:nvSpPr>
          <p:cNvPr id="12" name="MH_Other_2">
            <a:extLst>
              <a:ext uri="{FF2B5EF4-FFF2-40B4-BE49-F238E27FC236}">
                <a16:creationId xmlns=""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49970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bao nhiêu ngày?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4974208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ngày.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76800" y="4114800"/>
            <a:ext cx="57505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922020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7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tế phụ nữ 8 tháng 3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59717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tế phụ nữ 8 tháng 3 là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358" y="3626771"/>
            <a:ext cx="1574390" cy="1462936"/>
          </a:xfrm>
          <a:prstGeom prst="rect">
            <a:avLst/>
          </a:prstGeom>
        </p:spPr>
      </p:pic>
      <p:pic>
        <p:nvPicPr>
          <p:cNvPr id="2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43" y="3048000"/>
            <a:ext cx="1879504" cy="17668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276600" y="2550695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14600" y="2554706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/>
      <p:bldP spid="14" grpId="1"/>
      <p:bldP spid="15" grpId="0"/>
      <p:bldP spid="16" grpId="0" animBg="1"/>
      <p:bldP spid="17" grpId="0"/>
      <p:bldP spid="17" grpId="1"/>
      <p:bldP spid="18" grpId="0"/>
      <p:bldP spid="19" grpId="0"/>
      <p:bldP spid="19" grpId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30981" r="9413" b="19825"/>
          <a:stretch/>
        </p:blipFill>
        <p:spPr bwMode="auto">
          <a:xfrm>
            <a:off x="1064382" y="1066800"/>
            <a:ext cx="7110278" cy="388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718664"/>
            <a:ext cx="1574390" cy="1462936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=""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3139893"/>
            <a:ext cx="1879504" cy="1766800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tháng 3 rồi trả lời câu hỏi: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56157" y="4974208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bao nhiêu ngày?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56157" y="495300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ngày.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60684" y="5664336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thứ Bày tuần này là ngày Giải phóng miền Nam 30 tháng 4 thì thứ 7 tuần trước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=""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28600" y="5682810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thứ Bày tuần này là ngày Giải phóng miền Nam 30 tháng 4 thì thứ 7 tuần trước là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60108" y="4183432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40055" y="3650032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=""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796623" y="1"/>
            <a:ext cx="5490002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=""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0" y="3743881"/>
            <a:ext cx="2333028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=""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253" y="2631362"/>
            <a:ext cx="2681339" cy="50526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685800" y="1714117"/>
            <a:ext cx="8373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 kĩ năng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 ngày - tháng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“Thực hành và trải nghiệm xem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đồng hồ, xem lịch”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119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2503511" y="100040"/>
            <a:ext cx="407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6366" y="6488668"/>
            <a:ext cx="1028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: FB Đặng Nhật Linh-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591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7415206" y="193124"/>
            <a:ext cx="2047960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7764470" y="524666"/>
            <a:ext cx="1661796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5060" y="2938717"/>
            <a:ext cx="2333028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=""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497" y="1835122"/>
            <a:ext cx="2681339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=""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=""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=""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=""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51424" y="471816"/>
            <a:ext cx="1524347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948736" y="1664284"/>
            <a:ext cx="7525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Tạm biệt và hẹn gặp lại 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các con 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vào những tiết học sau!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9496" y="6330791"/>
            <a:ext cx="982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: FB Đặng Nhật Linh-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167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343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28</cp:revision>
  <dcterms:created xsi:type="dcterms:W3CDTF">2021-06-08T08:50:02Z</dcterms:created>
  <dcterms:modified xsi:type="dcterms:W3CDTF">2022-12-23T03:02:43Z</dcterms:modified>
</cp:coreProperties>
</file>