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74" r:id="rId4"/>
    <p:sldId id="275" r:id="rId5"/>
    <p:sldId id="276" r:id="rId6"/>
    <p:sldId id="277" r:id="rId7"/>
    <p:sldId id="297" r:id="rId8"/>
    <p:sldId id="273" r:id="rId9"/>
    <p:sldId id="266" r:id="rId10"/>
    <p:sldId id="267" r:id="rId11"/>
    <p:sldId id="291" r:id="rId12"/>
    <p:sldId id="293" r:id="rId13"/>
    <p:sldId id="295" r:id="rId14"/>
    <p:sldId id="290" r:id="rId15"/>
    <p:sldId id="292" r:id="rId16"/>
    <p:sldId id="294" r:id="rId17"/>
    <p:sldId id="296" r:id="rId18"/>
    <p:sldId id="268" r:id="rId19"/>
    <p:sldId id="278" r:id="rId20"/>
    <p:sldId id="270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8" r:id="rId33"/>
    <p:sldId id="272" r:id="rId34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Britannic Bold" panose="020B0903060703020204" pitchFamily="34" charset="0"/>
      <p:regular r:id="rId36"/>
    </p:embeddedFont>
    <p:embeddedFont>
      <p:font typeface="Broadway" panose="04040905080B02020502" pitchFamily="8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oper Black" panose="0208090404030B0204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C75"/>
    <a:srgbClr val="FF0D41"/>
    <a:srgbClr val="C12032"/>
    <a:srgbClr val="02A5E3"/>
    <a:srgbClr val="00ADEF"/>
    <a:srgbClr val="008E40"/>
    <a:srgbClr val="00B050"/>
    <a:srgbClr val="00EA6A"/>
    <a:srgbClr val="FD7BDB"/>
    <a:srgbClr val="FB2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06551"/>
      </p:ext>
    </p:extLst>
  </p:cSld>
  <p:clrMapOvr>
    <a:masterClrMapping/>
  </p:clrMapOvr>
  <p:transition spd="slow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8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audio" Target="../media/audio1.wav"/><Relationship Id="rId16" Type="http://schemas.openxmlformats.org/officeDocument/2006/relationships/slide" Target="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slide" Target="slide27.xml"/><Relationship Id="rId10" Type="http://schemas.openxmlformats.org/officeDocument/2006/relationships/image" Target="../media/image31.png"/><Relationship Id="rId19" Type="http://schemas.openxmlformats.org/officeDocument/2006/relationships/slide" Target="slide31.xml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jpeg"/><Relationship Id="rId5" Type="http://schemas.openxmlformats.org/officeDocument/2006/relationships/image" Target="../media/image34.png"/><Relationship Id="rId10" Type="http://schemas.openxmlformats.org/officeDocument/2006/relationships/slide" Target="slide23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jpe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7.jpe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slide" Target="slide23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5"/>
          <p:cNvSpPr txBox="1"/>
          <p:nvPr/>
        </p:nvSpPr>
        <p:spPr>
          <a:xfrm>
            <a:off x="778016" y="2581094"/>
            <a:ext cx="10530571" cy="21131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lnSpc>
                <a:spcPts val="7800"/>
              </a:lnSpc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What's your </a:t>
            </a:r>
          </a:p>
          <a:p>
            <a:pPr lvl="0" algn="ctr" defTabSz="1500505">
              <a:lnSpc>
                <a:spcPts val="7800"/>
              </a:lnSpc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phone number?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20798" y="1052066"/>
            <a:ext cx="4206240" cy="1027844"/>
            <a:chOff x="1190170" y="1497313"/>
            <a:chExt cx="4481503" cy="1278079"/>
          </a:xfrm>
        </p:grpSpPr>
        <p:sp>
          <p:nvSpPr>
            <p:cNvPr id="10" name="Rectangle 9"/>
            <p:cNvSpPr/>
            <p:nvPr/>
          </p:nvSpPr>
          <p:spPr>
            <a:xfrm>
              <a:off x="1806784" y="1617550"/>
              <a:ext cx="3864889" cy="9096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   </a:t>
              </a:r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65C7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UNIT 18</a:t>
              </a:r>
              <a:endParaRPr lang="en-US" sz="4000" spc="300" dirty="0">
                <a:solidFill>
                  <a:srgbClr val="065C75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0170" y="1497313"/>
              <a:ext cx="1420675" cy="12780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69069" y="4986438"/>
            <a:ext cx="4438407" cy="1005840"/>
            <a:chOff x="4685142" y="4522824"/>
            <a:chExt cx="5176199" cy="1275533"/>
          </a:xfrm>
        </p:grpSpPr>
        <p:sp>
          <p:nvSpPr>
            <p:cNvPr id="13" name="Rectangle 12"/>
            <p:cNvSpPr/>
            <p:nvPr/>
          </p:nvSpPr>
          <p:spPr>
            <a:xfrm>
              <a:off x="4685142" y="4637753"/>
              <a:ext cx="4420553" cy="927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12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 </a:t>
              </a:r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C1203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Lesson 2</a:t>
              </a:r>
              <a:endParaRPr lang="en-US" sz="4000" spc="300" dirty="0">
                <a:solidFill>
                  <a:srgbClr val="C12032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0048" y="4522824"/>
              <a:ext cx="1511293" cy="1275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for a walk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3697626" y="996097"/>
            <a:ext cx="4964460" cy="399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886866" y="5894215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03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skating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276" y="862133"/>
            <a:ext cx="5474127" cy="4129819"/>
          </a:xfrm>
          <a:prstGeom prst="roundRect">
            <a:avLst>
              <a:gd name="adj" fmla="val 477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590302" y="5883255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97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fishing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74775" y="956260"/>
            <a:ext cx="5117054" cy="3742571"/>
          </a:xfrm>
          <a:prstGeom prst="roundRect">
            <a:avLst>
              <a:gd name="adj" fmla="val 7023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510021" y="5883255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54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264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for a picnic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38" y="1274678"/>
            <a:ext cx="4589225" cy="3222085"/>
          </a:xfrm>
          <a:prstGeom prst="roundRect">
            <a:avLst>
              <a:gd name="adj" fmla="val 7377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603360" y="5883255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95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488" y="862133"/>
            <a:ext cx="5474127" cy="4129819"/>
          </a:xfrm>
          <a:prstGeom prst="roundRect">
            <a:avLst>
              <a:gd name="adj" fmla="val 477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skating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5680130" y="585094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1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3697626" y="996097"/>
            <a:ext cx="4964460" cy="3995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for a walk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5577102" y="585094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48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38" y="1274678"/>
            <a:ext cx="4589225" cy="3222085"/>
          </a:xfrm>
          <a:prstGeom prst="roundRect">
            <a:avLst>
              <a:gd name="adj" fmla="val 737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264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for a picnic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5730215" y="585094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74775" y="956260"/>
            <a:ext cx="5117054" cy="3742571"/>
          </a:xfrm>
          <a:prstGeom prst="roundRect">
            <a:avLst>
              <a:gd name="adj" fmla="val 7023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fishing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5596722" y="5794690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114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228" y="418007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Let’s talk</a:t>
            </a:r>
            <a:endParaRPr lang="en-US" dirty="0"/>
          </a:p>
        </p:txBody>
      </p:sp>
      <p:pic>
        <p:nvPicPr>
          <p:cNvPr id="2049" name="Picture 1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2767002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68983" y="2844225"/>
            <a:ext cx="6004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Would you like to ____________ 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6347" y="1125247"/>
            <a:ext cx="5054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What's your phone number?</a:t>
            </a:r>
          </a:p>
        </p:txBody>
      </p:sp>
      <p:pic>
        <p:nvPicPr>
          <p:cNvPr id="15" name="Picture 4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1069942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58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866" y="38502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Listen and circle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79529" y="934614"/>
            <a:ext cx="9144000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Mai wants to go for a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picnic 			b. walk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Phong wants to go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fishing 			b. skating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Linda's phone number is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0999 291 196 		b. 0999 291 195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Nam's phone number is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0438 456 339 		b. 0463 393 845 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33902" y="164011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906016" y="288610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19388" y="423168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91502" y="547768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5382" y="-498333"/>
            <a:ext cx="457200" cy="457200"/>
          </a:xfrm>
          <a:prstGeom prst="rect">
            <a:avLst/>
          </a:prstGeom>
        </p:spPr>
      </p:pic>
      <p:pic>
        <p:nvPicPr>
          <p:cNvPr id="9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02" end="7187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2862" y="1118246"/>
            <a:ext cx="457200" cy="457200"/>
          </a:xfrm>
          <a:prstGeom prst="rect">
            <a:avLst/>
          </a:prstGeom>
        </p:spPr>
      </p:pic>
      <p:pic>
        <p:nvPicPr>
          <p:cNvPr id="10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999" end="55493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0937" y="2419235"/>
            <a:ext cx="457200" cy="457200"/>
          </a:xfrm>
          <a:prstGeom prst="rect">
            <a:avLst/>
          </a:prstGeom>
        </p:spPr>
      </p:pic>
      <p:pic>
        <p:nvPicPr>
          <p:cNvPr id="11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93" end="26581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3515" y="3764815"/>
            <a:ext cx="457200" cy="457200"/>
          </a:xfrm>
          <a:prstGeom prst="rect">
            <a:avLst/>
          </a:prstGeom>
        </p:spPr>
      </p:pic>
      <p:pic>
        <p:nvPicPr>
          <p:cNvPr id="12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89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3515" y="5099398"/>
            <a:ext cx="457200" cy="457200"/>
          </a:xfrm>
          <a:prstGeom prst="rect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100809" y="379243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50634" y="1547219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92381" y="2740495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50634" y="4048809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50634" y="532799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07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5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1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6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3046" y="355991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Look and write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4680" y="937613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Would you like _______________?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Sorry, I can't.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7562" y="2441396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 _____________________________?</a:t>
            </a: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I'd love to.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85703" y="3919256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 _______________________?</a:t>
            </a: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0985 097 099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7562" y="5291276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A: Hello. _____________ Amy, please?</a:t>
            </a: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Speaking.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3119" y="996562"/>
            <a:ext cx="268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swimming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7224" y="2532296"/>
            <a:ext cx="5254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go for a picnic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4677" y="4002356"/>
            <a:ext cx="3307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phone number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88470" y="5373792"/>
            <a:ext cx="252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speak to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.sachmem.vn/public/images/TA4T2SHS/U18-L2-5-1-qpzuzzrlmkxhug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67" y="776927"/>
            <a:ext cx="2151327" cy="152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796" y="2063850"/>
            <a:ext cx="2328275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03" y="3589497"/>
            <a:ext cx="2407291" cy="1701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633" y="4684956"/>
            <a:ext cx="2328275" cy="1645920"/>
          </a:xfrm>
          <a:prstGeom prst="rect">
            <a:avLst/>
          </a:prstGeom>
        </p:spPr>
      </p:pic>
      <p:sp>
        <p:nvSpPr>
          <p:cNvPr id="5" name="8-Point Star 4"/>
          <p:cNvSpPr/>
          <p:nvPr/>
        </p:nvSpPr>
        <p:spPr>
          <a:xfrm>
            <a:off x="2836241" y="839113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8337273" y="2302033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2432341" y="4720194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8245682" y="5716079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85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3046" y="35599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Let’s play</a:t>
            </a:r>
          </a:p>
        </p:txBody>
      </p:sp>
    </p:spTree>
    <p:extLst>
      <p:ext uri="{BB962C8B-B14F-4D97-AF65-F5344CB8AC3E}">
        <p14:creationId xmlns:p14="http://schemas.microsoft.com/office/powerpoint/2010/main" val="427322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38100"/>
            <a:ext cx="12192000" cy="704850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30639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488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148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98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488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988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3238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12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4" name="2">
            <a:hlinkClick r:id="rId13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5" name="3">
            <a:hlinkClick r:id="rId14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6" name="4">
            <a:hlinkClick r:id="rId15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7" name="5">
            <a:hlinkClick r:id="rId16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6">
            <a:hlinkClick r:id="rId17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9" name="7">
            <a:hlinkClick r:id="rId18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19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792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>
                  <a:latin typeface="Arial Black" panose="020B0A04020102020204" pitchFamily="34" charset="0"/>
                </a:rPr>
                <a:t>Yes, I’d love to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>
                  <a:latin typeface="Arial Black" panose="020B0A04020102020204" pitchFamily="34" charset="0"/>
                </a:rPr>
                <a:t>Yes, I do</a:t>
              </a: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Sorry, I can't.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12449" y="3515637"/>
            <a:ext cx="5279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to go for a walk?</a:t>
            </a:r>
          </a:p>
        </p:txBody>
      </p:sp>
      <p:pic>
        <p:nvPicPr>
          <p:cNvPr id="1028" name="Picture 4" descr="https://s.sachmem.vn/public/images/TA4T2SHS/U18-L2-2-2-htqcnkwfprlxfhs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1" y="1310536"/>
            <a:ext cx="3006500" cy="218827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274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1443136" y="0"/>
            <a:ext cx="13635136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>
                  <a:latin typeface="Arial Black" panose="020B0A04020102020204" pitchFamily="34" charset="0"/>
                </a:rPr>
                <a:t>To go fishing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>
                  <a:latin typeface="Arial Black" panose="020B0A04020102020204" pitchFamily="34" charset="0"/>
                </a:rPr>
                <a:t>To go skating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>
                  <a:latin typeface="Arial Black" panose="020B0A04020102020204" pitchFamily="34" charset="0"/>
                </a:rPr>
                <a:t>To go swimming</a:t>
              </a:r>
            </a:p>
          </p:txBody>
        </p:sp>
      </p:grpSp>
      <p:pic>
        <p:nvPicPr>
          <p:cNvPr id="36" name="Picture 7" descr="https://s.sachmem.vn/public/images/TA4T2SHS/U18-L2-2-5-dpwqmccdlrgvbar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16" y="883132"/>
            <a:ext cx="3006500" cy="218827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112449" y="3515637"/>
            <a:ext cx="52791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_______________?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Yes, I’d love to.</a:t>
            </a:r>
          </a:p>
        </p:txBody>
      </p:sp>
    </p:spTree>
    <p:extLst>
      <p:ext uri="{BB962C8B-B14F-4D97-AF65-F5344CB8AC3E}">
        <p14:creationId xmlns:p14="http://schemas.microsoft.com/office/powerpoint/2010/main" val="10095369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too</a:t>
              </a: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to</a:t>
              </a: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47379" y="3675662"/>
            <a:ext cx="502252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___ go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for a walk?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Sorry, I can’t.</a:t>
            </a:r>
          </a:p>
        </p:txBody>
      </p:sp>
      <p:pic>
        <p:nvPicPr>
          <p:cNvPr id="28" name="Picture 5" descr="https://s.sachmem.vn/public/images/TA4T2SHS/U18-L2-2-3-nugbhsrnkkhmhtb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86" y="993274"/>
            <a:ext cx="3006500" cy="218827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3863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18" name="Oval 17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7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28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10" name="Horizontal Scroll 9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23" name="Oval 22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29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1" name="Horizontal Scroll 10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600" b="1" dirty="0">
                    <a:latin typeface="Century Gothic" panose="020B0502020202020204" pitchFamily="34" charset="0"/>
                  </a:rPr>
                  <a:t>Sorry, I can’t.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pic>
        <p:nvPicPr>
          <p:cNvPr id="24" name="Picture 6" descr="https://s.sachmem.vn/public/images/TA4T2SHS/U18-L2-2-4-ouzxbmitlacxtrf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865" y="1194474"/>
            <a:ext cx="3006500" cy="218827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47379" y="3675662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 to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go fishing?</a:t>
            </a:r>
          </a:p>
        </p:txBody>
      </p:sp>
    </p:spTree>
    <p:extLst>
      <p:ext uri="{BB962C8B-B14F-4D97-AF65-F5344CB8AC3E}">
        <p14:creationId xmlns:p14="http://schemas.microsoft.com/office/powerpoint/2010/main" val="876213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>
                  <a:latin typeface="Arial Black" panose="020B0A04020102020204" pitchFamily="34" charset="0"/>
                </a:rPr>
                <a:t>Do you like</a:t>
              </a:r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Would you like</a:t>
              </a:r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>
                  <a:latin typeface="Arial Black" panose="020B0A04020102020204" pitchFamily="34" charset="0"/>
                </a:rPr>
                <a:t>What do you like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29632" y="3777632"/>
            <a:ext cx="35173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____________to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go swimming?</a:t>
            </a:r>
          </a:p>
        </p:txBody>
      </p:sp>
      <p:pic>
        <p:nvPicPr>
          <p:cNvPr id="31" name="Picture 1" descr="https://s.sachmem.vn/public/images/TA4T2SHS/U18-L2-5-1-qpzuzzrlmkxhug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87" y="1150859"/>
            <a:ext cx="3381533" cy="239049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810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6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6" name="Rounded Rectangle 6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7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 picnic</a:t>
              </a:r>
            </a:p>
          </p:txBody>
        </p:sp>
      </p:grpSp>
      <p:grpSp>
        <p:nvGrpSpPr>
          <p:cNvPr id="72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 dirty="0">
                  <a:latin typeface="Arial Black" panose="020B0A04020102020204" pitchFamily="34" charset="0"/>
                </a:rPr>
                <a:t>for a picnic</a:t>
              </a:r>
            </a:p>
          </p:txBody>
        </p:sp>
      </p:grpSp>
      <p:grpSp>
        <p:nvGrpSpPr>
          <p:cNvPr id="77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8" name="Horizontal Scroll 7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80" name="Oval 7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8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for picnic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1876" r="17322"/>
          <a:stretch/>
        </p:blipFill>
        <p:spPr>
          <a:xfrm>
            <a:off x="4266527" y="1030048"/>
            <a:ext cx="2086361" cy="2148774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78620" y="3417330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to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go ___________?</a:t>
            </a:r>
          </a:p>
        </p:txBody>
      </p:sp>
    </p:spTree>
    <p:extLst>
      <p:ext uri="{BB962C8B-B14F-4D97-AF65-F5344CB8AC3E}">
        <p14:creationId xmlns:p14="http://schemas.microsoft.com/office/powerpoint/2010/main" val="30065494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684" y="2614323"/>
            <a:ext cx="2672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Go a picnic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45737" y="3097142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ə ˈpɪknɪk/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43" y="1445480"/>
            <a:ext cx="5526703" cy="3880286"/>
          </a:xfrm>
          <a:prstGeom prst="roundRect">
            <a:avLst>
              <a:gd name="adj" fmla="val 7377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051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135" name="Horizontal Scroll 13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137" name="Oval 13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13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No, I can’t.</a:t>
              </a: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140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45" name="Rounded Rectangle 144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146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147" name="Horizontal Scroll 146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149" name="Oval 148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150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>
                  <a:latin typeface="Arial Black" panose="020B0A04020102020204" pitchFamily="34" charset="0"/>
                </a:rPr>
                <a:t>Yes, I’d love to.</a:t>
              </a:r>
            </a:p>
          </p:txBody>
        </p:sp>
      </p:grpSp>
      <p:grpSp>
        <p:nvGrpSpPr>
          <p:cNvPr id="151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52" name="Horizontal Scroll 15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154" name="Oval 153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155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>
                  <a:latin typeface="Arial Black" panose="020B0A04020102020204" pitchFamily="34" charset="0"/>
                </a:rPr>
                <a:t>No, I am not.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1271" r="16717"/>
          <a:stretch/>
        </p:blipFill>
        <p:spPr>
          <a:xfrm>
            <a:off x="4445534" y="1040605"/>
            <a:ext cx="1865889" cy="188940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78620" y="3417330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to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go skating?</a:t>
            </a:r>
          </a:p>
        </p:txBody>
      </p:sp>
    </p:spTree>
    <p:extLst>
      <p:ext uri="{BB962C8B-B14F-4D97-AF65-F5344CB8AC3E}">
        <p14:creationId xmlns:p14="http://schemas.microsoft.com/office/powerpoint/2010/main" val="29480098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6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90" name="Oval 89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92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93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95" name="Horizontal Scroll 94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97" name="Oval 96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100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02" name="Horizontal Scroll 101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 dirty="0">
                    <a:latin typeface="Century Gothic" panose="020B0502020202020204" pitchFamily="34" charset="0"/>
                  </a:rPr>
                  <a:t>Yes, I’d love to.</a:t>
                </a:r>
                <a:endParaRPr lang="en-US" sz="4000" dirty="0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656" r="5"/>
          <a:stretch/>
        </p:blipFill>
        <p:spPr>
          <a:xfrm>
            <a:off x="3683261" y="1259153"/>
            <a:ext cx="2631412" cy="2118036"/>
          </a:xfrm>
          <a:prstGeom prst="cloud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8620" y="3417330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to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go for a walk?</a:t>
            </a:r>
          </a:p>
        </p:txBody>
      </p:sp>
    </p:spTree>
    <p:extLst>
      <p:ext uri="{BB962C8B-B14F-4D97-AF65-F5344CB8AC3E}">
        <p14:creationId xmlns:p14="http://schemas.microsoft.com/office/powerpoint/2010/main" val="8861133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228" y="418007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Let’s talk</a:t>
            </a:r>
            <a:endParaRPr lang="en-US" dirty="0"/>
          </a:p>
        </p:txBody>
      </p:sp>
      <p:pic>
        <p:nvPicPr>
          <p:cNvPr id="2049" name="Picture 1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2908291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76" y="2012072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4521144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4" y="3804510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1316687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9816" y="1371992"/>
            <a:ext cx="6573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Hello. May I speak to ______, please?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9816" y="3012106"/>
            <a:ext cx="6004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Would you like to ____________ 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9816" y="4652219"/>
            <a:ext cx="5054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What's your phone number?</a:t>
            </a:r>
          </a:p>
        </p:txBody>
      </p:sp>
      <p:pic>
        <p:nvPicPr>
          <p:cNvPr id="15" name="Picture 4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76" y="5368069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9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846981" y="2541538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59277" y="2614323"/>
            <a:ext cx="2467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Go fishing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85572" y="3097142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ˈfɪʃɪŋ/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8941" y="1549133"/>
            <a:ext cx="5295211" cy="3872873"/>
          </a:xfrm>
          <a:prstGeom prst="roundRect">
            <a:avLst>
              <a:gd name="adj" fmla="val 7023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265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7982" y="2614323"/>
            <a:ext cx="2569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Go skating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5924" y="3097142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ˈskeɪtɪŋ/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46" y="1453261"/>
            <a:ext cx="5175725" cy="3904697"/>
          </a:xfrm>
          <a:prstGeom prst="roundRect">
            <a:avLst>
              <a:gd name="adj" fmla="val 4777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630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502" y="2614323"/>
            <a:ext cx="3082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Go for a walk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968" y="3097142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fɔːr ə wɔːk/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927279" y="1344604"/>
            <a:ext cx="5430804" cy="4371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27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1524" y="3067617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Go for a walk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1662764" y="643117"/>
            <a:ext cx="3012205" cy="242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04" y="3664082"/>
            <a:ext cx="2870725" cy="2165747"/>
          </a:xfrm>
          <a:prstGeom prst="roundRect">
            <a:avLst>
              <a:gd name="adj" fmla="val 4777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19481" y="3664082"/>
            <a:ext cx="2936998" cy="2148096"/>
          </a:xfrm>
          <a:prstGeom prst="roundRect">
            <a:avLst>
              <a:gd name="adj" fmla="val 7023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283" y="733765"/>
            <a:ext cx="3065395" cy="2152207"/>
          </a:xfrm>
          <a:prstGeom prst="roundRect">
            <a:avLst>
              <a:gd name="adj" fmla="val 7377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7467696" y="2940739"/>
            <a:ext cx="1840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Go a picnic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2244" y="5896055"/>
            <a:ext cx="177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Go skating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4991" y="5897887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Go fishing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853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  <a:sym typeface="Arial" panose="020B0604020202020204" pitchFamily="34" charset="0"/>
              </a:rPr>
              <a:t>GRAMMAR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00150" y="644977"/>
            <a:ext cx="9772649" cy="5929100"/>
            <a:chOff x="-217877" y="-29185"/>
            <a:chExt cx="19004206" cy="11317793"/>
          </a:xfrm>
        </p:grpSpPr>
        <p:pic>
          <p:nvPicPr>
            <p:cNvPr id="1026" name="Picture 2" descr="https://s.sachmem.vn/public/images/v2/TA4T2SHS/U18-L2-1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877" y="-29185"/>
              <a:ext cx="19004206" cy="607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.sachmem.vn/public/images/v2/TA4T2SHS/U18-L2-1-b_4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3" y="5762623"/>
              <a:ext cx="8685528" cy="552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8-L2-1-c_5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5600" y="5657851"/>
              <a:ext cx="9201150" cy="541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882295" y="41800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966925" y="774527"/>
            <a:ext cx="450155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Hello. May I speak to Mai, please?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06578" y="944679"/>
            <a:ext cx="275748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Speaking. Who is it?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0479" y="2706932"/>
            <a:ext cx="4675271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Peter. We are free tomorrow.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Would you like to go for a picnic?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37270" y="3690884"/>
            <a:ext cx="3659469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 I'd love to, but I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to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parents.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614714" y="6185828"/>
            <a:ext cx="474254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OK. Then can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you call me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back?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03067" y="3606586"/>
            <a:ext cx="2490877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 What's your phone number?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32394" y="4354646"/>
            <a:ext cx="251388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0438 570 339.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41743" y="6075744"/>
            <a:ext cx="186676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 Thanks.</a:t>
            </a:r>
          </a:p>
        </p:txBody>
      </p:sp>
    </p:spTree>
    <p:extLst>
      <p:ext uri="{BB962C8B-B14F-4D97-AF65-F5344CB8AC3E}">
        <p14:creationId xmlns:p14="http://schemas.microsoft.com/office/powerpoint/2010/main" val="4186529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688</Words>
  <Application>Microsoft Office PowerPoint</Application>
  <PresentationFormat>Widescreen</PresentationFormat>
  <Paragraphs>199</Paragraphs>
  <Slides>33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Helvetica Neue</vt:lpstr>
      <vt:lpstr>Cooper Black</vt:lpstr>
      <vt:lpstr>Arial</vt:lpstr>
      <vt:lpstr>Britannic Bold</vt:lpstr>
      <vt:lpstr>Broadway</vt:lpstr>
      <vt:lpstr>Century Gothic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175</cp:revision>
  <dcterms:created xsi:type="dcterms:W3CDTF">2021-01-15T02:54:44Z</dcterms:created>
  <dcterms:modified xsi:type="dcterms:W3CDTF">2023-03-31T14:30:51Z</dcterms:modified>
</cp:coreProperties>
</file>