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9" r:id="rId3"/>
    <p:sldId id="258" r:id="rId4"/>
    <p:sldId id="288" r:id="rId5"/>
    <p:sldId id="285" r:id="rId6"/>
    <p:sldId id="265" r:id="rId7"/>
    <p:sldId id="264" r:id="rId8"/>
    <p:sldId id="25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3333FF"/>
    <a:srgbClr val="CC00CC"/>
    <a:srgbClr val="FFCCFF"/>
    <a:srgbClr val="9900CC"/>
    <a:srgbClr val="FF99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9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1196788" y="1223682"/>
            <a:ext cx="9493624" cy="3630708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B1209B8-F8E7-B4CC-D6C1-270036818692}"/>
              </a:ext>
            </a:extLst>
          </p:cNvPr>
          <p:cNvSpPr txBox="1"/>
          <p:nvPr/>
        </p:nvSpPr>
        <p:spPr>
          <a:xfrm>
            <a:off x="1080402" y="218767"/>
            <a:ext cx="19720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1</a:t>
            </a:r>
            <a:endParaRPr lang="vi-VN" sz="28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2599D8-9A7B-FD39-DBCE-A07FADC1D113}"/>
              </a:ext>
            </a:extLst>
          </p:cNvPr>
          <p:cNvSpPr txBox="1"/>
          <p:nvPr/>
        </p:nvSpPr>
        <p:spPr>
          <a:xfrm>
            <a:off x="2893749" y="426442"/>
            <a:ext cx="6888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MÁY TÍNH VÀ EM</a:t>
            </a:r>
            <a:endParaRPr lang="vi-VN" sz="3600" b="1" dirty="0">
              <a:ln>
                <a:solidFill>
                  <a:schemeClr val="bg1"/>
                </a:solidFill>
              </a:ln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6787BD-32BB-FB20-7F36-3027DDEBA2A5}"/>
              </a:ext>
            </a:extLst>
          </p:cNvPr>
          <p:cNvSpPr txBox="1"/>
          <p:nvPr/>
        </p:nvSpPr>
        <p:spPr>
          <a:xfrm>
            <a:off x="1656644" y="2444091"/>
            <a:ext cx="8878711" cy="14902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</a:t>
            </a:r>
            <a:r>
              <a:rPr lang="en-US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 HÀNH SỬ DỤNG BÀN PHÍM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160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54866" y="1195233"/>
            <a:ext cx="9614523" cy="1598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3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buClr>
                <a:srgbClr val="FF0000"/>
              </a:buClr>
            </a:pP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Kích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Notepad</a:t>
            </a:r>
          </a:p>
          <a:p>
            <a:pPr>
              <a:lnSpc>
                <a:spcPct val="130000"/>
              </a:lnSpc>
              <a:buClr>
                <a:srgbClr val="FF0000"/>
              </a:buClr>
            </a:pP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</a:t>
            </a:r>
            <a:r>
              <a:rPr lang="vi-VN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hập hai dòng văn bản về thông tin như hình 13.2.</a:t>
            </a:r>
            <a:endParaRPr lang="en-US" sz="26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9734" y="1383415"/>
            <a:ext cx="875644" cy="7691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9798" y="2811881"/>
            <a:ext cx="8472706" cy="3589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05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sp>
        <p:nvSpPr>
          <p:cNvPr id="15" name="Cloud 14"/>
          <p:cNvSpPr/>
          <p:nvPr/>
        </p:nvSpPr>
        <p:spPr>
          <a:xfrm>
            <a:off x="1099807" y="1750155"/>
            <a:ext cx="9637466" cy="3630708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khác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xoá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Backspace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65497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089429" y="1363973"/>
            <a:ext cx="5477626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en-US" sz="2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20806" y="1328115"/>
            <a:ext cx="9048430" cy="65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3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hãy gõ tiếp hai dòng thể hiện như ở hình 13.3.</a:t>
            </a:r>
            <a:endParaRPr lang="en-US" sz="28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429" y="2207602"/>
            <a:ext cx="9862978" cy="4001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8651" y="293788"/>
            <a:ext cx="3657995" cy="76120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44026" y="1319928"/>
            <a:ext cx="10114916" cy="165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3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buClr>
                <a:srgbClr val="FF0000"/>
              </a:buClr>
            </a:pP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Trao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đọc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thêm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trang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27)</a:t>
            </a:r>
            <a:endParaRPr lang="en-US" sz="2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  <a:buClr>
                <a:srgbClr val="FF0000"/>
              </a:buClr>
            </a:pP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</a:t>
            </a:r>
            <a:r>
              <a:rPr lang="vi-VN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hập đoạn văn bản dưới đây (không cần gõ dấu): </a:t>
            </a:r>
            <a:endParaRPr lang="en-US" sz="26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54866" y="3117263"/>
            <a:ext cx="10225752" cy="1316182"/>
          </a:xfrm>
          <a:prstGeom prst="rect">
            <a:avLst/>
          </a:prstGeom>
          <a:noFill/>
          <a:ln w="28575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30000"/>
              </a:lnSpc>
            </a:pP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ngón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30000"/>
              </a:lnSpc>
            </a:pP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đúp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ngón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0315" t="2710" r="18621" b="-1"/>
          <a:stretch/>
        </p:blipFill>
        <p:spPr>
          <a:xfrm>
            <a:off x="701412" y="2127531"/>
            <a:ext cx="2552130" cy="3401331"/>
          </a:xfrm>
          <a:prstGeom prst="rect">
            <a:avLst/>
          </a:prstGeom>
        </p:spPr>
      </p:pic>
      <p:sp>
        <p:nvSpPr>
          <p:cNvPr id="8" name="Horizontal Scroll 7"/>
          <p:cNvSpPr/>
          <p:nvPr/>
        </p:nvSpPr>
        <p:spPr>
          <a:xfrm>
            <a:off x="3253542" y="1924334"/>
            <a:ext cx="7808158" cy="2888966"/>
          </a:xfrm>
          <a:prstGeom prst="horizontalScroll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9538" algn="just">
              <a:lnSpc>
                <a:spcPct val="130000"/>
              </a:lnSpc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Notepad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quen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803165" y="2265529"/>
            <a:ext cx="354842" cy="341193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16563" y="2538484"/>
            <a:ext cx="259307" cy="266130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502727" y="460627"/>
            <a:ext cx="3186545" cy="748145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 NHỚ</a:t>
            </a:r>
          </a:p>
        </p:txBody>
      </p:sp>
    </p:spTree>
    <p:extLst>
      <p:ext uri="{BB962C8B-B14F-4D97-AF65-F5344CB8AC3E}">
        <p14:creationId xmlns:p14="http://schemas.microsoft.com/office/powerpoint/2010/main" val="1496213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3360800" y="2557319"/>
            <a:ext cx="5145960" cy="186512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CHÀO TẠM BIỆT</a:t>
            </a:r>
          </a:p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 EM!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28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932</TotalTime>
  <Words>187</Words>
  <Application>Microsoft Office PowerPoint</Application>
  <PresentationFormat>Widescreen</PresentationFormat>
  <Paragraphs>19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Tahoma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171</cp:revision>
  <dcterms:created xsi:type="dcterms:W3CDTF">2022-01-27T15:18:21Z</dcterms:created>
  <dcterms:modified xsi:type="dcterms:W3CDTF">2024-01-03T07:57:35Z</dcterms:modified>
</cp:coreProperties>
</file>