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4" r:id="rId3"/>
    <p:sldId id="259" r:id="rId4"/>
    <p:sldId id="262" r:id="rId5"/>
    <p:sldId id="272" r:id="rId6"/>
    <p:sldId id="273" r:id="rId7"/>
    <p:sldId id="263" r:id="rId8"/>
    <p:sldId id="261" r:id="rId9"/>
    <p:sldId id="275" r:id="rId10"/>
    <p:sldId id="276" r:id="rId11"/>
    <p:sldId id="277" r:id="rId12"/>
    <p:sldId id="278" r:id="rId13"/>
    <p:sldId id="279" r:id="rId14"/>
    <p:sldId id="266" r:id="rId15"/>
    <p:sldId id="267" r:id="rId16"/>
    <p:sldId id="280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33CC"/>
    <a:srgbClr val="FFCCFF"/>
    <a:srgbClr val="CC0000"/>
    <a:srgbClr val="41719C"/>
    <a:srgbClr val="CC00CC"/>
    <a:srgbClr val="FF0066"/>
    <a:srgbClr val="FF99FF"/>
    <a:srgbClr val="FF00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2 - DẠNG THÔNG TIN VÀ XỬ LÝ THÔNG TIN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-300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</a:p>
        </p:txBody>
      </p:sp>
      <p:sp>
        <p:nvSpPr>
          <p:cNvPr id="17" name="Oval 16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7AAC02-82C6-6BF0-350F-8E8CA8177C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09" y="142311"/>
            <a:ext cx="2665691" cy="188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36958" y="2228463"/>
            <a:ext cx="5625207" cy="153272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189" y="4012928"/>
            <a:ext cx="3473044" cy="2163170"/>
          </a:xfrm>
          <a:prstGeom prst="rect">
            <a:avLst/>
          </a:prstGeom>
        </p:spPr>
      </p:pic>
      <p:sp>
        <p:nvSpPr>
          <p:cNvPr id="16" name="Curved Left Arrow 15"/>
          <p:cNvSpPr/>
          <p:nvPr/>
        </p:nvSpPr>
        <p:spPr>
          <a:xfrm rot="19047749">
            <a:off x="10668044" y="3012141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665" y="4143501"/>
            <a:ext cx="5647500" cy="16866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469" y="1415686"/>
            <a:ext cx="2950178" cy="22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58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11770" y="2228463"/>
            <a:ext cx="5270284" cy="153272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973" y="3808351"/>
            <a:ext cx="3674749" cy="2462840"/>
          </a:xfrm>
          <a:prstGeom prst="rect">
            <a:avLst/>
          </a:prstGeom>
        </p:spPr>
      </p:pic>
      <p:sp>
        <p:nvSpPr>
          <p:cNvPr id="16" name="Curved Left Arrow 15"/>
          <p:cNvSpPr/>
          <p:nvPr/>
        </p:nvSpPr>
        <p:spPr>
          <a:xfrm rot="19047749">
            <a:off x="10780319" y="2699272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054" y="4091574"/>
            <a:ext cx="5447000" cy="21667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466" y="1350800"/>
            <a:ext cx="2950178" cy="22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9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2076" y="2156433"/>
            <a:ext cx="5777018" cy="193899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Curved Left Arrow 15"/>
          <p:cNvSpPr/>
          <p:nvPr/>
        </p:nvSpPr>
        <p:spPr>
          <a:xfrm rot="20994614">
            <a:off x="10820932" y="3529266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111" y="4235048"/>
            <a:ext cx="5794179" cy="2245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836229" y="1276137"/>
            <a:ext cx="4701190" cy="2590391"/>
            <a:chOff x="6836229" y="1276137"/>
            <a:chExt cx="4701190" cy="2590391"/>
          </a:xfrm>
        </p:grpSpPr>
        <p:grpSp>
          <p:nvGrpSpPr>
            <p:cNvPr id="9" name="Group 8"/>
            <p:cNvGrpSpPr/>
            <p:nvPr/>
          </p:nvGrpSpPr>
          <p:grpSpPr>
            <a:xfrm>
              <a:off x="6836229" y="1276137"/>
              <a:ext cx="4701190" cy="2590391"/>
              <a:chOff x="6778173" y="1276137"/>
              <a:chExt cx="4701190" cy="259039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8173" y="1567544"/>
                <a:ext cx="3860442" cy="2298984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9957745" y="1276137"/>
                <a:ext cx="1521618" cy="152092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545" b="89394" l="9091" r="9870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96971" y="3151893"/>
              <a:ext cx="733425" cy="62865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7410014" y="3988405"/>
            <a:ext cx="3363865" cy="227567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19757" y="3996571"/>
            <a:ext cx="3767490" cy="2275674"/>
            <a:chOff x="7119757" y="3996571"/>
            <a:chExt cx="3767490" cy="22756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62007" y="4157935"/>
              <a:ext cx="2736937" cy="1547762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5752" b="100000" l="9476" r="9717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19757" y="3996571"/>
              <a:ext cx="3767490" cy="2275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20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14235" y="2156433"/>
            <a:ext cx="6118828" cy="147732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3B,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+ 8 : 2 = ?”.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giơ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4235" y="3865836"/>
            <a:ext cx="6118828" cy="205902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3B:</a:t>
            </a:r>
          </a:p>
          <a:p>
            <a:pPr marL="177800" indent="-1778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562" y="4036443"/>
            <a:ext cx="3325249" cy="2124075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>
            <a:off x="9921265" y="2107070"/>
            <a:ext cx="47064" cy="43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94329" y="1935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rved Left Arrow 38"/>
          <p:cNvSpPr/>
          <p:nvPr/>
        </p:nvSpPr>
        <p:spPr>
          <a:xfrm rot="20767493">
            <a:off x="10848826" y="3220377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589562" y="1434720"/>
            <a:ext cx="3325249" cy="2324101"/>
            <a:chOff x="7589562" y="1434720"/>
            <a:chExt cx="3325249" cy="2324101"/>
          </a:xfrm>
        </p:grpSpPr>
        <p:grpSp>
          <p:nvGrpSpPr>
            <p:cNvPr id="9" name="Group 8"/>
            <p:cNvGrpSpPr/>
            <p:nvPr/>
          </p:nvGrpSpPr>
          <p:grpSpPr>
            <a:xfrm>
              <a:off x="7589562" y="1434720"/>
              <a:ext cx="3325249" cy="2324101"/>
              <a:chOff x="5711174" y="1434720"/>
              <a:chExt cx="4941417" cy="387686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1174" y="1434720"/>
                <a:ext cx="4941417" cy="3876867"/>
              </a:xfrm>
              <a:prstGeom prst="rect">
                <a:avLst/>
              </a:prstGeom>
            </p:spPr>
          </p:pic>
          <p:sp>
            <p:nvSpPr>
              <p:cNvPr id="6" name="Flowchart: Terminator 5"/>
              <p:cNvSpPr/>
              <p:nvPr/>
            </p:nvSpPr>
            <p:spPr>
              <a:xfrm>
                <a:off x="9170895" y="2784331"/>
                <a:ext cx="174811" cy="45719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Preparation 6"/>
              <p:cNvSpPr/>
              <p:nvPr/>
            </p:nvSpPr>
            <p:spPr>
              <a:xfrm>
                <a:off x="9063318" y="2433918"/>
                <a:ext cx="45719" cy="94129"/>
              </a:xfrm>
              <a:prstGeom prst="flowChartPrepara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Preparation 31"/>
              <p:cNvSpPr/>
              <p:nvPr/>
            </p:nvSpPr>
            <p:spPr>
              <a:xfrm>
                <a:off x="9336741" y="2424954"/>
                <a:ext cx="45719" cy="94129"/>
              </a:xfrm>
              <a:prstGeom prst="flowChartPrepara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Oval Callout 39"/>
            <p:cNvSpPr/>
            <p:nvPr/>
          </p:nvSpPr>
          <p:spPr>
            <a:xfrm>
              <a:off x="7893424" y="1627094"/>
              <a:ext cx="1710892" cy="523293"/>
            </a:xfrm>
            <a:prstGeom prst="wedgeEllipseCallout">
              <a:avLst>
                <a:gd name="adj1" fmla="val 52266"/>
                <a:gd name="adj2" fmla="val 6234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+ 8 : 2 =?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108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569194" y="984635"/>
            <a:ext cx="5374278" cy="5619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8604" y="984635"/>
            <a:ext cx="6011514" cy="17733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điểu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5541" y="3195676"/>
            <a:ext cx="6044577" cy="34478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6142" y="3445789"/>
            <a:ext cx="578516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 đổi với bạn và cho biết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82575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hông tin 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thu nhận và xử lý gì?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thuộc dạng nào? </a:t>
            </a: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K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ết quả xử lý là hành động hay ý nghĩ gì?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 thu nhận và xử lý thông tin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N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thuộc dạng nào? </a:t>
            </a: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K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ết quả xử lý là hành động hay ý nghĩ gì?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011" y="1492929"/>
            <a:ext cx="4024141" cy="2577697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9219237" y="1229145"/>
            <a:ext cx="2832505" cy="1016556"/>
          </a:xfrm>
          <a:prstGeom prst="wedgeEllipseCallout">
            <a:avLst>
              <a:gd name="adj1" fmla="val -12909"/>
              <a:gd name="adj2" fmla="val 723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478" y="4376533"/>
            <a:ext cx="2731674" cy="2031358"/>
          </a:xfrm>
          <a:prstGeom prst="rect">
            <a:avLst/>
          </a:prstGeom>
        </p:spPr>
      </p:pic>
      <p:sp>
        <p:nvSpPr>
          <p:cNvPr id="22" name="Curved Left Arrow 21"/>
          <p:cNvSpPr/>
          <p:nvPr/>
        </p:nvSpPr>
        <p:spPr>
          <a:xfrm rot="20772524">
            <a:off x="10777339" y="3578121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80" y="2566725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073" y="1116107"/>
            <a:ext cx="6415245" cy="5446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815" y="2638542"/>
            <a:ext cx="620237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Minh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457200" algn="just">
              <a:lnSpc>
                <a:spcPct val="12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hông tin Minh thu nhận và xử lý gì? 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ó thuộc dạng nào? </a:t>
            </a:r>
            <a:r>
              <a:rPr lang="en-US" sz="2400" dirty="0">
                <a:solidFill>
                  <a:srgbClr val="3333CC"/>
                </a:solidFill>
                <a:cs typeface="Arial" panose="020B0604020202020204" pitchFamily="34" charset="0"/>
              </a:rPr>
              <a:t>K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ết quả xử lý là hành động hay ý nghĩ gì?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00" y="1152770"/>
            <a:ext cx="1637730" cy="146695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1026" name="Picture 2" descr="Chỉ tiêu Kế hoạch nhỏ đang biến nhiều học sinh thành đồng nát, ve chai -  Giáo dục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54" y="2070847"/>
            <a:ext cx="4705555" cy="332077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805715" y="1204686"/>
            <a:ext cx="6037090" cy="52106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64947" y="2583705"/>
            <a:ext cx="5733142" cy="340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2.6,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Ở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09" y="1276404"/>
            <a:ext cx="1494205" cy="130730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26" y="1785257"/>
            <a:ext cx="5008043" cy="38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27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2743202" y="1675651"/>
            <a:ext cx="7736114" cy="3591433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79" y="1854386"/>
            <a:ext cx="1943223" cy="2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378" y="1501253"/>
            <a:ext cx="9021171" cy="46117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5174" y="334359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736595" y="2483831"/>
            <a:ext cx="6610377" cy="2347477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grpSp>
        <p:nvGrpSpPr>
          <p:cNvPr id="9" name="Group 8"/>
          <p:cNvGrpSpPr/>
          <p:nvPr/>
        </p:nvGrpSpPr>
        <p:grpSpPr>
          <a:xfrm>
            <a:off x="1694328" y="1290916"/>
            <a:ext cx="8821271" cy="5204359"/>
            <a:chOff x="1694328" y="1290916"/>
            <a:chExt cx="8821271" cy="5204359"/>
          </a:xfrm>
        </p:grpSpPr>
        <p:sp>
          <p:nvSpPr>
            <p:cNvPr id="7" name="Rounded Rectangle 6"/>
            <p:cNvSpPr/>
            <p:nvPr/>
          </p:nvSpPr>
          <p:spPr>
            <a:xfrm>
              <a:off x="1694328" y="1290916"/>
              <a:ext cx="8821271" cy="52043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den giao thong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2037788" y="1626145"/>
              <a:ext cx="8134350" cy="453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6827" y="2339272"/>
            <a:ext cx="5445113" cy="3248640"/>
            <a:chOff x="578224" y="2462628"/>
            <a:chExt cx="4518210" cy="2856859"/>
          </a:xfrm>
        </p:grpSpPr>
        <p:sp>
          <p:nvSpPr>
            <p:cNvPr id="2" name="Rounded Rectangle 1"/>
            <p:cNvSpPr/>
            <p:nvPr/>
          </p:nvSpPr>
          <p:spPr>
            <a:xfrm>
              <a:off x="578224" y="2462628"/>
              <a:ext cx="4518210" cy="28568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611" y="2583445"/>
              <a:ext cx="4210329" cy="2643507"/>
            </a:xfrm>
            <a:prstGeom prst="rect">
              <a:avLst/>
            </a:prstGeom>
          </p:spPr>
        </p:pic>
      </p:grpSp>
      <p:sp>
        <p:nvSpPr>
          <p:cNvPr id="13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5881940" y="2483830"/>
            <a:ext cx="5772058" cy="2347477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video,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8" name="TextBox 7"/>
          <p:cNvSpPr txBox="1"/>
          <p:nvPr/>
        </p:nvSpPr>
        <p:spPr>
          <a:xfrm>
            <a:off x="2062352" y="1808914"/>
            <a:ext cx="187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</a:t>
            </a:r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19314" y="1262743"/>
            <a:ext cx="11582400" cy="52251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555" y="1778664"/>
            <a:ext cx="5273902" cy="2952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33" y="1778663"/>
            <a:ext cx="5290910" cy="29529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212" y="5043253"/>
            <a:ext cx="10765470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96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92" y="2378689"/>
            <a:ext cx="5074071" cy="3006030"/>
          </a:xfrm>
          <a:prstGeom prst="rect">
            <a:avLst/>
          </a:prstGeom>
        </p:spPr>
      </p:pic>
      <p:sp>
        <p:nvSpPr>
          <p:cNvPr id="13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6284686" y="2365041"/>
            <a:ext cx="5186331" cy="2989942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12076" y="1405392"/>
            <a:ext cx="5406224" cy="584775"/>
            <a:chOff x="712076" y="1405392"/>
            <a:chExt cx="5406224" cy="584775"/>
          </a:xfrm>
        </p:grpSpPr>
        <p:grpSp>
          <p:nvGrpSpPr>
            <p:cNvPr id="15" name="Group 14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874" y="2082919"/>
            <a:ext cx="8429819" cy="43078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0" name="Group 19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orizontal Scroll 12"/>
          <p:cNvSpPr/>
          <p:nvPr/>
        </p:nvSpPr>
        <p:spPr>
          <a:xfrm>
            <a:off x="2199996" y="2206198"/>
            <a:ext cx="7476267" cy="2787114"/>
          </a:xfrm>
          <a:prstGeom prst="horizontalScroll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Khi đi học, em nhận 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ở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dạng: hình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3032063" y="2582755"/>
            <a:ext cx="6721537" cy="2989942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tin: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773</Words>
  <Application>Microsoft Office PowerPoint</Application>
  <PresentationFormat>Widescreen</PresentationFormat>
  <Paragraphs>73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113</cp:revision>
  <dcterms:created xsi:type="dcterms:W3CDTF">2022-01-16T07:26:14Z</dcterms:created>
  <dcterms:modified xsi:type="dcterms:W3CDTF">2023-09-15T11:26:37Z</dcterms:modified>
</cp:coreProperties>
</file>