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8"/>
  </p:notesMasterIdLst>
  <p:sldIdLst>
    <p:sldId id="298" r:id="rId2"/>
    <p:sldId id="314" r:id="rId3"/>
    <p:sldId id="313" r:id="rId4"/>
    <p:sldId id="310" r:id="rId5"/>
    <p:sldId id="311" r:id="rId6"/>
    <p:sldId id="322" r:id="rId7"/>
    <p:sldId id="321" r:id="rId8"/>
    <p:sldId id="318" r:id="rId9"/>
    <p:sldId id="334" r:id="rId10"/>
    <p:sldId id="335" r:id="rId11"/>
    <p:sldId id="336" r:id="rId12"/>
    <p:sldId id="337" r:id="rId13"/>
    <p:sldId id="338" r:id="rId14"/>
    <p:sldId id="339" r:id="rId15"/>
    <p:sldId id="340" r:id="rId16"/>
    <p:sldId id="34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2" autoAdjust="0"/>
    <p:restoredTop sz="94660"/>
  </p:normalViewPr>
  <p:slideViewPr>
    <p:cSldViewPr>
      <p:cViewPr>
        <p:scale>
          <a:sx n="106" d="100"/>
          <a:sy n="106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99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23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88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5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8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2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18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2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71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16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AB535-E4C4-42BE-8A18-6C6A72E0B781}" type="datetimeFigureOut">
              <a:rPr lang="en-US" smtClean="0"/>
              <a:pPr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91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icrosoft%20Windows%20Logo.ln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icrosoft%20Windows%20Logo.ln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icrosoft%20Windows%20Logo.ln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icrosoft%20Windows%20Logo.ln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icrosoft%20Windows%20Logo.lnk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icrosoft%20Windows%20Logo.ln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Program%20Files%20(x86)\Softronics\Microsoft%20Windows%20Logo\Logo32.exe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icrosoft%20Windows%20Logo.ln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icrosoft%20Windows%20Logo.ln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hyperlink" Target="Microsoft%20Windows%20Logo.ln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icrosoft%20Windows%20Logo.ln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7" y="2971800"/>
            <a:ext cx="9144000" cy="23622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1</a:t>
            </a:r>
            <a:b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BƯỚC ĐẦU LÀM QUEN VỚI LOGO</a:t>
            </a:r>
          </a:p>
        </p:txBody>
      </p:sp>
      <p:sp>
        <p:nvSpPr>
          <p:cNvPr id="5" name="WordArt 21"/>
          <p:cNvSpPr>
            <a:spLocks noChangeArrowheads="1" noChangeShapeType="1" noTextEdit="1"/>
          </p:cNvSpPr>
          <p:nvPr/>
        </p:nvSpPr>
        <p:spPr bwMode="auto">
          <a:xfrm>
            <a:off x="492282" y="1943100"/>
            <a:ext cx="16764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Chủ đề 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5</a:t>
            </a:r>
          </a:p>
        </p:txBody>
      </p:sp>
      <p:sp>
        <p:nvSpPr>
          <p:cNvPr id="6" name="WordArt 26"/>
          <p:cNvSpPr>
            <a:spLocks noChangeArrowheads="1" noChangeShapeType="1" noTextEdit="1"/>
          </p:cNvSpPr>
          <p:nvPr/>
        </p:nvSpPr>
        <p:spPr bwMode="auto">
          <a:xfrm>
            <a:off x="2236206" y="228600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3600" kern="10" dirty="0">
                <a:ln w="12700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THẾ GIỚI LOGO</a:t>
            </a:r>
          </a:p>
        </p:txBody>
      </p:sp>
      <p:sp>
        <p:nvSpPr>
          <p:cNvPr id="3" name="WordArt 2">
            <a:extLst>
              <a:ext uri="{FF2B5EF4-FFF2-40B4-BE49-F238E27FC236}">
                <a16:creationId xmlns:a16="http://schemas.microsoft.com/office/drawing/2014/main" id="{9A3A88B5-26F0-DE8A-691E-986D5EDF852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" y="1437481"/>
            <a:ext cx="7456488" cy="3373438"/>
          </a:xfrm>
          <a:prstGeom prst="rect">
            <a:avLst/>
          </a:prstGeom>
        </p:spPr>
        <p:txBody>
          <a:bodyPr spcFirstLastPara="1" wrap="none" numCol="1" fromWordArt="1">
            <a:prstTxWarp prst="textArchUp">
              <a:avLst>
                <a:gd name="adj" fmla="val 10814441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  <a:contourClr>
                <a:srgbClr val="FF0000"/>
              </a:contourClr>
            </a:sp3d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vi-VN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tất cả các bạn lớp </a:t>
            </a: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26</a:t>
            </a:r>
          </a:p>
        </p:txBody>
      </p:sp>
    </p:spTree>
    <p:extLst>
      <p:ext uri="{BB962C8B-B14F-4D97-AF65-F5344CB8AC3E}">
        <p14:creationId xmlns:p14="http://schemas.microsoft.com/office/powerpoint/2010/main" val="1530294160"/>
      </p:ext>
    </p:extLst>
  </p:cSld>
  <p:clrMapOvr>
    <a:masterClrMapping/>
  </p:clrMapOvr>
  <p:transition spd="slow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47851" y="-34646"/>
            <a:ext cx="8839200" cy="568046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7851" y="87406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5" name="Picture 1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407150"/>
            <a:ext cx="4572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7851" y="139532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19200" y="2829054"/>
            <a:ext cx="152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 50</a:t>
            </a: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 100</a:t>
            </a: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 50</a:t>
            </a: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 100</a:t>
            </a:r>
          </a:p>
          <a:p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98167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CS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95798" y="2803751"/>
            <a:ext cx="5191002" cy="2833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152400" y="282227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Tx/>
              <a:buAutoNum type="arabicPeriod"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18604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47851" y="-34646"/>
            <a:ext cx="8839200" cy="568046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765440"/>
            <a:ext cx="6497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5" name="Picture 1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407150"/>
            <a:ext cx="4572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33802" y="1310498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2065001"/>
            <a:ext cx="4419600" cy="3349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9098" y="160293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Tx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59004" y="2168498"/>
            <a:ext cx="4228047" cy="3363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Nguyễn Thị Diễm</a:t>
            </a:r>
          </a:p>
        </p:txBody>
      </p:sp>
    </p:spTree>
    <p:extLst>
      <p:ext uri="{BB962C8B-B14F-4D97-AF65-F5344CB8AC3E}">
        <p14:creationId xmlns:p14="http://schemas.microsoft.com/office/powerpoint/2010/main" val="358442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47851" y="-34646"/>
            <a:ext cx="8839200" cy="568046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3677" y="528935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5" name="Picture 1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407150"/>
            <a:ext cx="4572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3677" y="9906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9098" y="86589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Tx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66738" y="2590800"/>
            <a:ext cx="3689329" cy="2935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208417" y="1486911"/>
            <a:ext cx="2057400" cy="461665"/>
          </a:xfrm>
          <a:prstGeom prst="rect">
            <a:avLst/>
          </a:prstGeom>
          <a:solidFill>
            <a:schemeClr val="accent6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9848" y="1874818"/>
            <a:ext cx="6324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94180" y="568046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CS</a:t>
            </a:r>
          </a:p>
        </p:txBody>
      </p:sp>
    </p:spTree>
    <p:extLst>
      <p:ext uri="{BB962C8B-B14F-4D97-AF65-F5344CB8AC3E}">
        <p14:creationId xmlns:p14="http://schemas.microsoft.com/office/powerpoint/2010/main" val="94723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1" grpId="0"/>
      <p:bldP spid="12" grpId="0" animBg="1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47851" y="-34646"/>
            <a:ext cx="8839200" cy="568046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8851" y="563581"/>
            <a:ext cx="6497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5" name="Picture 1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407150"/>
            <a:ext cx="4572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28851" y="1096981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150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90897" y="1946165"/>
            <a:ext cx="1676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150</a:t>
            </a: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150</a:t>
            </a: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150</a:t>
            </a: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150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851" y="106381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Tx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86952" y="1946165"/>
            <a:ext cx="4694900" cy="37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6243851" y="582917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CS</a:t>
            </a:r>
          </a:p>
        </p:txBody>
      </p:sp>
    </p:spTree>
    <p:extLst>
      <p:ext uri="{BB962C8B-B14F-4D97-AF65-F5344CB8AC3E}">
        <p14:creationId xmlns:p14="http://schemas.microsoft.com/office/powerpoint/2010/main" val="62360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47851" y="-34646"/>
            <a:ext cx="8839200" cy="568046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1206" y="155804"/>
            <a:ext cx="8991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u="sng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407150"/>
            <a:ext cx="4572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35809" y="1721263"/>
            <a:ext cx="2819400" cy="501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FD 40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FD 40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FD 40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FD 40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2225" y="784645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Tx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ClrTx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77796" y="2417968"/>
            <a:ext cx="603298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Straight Connector 12"/>
          <p:cNvCxnSpPr/>
          <p:nvPr/>
        </p:nvCxnSpPr>
        <p:spPr>
          <a:xfrm>
            <a:off x="3791402" y="4677466"/>
            <a:ext cx="822" cy="3933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792196" y="3596224"/>
            <a:ext cx="1420729" cy="217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792196" y="4676672"/>
            <a:ext cx="1420729" cy="217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163796" y="4677466"/>
            <a:ext cx="822" cy="3933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482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47851" y="-34646"/>
            <a:ext cx="8839200" cy="568046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5" name="Picture 1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407150"/>
            <a:ext cx="4572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80596" y="1287770"/>
            <a:ext cx="3276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FD 60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FD 60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FD 30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90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FD 60</a:t>
            </a:r>
          </a:p>
          <a:p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1875" y="9671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Tx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ClrTx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3200" y="1798313"/>
            <a:ext cx="5627779" cy="3793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Straight Connector 12"/>
          <p:cNvCxnSpPr/>
          <p:nvPr/>
        </p:nvCxnSpPr>
        <p:spPr>
          <a:xfrm rot="5400000" flipH="1" flipV="1">
            <a:off x="2819400" y="3731543"/>
            <a:ext cx="21336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008996" y="3236243"/>
            <a:ext cx="11430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886200" y="2692973"/>
            <a:ext cx="26670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86200" y="3780447"/>
            <a:ext cx="26670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Nguyễn Thị Diễm</a:t>
            </a:r>
          </a:p>
        </p:txBody>
      </p:sp>
    </p:spTree>
    <p:extLst>
      <p:ext uri="{BB962C8B-B14F-4D97-AF65-F5344CB8AC3E}">
        <p14:creationId xmlns:p14="http://schemas.microsoft.com/office/powerpoint/2010/main" val="339330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2600" y="0"/>
            <a:ext cx="55579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Em</a:t>
            </a:r>
            <a:r>
              <a:rPr lang="en-US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cần</a:t>
            </a:r>
            <a:r>
              <a:rPr lang="en-US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ghi</a:t>
            </a:r>
            <a:r>
              <a:rPr lang="en-US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nhớ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429000"/>
            <a:ext cx="9276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dirty="0">
                <a:sym typeface="Wingdings"/>
              </a:rPr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4495800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en-US" dirty="0">
                <a:sym typeface="Wingdings"/>
              </a:rPr>
            </a:br>
            <a:endParaRPr lang="en-US" dirty="0"/>
          </a:p>
        </p:txBody>
      </p:sp>
      <p:sp>
        <p:nvSpPr>
          <p:cNvPr id="12" name="Cloud 11"/>
          <p:cNvSpPr/>
          <p:nvPr/>
        </p:nvSpPr>
        <p:spPr>
          <a:xfrm>
            <a:off x="76200" y="838200"/>
            <a:ext cx="9067800" cy="5791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lệnh</a:t>
            </a:r>
            <a:r>
              <a:rPr lang="en-US" sz="2800" dirty="0"/>
              <a:t> </a:t>
            </a:r>
            <a:r>
              <a:rPr lang="en-US" sz="2800" dirty="0" err="1"/>
              <a:t>điều</a:t>
            </a:r>
            <a:r>
              <a:rPr lang="en-US" sz="2800" dirty="0"/>
              <a:t> </a:t>
            </a:r>
            <a:r>
              <a:rPr lang="en-US" sz="2800" dirty="0" err="1"/>
              <a:t>khiển</a:t>
            </a:r>
            <a:r>
              <a:rPr lang="en-US" sz="2800" dirty="0"/>
              <a:t> </a:t>
            </a:r>
            <a:r>
              <a:rPr lang="en-US" sz="2800" dirty="0" err="1"/>
              <a:t>Rùa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>
                <a:sym typeface="Wingdings"/>
              </a:rPr>
              <a:t> </a:t>
            </a:r>
            <a:r>
              <a:rPr lang="en-US" sz="2800" dirty="0" err="1">
                <a:sym typeface="Wingdings"/>
              </a:rPr>
              <a:t>Lệnh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chỉ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có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phần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chữ</a:t>
            </a:r>
            <a:r>
              <a:rPr lang="en-US" sz="2800" dirty="0">
                <a:sym typeface="Wingdings"/>
              </a:rPr>
              <a:t>;</a:t>
            </a:r>
            <a:br>
              <a:rPr lang="en-US" sz="2800" dirty="0">
                <a:sym typeface="Wingdings"/>
              </a:rPr>
            </a:br>
            <a:r>
              <a:rPr lang="en-US" sz="2800" dirty="0">
                <a:sym typeface="Wingdings"/>
              </a:rPr>
              <a:t>  </a:t>
            </a:r>
            <a:r>
              <a:rPr lang="en-US" sz="2800" dirty="0" err="1">
                <a:sym typeface="Wingdings"/>
              </a:rPr>
              <a:t>Lệnh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chỉ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có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phần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chữ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và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phần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số</a:t>
            </a:r>
            <a:r>
              <a:rPr lang="en-US" sz="2800" dirty="0">
                <a:sym typeface="Wingdings"/>
              </a:rPr>
              <a:t>.</a:t>
            </a:r>
          </a:p>
          <a:p>
            <a:pPr algn="ctr"/>
            <a:endParaRPr lang="en-US" sz="2800" dirty="0">
              <a:sym typeface="Wingdings"/>
            </a:endParaRPr>
          </a:p>
          <a:p>
            <a:pPr algn="ctr"/>
            <a:r>
              <a:rPr lang="en-US" sz="2800" dirty="0" err="1">
                <a:sym typeface="Wingdings"/>
              </a:rPr>
              <a:t>Phần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chữ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và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phần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số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của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lệnh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cách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nhau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một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dấu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cách</a:t>
            </a:r>
            <a:r>
              <a:rPr lang="en-US" sz="2800" dirty="0">
                <a:sym typeface="Wingdings"/>
              </a:rPr>
              <a:t>: &lt;</a:t>
            </a:r>
            <a:r>
              <a:rPr lang="en-US" sz="2800" dirty="0" err="1">
                <a:sym typeface="Wingdings"/>
              </a:rPr>
              <a:t>phần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>
                <a:sym typeface="Wingdings"/>
              </a:rPr>
              <a:t>chữ</a:t>
            </a:r>
            <a:r>
              <a:rPr lang="en-US" sz="2800" dirty="0">
                <a:sym typeface="Wingdings"/>
              </a:rPr>
              <a:t>&gt;</a:t>
            </a:r>
            <a:r>
              <a:rPr lang="en-US" sz="2800" dirty="0">
                <a:sym typeface="Wingdings 3"/>
              </a:rPr>
              <a:t> &lt;</a:t>
            </a:r>
            <a:r>
              <a:rPr lang="en-US" sz="2800" dirty="0" err="1">
                <a:sym typeface="Wingdings 3"/>
              </a:rPr>
              <a:t>phần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số</a:t>
            </a:r>
            <a:r>
              <a:rPr lang="en-US" sz="2800" dirty="0">
                <a:sym typeface="Wingdings 3"/>
              </a:rPr>
              <a:t>&gt;.</a:t>
            </a:r>
          </a:p>
          <a:p>
            <a:pPr algn="ctr"/>
            <a:endParaRPr lang="en-US" sz="2800" dirty="0">
              <a:sym typeface="Wingdings 3"/>
            </a:endParaRPr>
          </a:p>
          <a:p>
            <a:pPr algn="ctr"/>
            <a:r>
              <a:rPr lang="en-US" sz="2800" dirty="0" err="1">
                <a:sym typeface="Wingdings 3"/>
              </a:rPr>
              <a:t>Kết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thúc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mỗi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dòng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lệnh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phải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gõ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phím</a:t>
            </a:r>
            <a:r>
              <a:rPr lang="en-US" sz="2800" dirty="0">
                <a:sym typeface="Wingdings 3"/>
              </a:rPr>
              <a:t> Enter </a:t>
            </a:r>
            <a:r>
              <a:rPr lang="en-US" sz="2800" dirty="0" err="1">
                <a:sym typeface="Wingdings 3"/>
              </a:rPr>
              <a:t>để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Rùa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thực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hiện</a:t>
            </a:r>
            <a:r>
              <a:rPr lang="en-US" sz="2800" dirty="0">
                <a:sym typeface="Wingdings 3"/>
              </a:rPr>
              <a:t> </a:t>
            </a:r>
            <a:r>
              <a:rPr lang="en-US" sz="2800" dirty="0" err="1">
                <a:sym typeface="Wingdings 3"/>
              </a:rPr>
              <a:t>lệnh</a:t>
            </a:r>
            <a:r>
              <a:rPr lang="en-US" sz="2800" dirty="0">
                <a:sym typeface="Wingdings 3"/>
              </a:rPr>
              <a:t>.</a:t>
            </a:r>
            <a:endParaRPr lang="en-US" sz="2800" dirty="0"/>
          </a:p>
          <a:p>
            <a:pPr algn="ctr"/>
            <a:br>
              <a:rPr lang="en-US" dirty="0">
                <a:sym typeface="Wingdings 3"/>
              </a:rPr>
            </a:br>
            <a:br>
              <a:rPr lang="en-US" dirty="0">
                <a:sym typeface="Wingdings"/>
              </a:rPr>
            </a:b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828800"/>
            <a:ext cx="37011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505200"/>
            <a:ext cx="37011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4800600"/>
            <a:ext cx="37011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731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0"/>
            <a:ext cx="5183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  <a:endParaRPr lang="en-US" sz="2800" b="1" u="sng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557767"/>
            <a:ext cx="5183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22860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098" name="Picture 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802" y="261610"/>
            <a:ext cx="1806142" cy="1334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20422" y="1098322"/>
            <a:ext cx="3908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037" y="2305466"/>
            <a:ext cx="7010400" cy="3941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1753837" y="1674826"/>
            <a:ext cx="2722752" cy="533400"/>
          </a:xfrm>
          <a:prstGeom prst="roundRect">
            <a:avLst/>
          </a:prstGeom>
          <a:solidFill>
            <a:srgbClr val="92D05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296637" y="5561026"/>
            <a:ext cx="2514600" cy="533400"/>
          </a:xfrm>
          <a:prstGeom prst="roundRect">
            <a:avLst/>
          </a:prstGeom>
          <a:solidFill>
            <a:srgbClr val="92D05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735037" y="3275026"/>
            <a:ext cx="1398294" cy="533400"/>
          </a:xfrm>
          <a:prstGeom prst="roundRect">
            <a:avLst/>
          </a:prstGeom>
          <a:solidFill>
            <a:srgbClr val="92D05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92437" y="3198826"/>
            <a:ext cx="533400" cy="4191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4400389" y="2970226"/>
            <a:ext cx="1" cy="304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00389" y="2970226"/>
            <a:ext cx="16587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67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723516"/>
            <a:ext cx="7391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ounded Rectangle 18"/>
          <p:cNvSpPr/>
          <p:nvPr/>
        </p:nvSpPr>
        <p:spPr>
          <a:xfrm>
            <a:off x="1295400" y="3523013"/>
            <a:ext cx="2133600" cy="533400"/>
          </a:xfrm>
          <a:prstGeom prst="roundRect">
            <a:avLst/>
          </a:prstGeom>
          <a:solidFill>
            <a:srgbClr val="92D05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>
            <a:stCxn id="19" idx="0"/>
          </p:cNvCxnSpPr>
          <p:nvPr/>
        </p:nvCxnSpPr>
        <p:spPr>
          <a:xfrm flipV="1">
            <a:off x="2362200" y="3238116"/>
            <a:ext cx="0" cy="2848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295400" y="3230083"/>
            <a:ext cx="1066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295400" y="2925283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2553" y="152400"/>
            <a:ext cx="3049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533900" y="4899120"/>
            <a:ext cx="2313263" cy="1381125"/>
          </a:xfrm>
          <a:prstGeom prst="roundRect">
            <a:avLst/>
          </a:prstGeom>
          <a:noFill/>
          <a:ln>
            <a:solidFill>
              <a:schemeClr val="bg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loud 26"/>
          <p:cNvSpPr/>
          <p:nvPr/>
        </p:nvSpPr>
        <p:spPr>
          <a:xfrm>
            <a:off x="2819400" y="4409649"/>
            <a:ext cx="5372206" cy="1752600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90600" y="2837213"/>
            <a:ext cx="5715000" cy="248503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66849" y="1100009"/>
            <a:ext cx="5562600" cy="1524000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276600" y="1465613"/>
            <a:ext cx="3124200" cy="533400"/>
          </a:xfrm>
          <a:prstGeom prst="roundRect">
            <a:avLst/>
          </a:prstGeom>
          <a:solidFill>
            <a:srgbClr val="92D05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40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7" grpId="0" animBg="1"/>
      <p:bldP spid="30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168426"/>
              </p:ext>
            </p:extLst>
          </p:nvPr>
        </p:nvGraphicFramePr>
        <p:xfrm>
          <a:off x="571500" y="838200"/>
          <a:ext cx="8001000" cy="51511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7640">
                <a:tc>
                  <a:txBody>
                    <a:bodyPr/>
                    <a:lstStyle/>
                    <a:p>
                      <a:r>
                        <a:rPr lang="en-US" sz="2000" dirty="0"/>
                        <a:t>TT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Lệnh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Hành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động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của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rùa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794">
                <a:tc rowSpan="4"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FD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im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79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B.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100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79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C.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Lùi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lại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100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79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D. Quay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100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794">
                <a:tc rowSpan="4"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RT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90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im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79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B.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90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79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C. Quay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90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79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D. Quay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 90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2794">
                <a:tc rowSpan="4"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FD 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im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27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B.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50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2794">
                <a:tc vMerge="1"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C.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Lùi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lại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50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2794">
                <a:tc vMerge="1"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D. Quay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 50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7" name="Picture 20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540520"/>
            <a:ext cx="457200" cy="317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0" y="76200"/>
            <a:ext cx="570711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71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830719"/>
              </p:ext>
            </p:extLst>
          </p:nvPr>
        </p:nvGraphicFramePr>
        <p:xfrm>
          <a:off x="571500" y="609600"/>
          <a:ext cx="8001000" cy="51511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TT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Lệnh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Hành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động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của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rùa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fd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Đứng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im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B.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100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C. Quay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100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D. Quay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100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Home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phát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B.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C. Quay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D. Quay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CS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phát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xóa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toàn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sân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chơi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B.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C. Quay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D. Quay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7" name="Picture 20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540520"/>
            <a:ext cx="457200" cy="317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6976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2152710"/>
            <a:ext cx="8314931" cy="767477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49" y="0"/>
            <a:ext cx="9144000" cy="6934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B0F0"/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533400" y="381000"/>
            <a:ext cx="8382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STT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3400" y="762000"/>
            <a:ext cx="8382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3400" y="1143000"/>
            <a:ext cx="8382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3400" y="1543110"/>
            <a:ext cx="8382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3400" y="1924110"/>
            <a:ext cx="8382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2305110"/>
            <a:ext cx="8382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3400" y="2686110"/>
            <a:ext cx="8382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81000"/>
            <a:ext cx="15240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71600" y="762000"/>
            <a:ext cx="15240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FD 100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71600" y="1543110"/>
            <a:ext cx="15240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FD 50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71600" y="1924110"/>
            <a:ext cx="15240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100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71600" y="2305110"/>
            <a:ext cx="15240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Home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71600" y="2686110"/>
            <a:ext cx="15240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95600" y="381000"/>
            <a:ext cx="56388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Rùa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95600" y="762000"/>
            <a:ext cx="56388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95600" y="1143000"/>
            <a:ext cx="56388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Quay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90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95600" y="1524000"/>
            <a:ext cx="56388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95600" y="1905000"/>
            <a:ext cx="56388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95600" y="2286000"/>
            <a:ext cx="56388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95600" y="2667000"/>
            <a:ext cx="56388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71600" y="1143000"/>
            <a:ext cx="1524000" cy="400110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RT 90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76321" y="3316799"/>
            <a:ext cx="878225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xét: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Một số lệnh chỉ có phần chữ (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Home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Một số lệnh có cả phần chữ và phần số. Phần chữ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số cách nhau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100,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90)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chữ trong lệnh không phân biệt chữ hoa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 ví dụ: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cách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sau là như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FD 100,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3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3505200"/>
            <a:ext cx="8314931" cy="7674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48344"/>
              </p:ext>
            </p:extLst>
          </p:nvPr>
        </p:nvGraphicFramePr>
        <p:xfrm>
          <a:off x="457200" y="1524000"/>
          <a:ext cx="8343900" cy="27736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9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TT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Lệnh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Hành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động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của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rùa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7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FD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100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7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RT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90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Quay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phải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 90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7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FD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50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7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fd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100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bước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7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Home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phát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7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phát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xóa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toàn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sân</a:t>
                      </a:r>
                      <a:r>
                        <a:rPr lang="en-US" sz="20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chơi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448069" y="3505200"/>
            <a:ext cx="8324062" cy="767477"/>
          </a:xfrm>
          <a:prstGeom prst="rect">
            <a:avLst/>
          </a:prstGeom>
          <a:noFill/>
          <a:ln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7200" y="1905000"/>
            <a:ext cx="8314931" cy="8382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7200" y="1905000"/>
            <a:ext cx="8314931" cy="4191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8069" y="3086100"/>
            <a:ext cx="8314931" cy="4191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5994" y="5112603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FD: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RT: 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5994" y="4653717"/>
            <a:ext cx="4307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7811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5729" y="0"/>
            <a:ext cx="3989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04" y="838201"/>
            <a:ext cx="5010396" cy="23621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528" y="1727211"/>
            <a:ext cx="4093271" cy="1473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895334" y="533400"/>
            <a:ext cx="2586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Pen Color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52956" y="1381035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Pen Color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Ok</a:t>
            </a:r>
          </a:p>
        </p:txBody>
      </p:sp>
      <p:pic>
        <p:nvPicPr>
          <p:cNvPr id="15" name="Picture 12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007" y="2695261"/>
            <a:ext cx="512253" cy="505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81000" y="4507346"/>
            <a:ext cx="2209800" cy="646331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cxnSp>
        <p:nvCxnSpPr>
          <p:cNvPr id="12" name="Straight Arrow Connector 11"/>
          <p:cNvCxnSpPr>
            <a:endCxn id="13" idx="1"/>
          </p:cNvCxnSpPr>
          <p:nvPr/>
        </p:nvCxnSpPr>
        <p:spPr>
          <a:xfrm flipV="1">
            <a:off x="2590800" y="4184711"/>
            <a:ext cx="921327" cy="6242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12127" y="3879911"/>
            <a:ext cx="19812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0800" y="4830511"/>
            <a:ext cx="914400" cy="2866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505200" y="4812315"/>
            <a:ext cx="23368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>
            <a:stCxn id="16" idx="3"/>
            <a:endCxn id="18" idx="1"/>
          </p:cNvCxnSpPr>
          <p:nvPr/>
        </p:nvCxnSpPr>
        <p:spPr>
          <a:xfrm flipV="1">
            <a:off x="5842000" y="4954471"/>
            <a:ext cx="572654" cy="162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414654" y="4649671"/>
            <a:ext cx="2159000" cy="609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RT: Quay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>
            <a:stCxn id="16" idx="3"/>
            <a:endCxn id="20" idx="1"/>
          </p:cNvCxnSpPr>
          <p:nvPr/>
        </p:nvCxnSpPr>
        <p:spPr>
          <a:xfrm>
            <a:off x="5842000" y="5117115"/>
            <a:ext cx="598054" cy="5353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440054" y="5347623"/>
            <a:ext cx="2133600" cy="609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Home: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16" idx="3"/>
          </p:cNvCxnSpPr>
          <p:nvPr/>
        </p:nvCxnSpPr>
        <p:spPr>
          <a:xfrm>
            <a:off x="5842000" y="5117115"/>
            <a:ext cx="787400" cy="14476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440054" y="6069822"/>
            <a:ext cx="2133600" cy="7881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CS: 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81400" y="5768050"/>
            <a:ext cx="21844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Arrow Connector 23"/>
          <p:cNvCxnSpPr>
            <a:stCxn id="11" idx="3"/>
            <a:endCxn id="23" idx="1"/>
          </p:cNvCxnSpPr>
          <p:nvPr/>
        </p:nvCxnSpPr>
        <p:spPr>
          <a:xfrm>
            <a:off x="2590800" y="4830512"/>
            <a:ext cx="990600" cy="12423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414654" y="3867583"/>
            <a:ext cx="2133600" cy="6096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FD: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Arrow Connector 25"/>
          <p:cNvCxnSpPr>
            <a:stCxn id="16" idx="3"/>
            <a:endCxn id="25" idx="1"/>
          </p:cNvCxnSpPr>
          <p:nvPr/>
        </p:nvCxnSpPr>
        <p:spPr>
          <a:xfrm flipV="1">
            <a:off x="5842000" y="4172383"/>
            <a:ext cx="572654" cy="944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69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1" grpId="0" animBg="1"/>
      <p:bldP spid="13" grpId="0" animBg="1"/>
      <p:bldP spid="16" grpId="0" animBg="1"/>
      <p:bldP spid="18" grpId="0" animBg="1"/>
      <p:bldP spid="20" grpId="0" animBg="1"/>
      <p:bldP spid="22" grpId="0" animBg="1"/>
      <p:bldP spid="23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47851" y="-34646"/>
            <a:ext cx="8839200" cy="568046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5" name="Picture 1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6407150"/>
            <a:ext cx="4572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04800" y="1468369"/>
            <a:ext cx="899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2906559"/>
            <a:ext cx="6324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3398349"/>
            <a:ext cx="3276600" cy="2018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47851" y="966699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Tx/>
              <a:buAutoNum type="arabicPeriod"/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9600" y="2132500"/>
            <a:ext cx="2057400" cy="461665"/>
          </a:xfrm>
          <a:prstGeom prst="rect">
            <a:avLst/>
          </a:prstGeom>
          <a:solidFill>
            <a:schemeClr val="accent6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-35626" y="-245803"/>
            <a:ext cx="8686800" cy="1371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6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6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097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11520</TotalTime>
  <Words>1171</Words>
  <Application>Microsoft Office PowerPoint</Application>
  <PresentationFormat>On-screen Show (4:3)</PresentationFormat>
  <Paragraphs>215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Office Theme</vt:lpstr>
      <vt:lpstr>BÀI 1 BƯỚC ĐẦU LÀM QUEN VỚI LOGO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B. Hoạt động thực hành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Administrator</cp:lastModifiedBy>
  <cp:revision>282</cp:revision>
  <dcterms:created xsi:type="dcterms:W3CDTF">2014-10-11T13:38:36Z</dcterms:created>
  <dcterms:modified xsi:type="dcterms:W3CDTF">2023-05-06T14:05:05Z</dcterms:modified>
</cp:coreProperties>
</file>