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123" r:id="rId1"/>
    <p:sldMasterId id="2147484135" r:id="rId2"/>
  </p:sldMasterIdLst>
  <p:notesMasterIdLst>
    <p:notesMasterId r:id="rId13"/>
  </p:notesMasterIdLst>
  <p:sldIdLst>
    <p:sldId id="331" r:id="rId3"/>
    <p:sldId id="333" r:id="rId4"/>
    <p:sldId id="317" r:id="rId5"/>
    <p:sldId id="306" r:id="rId6"/>
    <p:sldId id="305" r:id="rId7"/>
    <p:sldId id="334" r:id="rId8"/>
    <p:sldId id="324" r:id="rId9"/>
    <p:sldId id="322" r:id="rId10"/>
    <p:sldId id="329" r:id="rId11"/>
    <p:sldId id="338" r:id="rId12"/>
  </p:sldIdLst>
  <p:sldSz cx="9906000" cy="6858000" type="A4"/>
  <p:notesSz cx="6858000" cy="9144000"/>
  <p:custDataLst>
    <p:tags r:id="rId14"/>
  </p:custDataLst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w Cen MT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w Cen MT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w Cen MT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w Cen MT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w Cen MT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w Cen MT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w Cen MT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w Cen MT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w Cen MT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632" autoAdjust="0"/>
    <p:restoredTop sz="94660" autoAdjust="0"/>
  </p:normalViewPr>
  <p:slideViewPr>
    <p:cSldViewPr snapToGrid="0">
      <p:cViewPr varScale="1">
        <p:scale>
          <a:sx n="86" d="100"/>
          <a:sy n="86" d="100"/>
        </p:scale>
        <p:origin x="1368" y="96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13CA0F4-B284-4D60-8265-B537EBA72122}" type="datetimeFigureOut">
              <a:rPr lang="en-US"/>
              <a:pPr>
                <a:defRPr/>
              </a:pPr>
              <a:t>4/10/2023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375E1033-07A4-4BDB-A70C-4A695DD941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41853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8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9825279-D822-41C1-8EAB-9E722D0C5337}" type="datetimeFigureOut">
              <a:rPr lang="en-US" smtClean="0"/>
              <a:pPr>
                <a:defRPr/>
              </a:pPr>
              <a:t>4/10/2023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0B8FAE-0175-426D-A35A-D50FF68C2DB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6BDA9D0-B5C9-48CB-B9EF-A782E723B923}" type="datetimeFigureOut">
              <a:rPr lang="en-US" smtClean="0"/>
              <a:pPr>
                <a:defRPr/>
              </a:pPr>
              <a:t>4/10/2023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8C8D0B-5093-4609-A2FE-6ADC3747BB3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274640"/>
            <a:ext cx="222885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74640"/>
            <a:ext cx="652145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5D28C50-3D30-4F18-87D6-5177C93129F6}" type="datetimeFigureOut">
              <a:rPr lang="en-US" smtClean="0"/>
              <a:pPr>
                <a:defRPr/>
              </a:pPr>
              <a:t>4/10/2023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BFC32E-2502-41CC-8DC2-C1334045250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6879" y="20638"/>
            <a:ext cx="9906000" cy="6858000"/>
            <a:chOff x="0" y="0"/>
            <a:chExt cx="5760" cy="4320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>
                <a:gd name="T0" fmla="*/ 1619 w 6027"/>
                <a:gd name="T1" fmla="*/ 1 h 2296"/>
                <a:gd name="T2" fmla="*/ 0 w 6027"/>
                <a:gd name="T3" fmla="*/ 1 h 2296"/>
                <a:gd name="T4" fmla="*/ 0 w 6027"/>
                <a:gd name="T5" fmla="*/ 0 h 2296"/>
                <a:gd name="T6" fmla="*/ 1619 w 6027"/>
                <a:gd name="T7" fmla="*/ 0 h 2296"/>
                <a:gd name="T8" fmla="*/ 1619 w 6027"/>
                <a:gd name="T9" fmla="*/ 1 h 2296"/>
                <a:gd name="T10" fmla="*/ 1619 w 6027"/>
                <a:gd name="T11" fmla="*/ 1 h 229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>
                <a:gd name="T0" fmla="*/ 6027 w 6027"/>
                <a:gd name="T1" fmla="*/ 2296 h 2296"/>
                <a:gd name="T2" fmla="*/ 0 w 6027"/>
                <a:gd name="T3" fmla="*/ 2296 h 2296"/>
                <a:gd name="T4" fmla="*/ 0 w 6027"/>
                <a:gd name="T5" fmla="*/ 0 h 2296"/>
                <a:gd name="T6" fmla="*/ 6027 w 6027"/>
                <a:gd name="T7" fmla="*/ 0 h 2296"/>
                <a:gd name="T8" fmla="*/ 6027 w 6027"/>
                <a:gd name="T9" fmla="*/ 2296 h 2296"/>
                <a:gd name="T10" fmla="*/ 6027 w 6027"/>
                <a:gd name="T11" fmla="*/ 2296 h 2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>
                <a:defRPr/>
              </a:pPr>
              <a:endParaRPr lang="en-US">
                <a:solidFill>
                  <a:srgbClr val="FFFFFF"/>
                </a:solidFill>
                <a:latin typeface="Times New Roman" pitchFamily="18" charset="0"/>
                <a:cs typeface="Arial" pitchFamily="34" charset="0"/>
              </a:endParaRPr>
            </a:p>
          </p:txBody>
        </p:sp>
      </p:grpSp>
      <p:sp>
        <p:nvSpPr>
          <p:cNvPr id="7" name="Freeform 5"/>
          <p:cNvSpPr>
            <a:spLocks/>
          </p:cNvSpPr>
          <p:nvPr/>
        </p:nvSpPr>
        <p:spPr bwMode="hidden">
          <a:xfrm>
            <a:off x="6762221" y="6269038"/>
            <a:ext cx="3136900" cy="609600"/>
          </a:xfrm>
          <a:custGeom>
            <a:avLst/>
            <a:gdLst>
              <a:gd name="T0" fmla="*/ 2147483647 w 5748"/>
              <a:gd name="T1" fmla="*/ 2147483647 h 246"/>
              <a:gd name="T2" fmla="*/ 0 w 5748"/>
              <a:gd name="T3" fmla="*/ 2147483647 h 246"/>
              <a:gd name="T4" fmla="*/ 0 w 5748"/>
              <a:gd name="T5" fmla="*/ 0 h 246"/>
              <a:gd name="T6" fmla="*/ 2147483647 w 5748"/>
              <a:gd name="T7" fmla="*/ 0 h 246"/>
              <a:gd name="T8" fmla="*/ 2147483647 w 5748"/>
              <a:gd name="T9" fmla="*/ 2147483647 h 246"/>
              <a:gd name="T10" fmla="*/ 2147483647 w 5748"/>
              <a:gd name="T11" fmla="*/ 2147483647 h 24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4400" eaLnBrk="1" hangingPunct="1"/>
            <a:endParaRPr lang="en-US">
              <a:solidFill>
                <a:srgbClr val="FFFFFF"/>
              </a:solidFill>
              <a:latin typeface="Times New Roman" pitchFamily="18" charset="0"/>
              <a:cs typeface="Arial" charset="0"/>
            </a:endParaRPr>
          </a:p>
        </p:txBody>
      </p:sp>
      <p:grpSp>
        <p:nvGrpSpPr>
          <p:cNvPr id="8" name="Group 6"/>
          <p:cNvGrpSpPr>
            <a:grpSpLocks/>
          </p:cNvGrpSpPr>
          <p:nvPr/>
        </p:nvGrpSpPr>
        <p:grpSpPr bwMode="auto">
          <a:xfrm>
            <a:off x="-1721" y="6034088"/>
            <a:ext cx="8499212" cy="850900"/>
            <a:chOff x="0" y="3792"/>
            <a:chExt cx="4942" cy="536"/>
          </a:xfrm>
        </p:grpSpPr>
        <p:sp>
          <p:nvSpPr>
            <p:cNvPr id="9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>
                <a:gd name="T0" fmla="*/ 3132 w 3240"/>
                <a:gd name="T1" fmla="*/ 469 h 536"/>
                <a:gd name="T2" fmla="*/ 2995 w 3240"/>
                <a:gd name="T3" fmla="*/ 395 h 536"/>
                <a:gd name="T4" fmla="*/ 2911 w 3240"/>
                <a:gd name="T5" fmla="*/ 375 h 536"/>
                <a:gd name="T6" fmla="*/ 2678 w 3240"/>
                <a:gd name="T7" fmla="*/ 228 h 536"/>
                <a:gd name="T8" fmla="*/ 2553 w 3240"/>
                <a:gd name="T9" fmla="*/ 74 h 536"/>
                <a:gd name="T10" fmla="*/ 2457 w 3240"/>
                <a:gd name="T11" fmla="*/ 7 h 536"/>
                <a:gd name="T12" fmla="*/ 2403 w 3240"/>
                <a:gd name="T13" fmla="*/ 47 h 536"/>
                <a:gd name="T14" fmla="*/ 2289 w 3240"/>
                <a:gd name="T15" fmla="*/ 74 h 536"/>
                <a:gd name="T16" fmla="*/ 2134 w 3240"/>
                <a:gd name="T17" fmla="*/ 74 h 536"/>
                <a:gd name="T18" fmla="*/ 2044 w 3240"/>
                <a:gd name="T19" fmla="*/ 128 h 536"/>
                <a:gd name="T20" fmla="*/ 1775 w 3240"/>
                <a:gd name="T21" fmla="*/ 222 h 536"/>
                <a:gd name="T22" fmla="*/ 1602 w 3240"/>
                <a:gd name="T23" fmla="*/ 181 h 536"/>
                <a:gd name="T24" fmla="*/ 1560 w 3240"/>
                <a:gd name="T25" fmla="*/ 101 h 536"/>
                <a:gd name="T26" fmla="*/ 1542 w 3240"/>
                <a:gd name="T27" fmla="*/ 87 h 536"/>
                <a:gd name="T28" fmla="*/ 1446 w 3240"/>
                <a:gd name="T29" fmla="*/ 60 h 536"/>
                <a:gd name="T30" fmla="*/ 1375 w 3240"/>
                <a:gd name="T31" fmla="*/ 74 h 536"/>
                <a:gd name="T32" fmla="*/ 1309 w 3240"/>
                <a:gd name="T33" fmla="*/ 87 h 536"/>
                <a:gd name="T34" fmla="*/ 1243 w 3240"/>
                <a:gd name="T35" fmla="*/ 13 h 536"/>
                <a:gd name="T36" fmla="*/ 1225 w 3240"/>
                <a:gd name="T37" fmla="*/ 0 h 536"/>
                <a:gd name="T38" fmla="*/ 1189 w 3240"/>
                <a:gd name="T39" fmla="*/ 0 h 536"/>
                <a:gd name="T40" fmla="*/ 1106 w 3240"/>
                <a:gd name="T41" fmla="*/ 34 h 536"/>
                <a:gd name="T42" fmla="*/ 1106 w 3240"/>
                <a:gd name="T43" fmla="*/ 34 h 536"/>
                <a:gd name="T44" fmla="*/ 1094 w 3240"/>
                <a:gd name="T45" fmla="*/ 40 h 536"/>
                <a:gd name="T46" fmla="*/ 1070 w 3240"/>
                <a:gd name="T47" fmla="*/ 54 h 536"/>
                <a:gd name="T48" fmla="*/ 1034 w 3240"/>
                <a:gd name="T49" fmla="*/ 74 h 536"/>
                <a:gd name="T50" fmla="*/ 1004 w 3240"/>
                <a:gd name="T51" fmla="*/ 74 h 536"/>
                <a:gd name="T52" fmla="*/ 986 w 3240"/>
                <a:gd name="T53" fmla="*/ 74 h 536"/>
                <a:gd name="T54" fmla="*/ 956 w 3240"/>
                <a:gd name="T55" fmla="*/ 81 h 536"/>
                <a:gd name="T56" fmla="*/ 920 w 3240"/>
                <a:gd name="T57" fmla="*/ 94 h 536"/>
                <a:gd name="T58" fmla="*/ 884 w 3240"/>
                <a:gd name="T59" fmla="*/ 107 h 536"/>
                <a:gd name="T60" fmla="*/ 843 w 3240"/>
                <a:gd name="T61" fmla="*/ 128 h 536"/>
                <a:gd name="T62" fmla="*/ 813 w 3240"/>
                <a:gd name="T63" fmla="*/ 141 h 536"/>
                <a:gd name="T64" fmla="*/ 789 w 3240"/>
                <a:gd name="T65" fmla="*/ 148 h 536"/>
                <a:gd name="T66" fmla="*/ 783 w 3240"/>
                <a:gd name="T67" fmla="*/ 154 h 536"/>
                <a:gd name="T68" fmla="*/ 556 w 3240"/>
                <a:gd name="T69" fmla="*/ 228 h 536"/>
                <a:gd name="T70" fmla="*/ 394 w 3240"/>
                <a:gd name="T71" fmla="*/ 294 h 536"/>
                <a:gd name="T72" fmla="*/ 107 w 3240"/>
                <a:gd name="T73" fmla="*/ 462 h 536"/>
                <a:gd name="T74" fmla="*/ 0 w 3240"/>
                <a:gd name="T75" fmla="*/ 536 h 536"/>
                <a:gd name="T76" fmla="*/ 3240 w 3240"/>
                <a:gd name="T77" fmla="*/ 536 h 536"/>
                <a:gd name="T78" fmla="*/ 3132 w 3240"/>
                <a:gd name="T79" fmla="*/ 469 h 536"/>
                <a:gd name="T80" fmla="*/ 3132 w 3240"/>
                <a:gd name="T81" fmla="*/ 469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>
                <a:defRPr/>
              </a:pPr>
              <a:endParaRPr lang="en-US">
                <a:solidFill>
                  <a:srgbClr val="FFFFFF"/>
                </a:solidFill>
                <a:latin typeface="Times New Roman" pitchFamily="18" charset="0"/>
                <a:cs typeface="Arial" pitchFamily="34" charset="0"/>
              </a:endParaRPr>
            </a:p>
          </p:txBody>
        </p:sp>
        <p:grpSp>
          <p:nvGrpSpPr>
            <p:cNvPr id="10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12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4" cy="529"/>
              </a:xfrm>
              <a:custGeom>
                <a:avLst/>
                <a:gdLst>
                  <a:gd name="T0" fmla="*/ 636 w 994"/>
                  <a:gd name="T1" fmla="*/ 373 h 529"/>
                  <a:gd name="T2" fmla="*/ 495 w 994"/>
                  <a:gd name="T3" fmla="*/ 370 h 529"/>
                  <a:gd name="T4" fmla="*/ 280 w 994"/>
                  <a:gd name="T5" fmla="*/ 249 h 529"/>
                  <a:gd name="T6" fmla="*/ 127 w 994"/>
                  <a:gd name="T7" fmla="*/ 66 h 529"/>
                  <a:gd name="T8" fmla="*/ 0 w 994"/>
                  <a:gd name="T9" fmla="*/ 0 h 529"/>
                  <a:gd name="T10" fmla="*/ 22 w 994"/>
                  <a:gd name="T11" fmla="*/ 26 h 529"/>
                  <a:gd name="T12" fmla="*/ 0 w 994"/>
                  <a:gd name="T13" fmla="*/ 65 h 529"/>
                  <a:gd name="T14" fmla="*/ 30 w 994"/>
                  <a:gd name="T15" fmla="*/ 119 h 529"/>
                  <a:gd name="T16" fmla="*/ 75 w 994"/>
                  <a:gd name="T17" fmla="*/ 243 h 529"/>
                  <a:gd name="T18" fmla="*/ 45 w 994"/>
                  <a:gd name="T19" fmla="*/ 422 h 529"/>
                  <a:gd name="T20" fmla="*/ 200 w 994"/>
                  <a:gd name="T21" fmla="*/ 329 h 529"/>
                  <a:gd name="T22" fmla="*/ 592 w 994"/>
                  <a:gd name="T23" fmla="*/ 527 h 529"/>
                  <a:gd name="T24" fmla="*/ 994 w 994"/>
                  <a:gd name="T25" fmla="*/ 529 h 529"/>
                  <a:gd name="T26" fmla="*/ 828 w 994"/>
                  <a:gd name="T27" fmla="*/ 473 h 529"/>
                  <a:gd name="T28" fmla="*/ 636 w 994"/>
                  <a:gd name="T29" fmla="*/ 373 h 529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eaLnBrk="1" hangingPunct="1"/>
                <a:endParaRPr lang="en-US">
                  <a:solidFill>
                    <a:srgbClr val="FFFFFF"/>
                  </a:solidFill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13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>
                  <a:gd name="T0" fmla="*/ 36 w 186"/>
                  <a:gd name="T1" fmla="*/ 0 h 353"/>
                  <a:gd name="T2" fmla="*/ 54 w 186"/>
                  <a:gd name="T3" fmla="*/ 461 h 353"/>
                  <a:gd name="T4" fmla="*/ 24 w 186"/>
                  <a:gd name="T5" fmla="*/ 792 h 353"/>
                  <a:gd name="T6" fmla="*/ 18 w 186"/>
                  <a:gd name="T7" fmla="*/ 1714 h 353"/>
                  <a:gd name="T8" fmla="*/ 42 w 186"/>
                  <a:gd name="T9" fmla="*/ 2976 h 353"/>
                  <a:gd name="T10" fmla="*/ 48 w 186"/>
                  <a:gd name="T11" fmla="*/ 4213 h 353"/>
                  <a:gd name="T12" fmla="*/ 0 w 186"/>
                  <a:gd name="T13" fmla="*/ 9207 h 353"/>
                  <a:gd name="T14" fmla="*/ 54 w 186"/>
                  <a:gd name="T15" fmla="*/ 6089 h 353"/>
                  <a:gd name="T16" fmla="*/ 84 w 186"/>
                  <a:gd name="T17" fmla="*/ 5621 h 353"/>
                  <a:gd name="T18" fmla="*/ 126 w 186"/>
                  <a:gd name="T19" fmla="*/ 3298 h 353"/>
                  <a:gd name="T20" fmla="*/ 144 w 186"/>
                  <a:gd name="T21" fmla="*/ 3120 h 353"/>
                  <a:gd name="T22" fmla="*/ 144 w 186"/>
                  <a:gd name="T23" fmla="*/ 2354 h 353"/>
                  <a:gd name="T24" fmla="*/ 186 w 186"/>
                  <a:gd name="T25" fmla="*/ 1714 h 353"/>
                  <a:gd name="T26" fmla="*/ 162 w 186"/>
                  <a:gd name="T27" fmla="*/ 1554 h 353"/>
                  <a:gd name="T28" fmla="*/ 36 w 186"/>
                  <a:gd name="T29" fmla="*/ 0 h 353"/>
                  <a:gd name="T30" fmla="*/ 36 w 186"/>
                  <a:gd name="T31" fmla="*/ 0 h 353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eaLnBrk="1" hangingPunct="1"/>
                <a:endParaRPr lang="en-US">
                  <a:solidFill>
                    <a:srgbClr val="FFFFFF"/>
                  </a:solidFill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14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>
                  <a:gd name="T0" fmla="*/ 18 w 378"/>
                  <a:gd name="T1" fmla="*/ 0 h 271"/>
                  <a:gd name="T2" fmla="*/ 12 w 378"/>
                  <a:gd name="T3" fmla="*/ 13 h 271"/>
                  <a:gd name="T4" fmla="*/ 0 w 378"/>
                  <a:gd name="T5" fmla="*/ 40 h 271"/>
                  <a:gd name="T6" fmla="*/ 60 w 378"/>
                  <a:gd name="T7" fmla="*/ 121 h 271"/>
                  <a:gd name="T8" fmla="*/ 310 w 378"/>
                  <a:gd name="T9" fmla="*/ 271 h 271"/>
                  <a:gd name="T10" fmla="*/ 290 w 378"/>
                  <a:gd name="T11" fmla="*/ 139 h 271"/>
                  <a:gd name="T12" fmla="*/ 378 w 378"/>
                  <a:gd name="T13" fmla="*/ 76 h 271"/>
                  <a:gd name="T14" fmla="*/ 251 w 378"/>
                  <a:gd name="T15" fmla="*/ 94 h 271"/>
                  <a:gd name="T16" fmla="*/ 90 w 378"/>
                  <a:gd name="T17" fmla="*/ 54 h 271"/>
                  <a:gd name="T18" fmla="*/ 18 w 378"/>
                  <a:gd name="T19" fmla="*/ 0 h 271"/>
                  <a:gd name="T20" fmla="*/ 18 w 378"/>
                  <a:gd name="T21" fmla="*/ 0 h 27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eaLnBrk="1" hangingPunct="1"/>
                <a:endParaRPr lang="en-US">
                  <a:solidFill>
                    <a:srgbClr val="FFFFFF"/>
                  </a:solidFill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15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>
                  <a:gd name="T0" fmla="*/ 114 w 155"/>
                  <a:gd name="T1" fmla="*/ 0 h 66"/>
                  <a:gd name="T2" fmla="*/ 0 w 155"/>
                  <a:gd name="T3" fmla="*/ 0 h 66"/>
                  <a:gd name="T4" fmla="*/ 0 w 155"/>
                  <a:gd name="T5" fmla="*/ 0 h 66"/>
                  <a:gd name="T6" fmla="*/ 6 w 155"/>
                  <a:gd name="T7" fmla="*/ 169 h 66"/>
                  <a:gd name="T8" fmla="*/ 6 w 155"/>
                  <a:gd name="T9" fmla="*/ 488 h 66"/>
                  <a:gd name="T10" fmla="*/ 0 w 155"/>
                  <a:gd name="T11" fmla="*/ 666 h 66"/>
                  <a:gd name="T12" fmla="*/ 78 w 155"/>
                  <a:gd name="T13" fmla="*/ 1636 h 66"/>
                  <a:gd name="T14" fmla="*/ 96 w 155"/>
                  <a:gd name="T15" fmla="*/ 1151 h 66"/>
                  <a:gd name="T16" fmla="*/ 155 w 155"/>
                  <a:gd name="T17" fmla="*/ 1819 h 66"/>
                  <a:gd name="T18" fmla="*/ 126 w 155"/>
                  <a:gd name="T19" fmla="*/ 666 h 66"/>
                  <a:gd name="T20" fmla="*/ 149 w 155"/>
                  <a:gd name="T21" fmla="*/ 0 h 66"/>
                  <a:gd name="T22" fmla="*/ 114 w 155"/>
                  <a:gd name="T23" fmla="*/ 0 h 66"/>
                  <a:gd name="T24" fmla="*/ 114 w 155"/>
                  <a:gd name="T25" fmla="*/ 0 h 6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eaLnBrk="1" hangingPunct="1"/>
                <a:endParaRPr lang="en-US">
                  <a:solidFill>
                    <a:srgbClr val="FFFFFF"/>
                  </a:solidFill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16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>
                  <a:gd name="T0" fmla="*/ 6 w 42"/>
                  <a:gd name="T1" fmla="*/ 1114 h 72"/>
                  <a:gd name="T2" fmla="*/ 0 w 42"/>
                  <a:gd name="T3" fmla="*/ 578 h 72"/>
                  <a:gd name="T4" fmla="*/ 12 w 42"/>
                  <a:gd name="T5" fmla="*/ 200 h 72"/>
                  <a:gd name="T6" fmla="*/ 0 w 42"/>
                  <a:gd name="T7" fmla="*/ 200 h 72"/>
                  <a:gd name="T8" fmla="*/ 12 w 42"/>
                  <a:gd name="T9" fmla="*/ 200 h 72"/>
                  <a:gd name="T10" fmla="*/ 24 w 42"/>
                  <a:gd name="T11" fmla="*/ 200 h 72"/>
                  <a:gd name="T12" fmla="*/ 36 w 42"/>
                  <a:gd name="T13" fmla="*/ 200 h 72"/>
                  <a:gd name="T14" fmla="*/ 42 w 42"/>
                  <a:gd name="T15" fmla="*/ 0 h 72"/>
                  <a:gd name="T16" fmla="*/ 30 w 42"/>
                  <a:gd name="T17" fmla="*/ 578 h 72"/>
                  <a:gd name="T18" fmla="*/ 42 w 42"/>
                  <a:gd name="T19" fmla="*/ 1485 h 72"/>
                  <a:gd name="T20" fmla="*/ 12 w 42"/>
                  <a:gd name="T21" fmla="*/ 2177 h 72"/>
                  <a:gd name="T22" fmla="*/ 6 w 42"/>
                  <a:gd name="T23" fmla="*/ 1114 h 72"/>
                  <a:gd name="T24" fmla="*/ 6 w 42"/>
                  <a:gd name="T25" fmla="*/ 1114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eaLnBrk="1" hangingPunct="1"/>
                <a:endParaRPr lang="en-US">
                  <a:solidFill>
                    <a:srgbClr val="FFFFFF"/>
                  </a:solidFill>
                  <a:latin typeface="Times New Roman" pitchFamily="18" charset="0"/>
                  <a:cs typeface="Arial" charset="0"/>
                </a:endParaRPr>
              </a:p>
            </p:txBody>
          </p:sp>
        </p:grpSp>
        <p:sp>
          <p:nvSpPr>
            <p:cNvPr id="11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>
                <a:gd name="T0" fmla="*/ 3976 w 3976"/>
                <a:gd name="T1" fmla="*/ 527 h 527"/>
                <a:gd name="T2" fmla="*/ 3970 w 3976"/>
                <a:gd name="T3" fmla="*/ 527 h 527"/>
                <a:gd name="T4" fmla="*/ 3844 w 3976"/>
                <a:gd name="T5" fmla="*/ 509 h 527"/>
                <a:gd name="T6" fmla="*/ 2487 w 3976"/>
                <a:gd name="T7" fmla="*/ 305 h 527"/>
                <a:gd name="T8" fmla="*/ 2039 w 3976"/>
                <a:gd name="T9" fmla="*/ 36 h 527"/>
                <a:gd name="T10" fmla="*/ 1907 w 3976"/>
                <a:gd name="T11" fmla="*/ 24 h 527"/>
                <a:gd name="T12" fmla="*/ 1883 w 3976"/>
                <a:gd name="T13" fmla="*/ 54 h 527"/>
                <a:gd name="T14" fmla="*/ 1859 w 3976"/>
                <a:gd name="T15" fmla="*/ 54 h 527"/>
                <a:gd name="T16" fmla="*/ 1830 w 3976"/>
                <a:gd name="T17" fmla="*/ 30 h 527"/>
                <a:gd name="T18" fmla="*/ 1704 w 3976"/>
                <a:gd name="T19" fmla="*/ 102 h 527"/>
                <a:gd name="T20" fmla="*/ 1608 w 3976"/>
                <a:gd name="T21" fmla="*/ 126 h 527"/>
                <a:gd name="T22" fmla="*/ 1561 w 3976"/>
                <a:gd name="T23" fmla="*/ 132 h 527"/>
                <a:gd name="T24" fmla="*/ 1495 w 3976"/>
                <a:gd name="T25" fmla="*/ 102 h 527"/>
                <a:gd name="T26" fmla="*/ 1357 w 3976"/>
                <a:gd name="T27" fmla="*/ 126 h 527"/>
                <a:gd name="T28" fmla="*/ 1285 w 3976"/>
                <a:gd name="T29" fmla="*/ 24 h 527"/>
                <a:gd name="T30" fmla="*/ 1280 w 3976"/>
                <a:gd name="T31" fmla="*/ 18 h 527"/>
                <a:gd name="T32" fmla="*/ 1262 w 3976"/>
                <a:gd name="T33" fmla="*/ 12 h 527"/>
                <a:gd name="T34" fmla="*/ 1238 w 3976"/>
                <a:gd name="T35" fmla="*/ 6 h 527"/>
                <a:gd name="T36" fmla="*/ 1220 w 3976"/>
                <a:gd name="T37" fmla="*/ 0 h 527"/>
                <a:gd name="T38" fmla="*/ 1196 w 3976"/>
                <a:gd name="T39" fmla="*/ 0 h 527"/>
                <a:gd name="T40" fmla="*/ 1166 w 3976"/>
                <a:gd name="T41" fmla="*/ 0 h 527"/>
                <a:gd name="T42" fmla="*/ 1142 w 3976"/>
                <a:gd name="T43" fmla="*/ 0 h 527"/>
                <a:gd name="T44" fmla="*/ 1136 w 3976"/>
                <a:gd name="T45" fmla="*/ 0 h 527"/>
                <a:gd name="T46" fmla="*/ 1130 w 3976"/>
                <a:gd name="T47" fmla="*/ 0 h 527"/>
                <a:gd name="T48" fmla="*/ 1124 w 3976"/>
                <a:gd name="T49" fmla="*/ 6 h 527"/>
                <a:gd name="T50" fmla="*/ 1118 w 3976"/>
                <a:gd name="T51" fmla="*/ 12 h 527"/>
                <a:gd name="T52" fmla="*/ 1100 w 3976"/>
                <a:gd name="T53" fmla="*/ 18 h 527"/>
                <a:gd name="T54" fmla="*/ 1088 w 3976"/>
                <a:gd name="T55" fmla="*/ 18 h 527"/>
                <a:gd name="T56" fmla="*/ 1070 w 3976"/>
                <a:gd name="T57" fmla="*/ 24 h 527"/>
                <a:gd name="T58" fmla="*/ 1052 w 3976"/>
                <a:gd name="T59" fmla="*/ 30 h 527"/>
                <a:gd name="T60" fmla="*/ 1034 w 3976"/>
                <a:gd name="T61" fmla="*/ 36 h 527"/>
                <a:gd name="T62" fmla="*/ 1028 w 3976"/>
                <a:gd name="T63" fmla="*/ 42 h 527"/>
                <a:gd name="T64" fmla="*/ 969 w 3976"/>
                <a:gd name="T65" fmla="*/ 60 h 527"/>
                <a:gd name="T66" fmla="*/ 921 w 3976"/>
                <a:gd name="T67" fmla="*/ 72 h 527"/>
                <a:gd name="T68" fmla="*/ 855 w 3976"/>
                <a:gd name="T69" fmla="*/ 48 h 527"/>
                <a:gd name="T70" fmla="*/ 825 w 3976"/>
                <a:gd name="T71" fmla="*/ 48 h 527"/>
                <a:gd name="T72" fmla="*/ 759 w 3976"/>
                <a:gd name="T73" fmla="*/ 72 h 527"/>
                <a:gd name="T74" fmla="*/ 735 w 3976"/>
                <a:gd name="T75" fmla="*/ 72 h 527"/>
                <a:gd name="T76" fmla="*/ 706 w 3976"/>
                <a:gd name="T77" fmla="*/ 60 h 527"/>
                <a:gd name="T78" fmla="*/ 640 w 3976"/>
                <a:gd name="T79" fmla="*/ 60 h 527"/>
                <a:gd name="T80" fmla="*/ 544 w 3976"/>
                <a:gd name="T81" fmla="*/ 72 h 527"/>
                <a:gd name="T82" fmla="*/ 389 w 3976"/>
                <a:gd name="T83" fmla="*/ 18 h 527"/>
                <a:gd name="T84" fmla="*/ 323 w 3976"/>
                <a:gd name="T85" fmla="*/ 60 h 527"/>
                <a:gd name="T86" fmla="*/ 317 w 3976"/>
                <a:gd name="T87" fmla="*/ 60 h 527"/>
                <a:gd name="T88" fmla="*/ 305 w 3976"/>
                <a:gd name="T89" fmla="*/ 72 h 527"/>
                <a:gd name="T90" fmla="*/ 287 w 3976"/>
                <a:gd name="T91" fmla="*/ 78 h 527"/>
                <a:gd name="T92" fmla="*/ 263 w 3976"/>
                <a:gd name="T93" fmla="*/ 90 h 527"/>
                <a:gd name="T94" fmla="*/ 203 w 3976"/>
                <a:gd name="T95" fmla="*/ 120 h 527"/>
                <a:gd name="T96" fmla="*/ 149 w 3976"/>
                <a:gd name="T97" fmla="*/ 150 h 527"/>
                <a:gd name="T98" fmla="*/ 78 w 3976"/>
                <a:gd name="T99" fmla="*/ 168 h 527"/>
                <a:gd name="T100" fmla="*/ 0 w 3976"/>
                <a:gd name="T101" fmla="*/ 180 h 527"/>
                <a:gd name="T102" fmla="*/ 0 w 3976"/>
                <a:gd name="T103" fmla="*/ 527 h 527"/>
                <a:gd name="T104" fmla="*/ 1010 w 3976"/>
                <a:gd name="T105" fmla="*/ 527 h 527"/>
                <a:gd name="T106" fmla="*/ 3725 w 3976"/>
                <a:gd name="T107" fmla="*/ 527 h 527"/>
                <a:gd name="T108" fmla="*/ 3976 w 3976"/>
                <a:gd name="T109" fmla="*/ 527 h 527"/>
                <a:gd name="T110" fmla="*/ 3976 w 3976"/>
                <a:gd name="T111" fmla="*/ 527 h 5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>
                <a:defRPr/>
              </a:pPr>
              <a:endParaRPr lang="en-US">
                <a:solidFill>
                  <a:srgbClr val="FFFFFF"/>
                </a:solidFill>
                <a:latin typeface="Times New Roman" pitchFamily="18" charset="0"/>
                <a:cs typeface="Arial" pitchFamily="34" charset="0"/>
              </a:endParaRPr>
            </a:p>
          </p:txBody>
        </p:sp>
      </p:grpSp>
      <p:grpSp>
        <p:nvGrpSpPr>
          <p:cNvPr id="17" name="Group 15"/>
          <p:cNvGrpSpPr>
            <a:grpSpLocks/>
          </p:cNvGrpSpPr>
          <p:nvPr/>
        </p:nvGrpSpPr>
        <p:grpSpPr bwMode="auto">
          <a:xfrm>
            <a:off x="679319" y="6021388"/>
            <a:ext cx="6158573" cy="849312"/>
            <a:chOff x="395" y="3793"/>
            <a:chExt cx="3581" cy="535"/>
          </a:xfrm>
        </p:grpSpPr>
        <p:sp>
          <p:nvSpPr>
            <p:cNvPr id="18" name="Freeform 16"/>
            <p:cNvSpPr>
              <a:spLocks/>
            </p:cNvSpPr>
            <p:nvPr userDrawn="1"/>
          </p:nvSpPr>
          <p:spPr bwMode="auto">
            <a:xfrm>
              <a:off x="1196" y="3793"/>
              <a:ext cx="365" cy="291"/>
            </a:xfrm>
            <a:custGeom>
              <a:avLst/>
              <a:gdLst>
                <a:gd name="T0" fmla="*/ 24 w 365"/>
                <a:gd name="T1" fmla="*/ 24 h 287"/>
                <a:gd name="T2" fmla="*/ 0 w 365"/>
                <a:gd name="T3" fmla="*/ 89 h 287"/>
                <a:gd name="T4" fmla="*/ 66 w 365"/>
                <a:gd name="T5" fmla="*/ 166 h 287"/>
                <a:gd name="T6" fmla="*/ 143 w 365"/>
                <a:gd name="T7" fmla="*/ 272 h 287"/>
                <a:gd name="T8" fmla="*/ 191 w 365"/>
                <a:gd name="T9" fmla="*/ 249 h 287"/>
                <a:gd name="T10" fmla="*/ 341 w 365"/>
                <a:gd name="T11" fmla="*/ 428 h 287"/>
                <a:gd name="T12" fmla="*/ 305 w 365"/>
                <a:gd name="T13" fmla="*/ 260 h 287"/>
                <a:gd name="T14" fmla="*/ 365 w 365"/>
                <a:gd name="T15" fmla="*/ 195 h 287"/>
                <a:gd name="T16" fmla="*/ 359 w 365"/>
                <a:gd name="T17" fmla="*/ 186 h 287"/>
                <a:gd name="T18" fmla="*/ 335 w 365"/>
                <a:gd name="T19" fmla="*/ 172 h 287"/>
                <a:gd name="T20" fmla="*/ 299 w 365"/>
                <a:gd name="T21" fmla="*/ 130 h 287"/>
                <a:gd name="T22" fmla="*/ 257 w 365"/>
                <a:gd name="T23" fmla="*/ 101 h 287"/>
                <a:gd name="T24" fmla="*/ 215 w 365"/>
                <a:gd name="T25" fmla="*/ 83 h 287"/>
                <a:gd name="T26" fmla="*/ 173 w 365"/>
                <a:gd name="T27" fmla="*/ 65 h 287"/>
                <a:gd name="T28" fmla="*/ 143 w 365"/>
                <a:gd name="T29" fmla="*/ 24 h 287"/>
                <a:gd name="T30" fmla="*/ 131 w 365"/>
                <a:gd name="T31" fmla="*/ 18 h 287"/>
                <a:gd name="T32" fmla="*/ 107 w 365"/>
                <a:gd name="T33" fmla="*/ 18 h 287"/>
                <a:gd name="T34" fmla="*/ 95 w 365"/>
                <a:gd name="T35" fmla="*/ 18 h 287"/>
                <a:gd name="T36" fmla="*/ 72 w 365"/>
                <a:gd name="T37" fmla="*/ 12 h 287"/>
                <a:gd name="T38" fmla="*/ 66 w 365"/>
                <a:gd name="T39" fmla="*/ 12 h 287"/>
                <a:gd name="T40" fmla="*/ 54 w 365"/>
                <a:gd name="T41" fmla="*/ 6 h 287"/>
                <a:gd name="T42" fmla="*/ 42 w 365"/>
                <a:gd name="T43" fmla="*/ 0 h 287"/>
                <a:gd name="T44" fmla="*/ 30 w 365"/>
                <a:gd name="T45" fmla="*/ 0 h 287"/>
                <a:gd name="T46" fmla="*/ 24 w 365"/>
                <a:gd name="T47" fmla="*/ 24 h 287"/>
                <a:gd name="T48" fmla="*/ 24 w 365"/>
                <a:gd name="T49" fmla="*/ 24 h 28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9" name="Freeform 17"/>
            <p:cNvSpPr>
              <a:spLocks/>
            </p:cNvSpPr>
            <p:nvPr userDrawn="1"/>
          </p:nvSpPr>
          <p:spPr bwMode="auto">
            <a:xfrm>
              <a:off x="1943" y="3829"/>
              <a:ext cx="2033" cy="499"/>
            </a:xfrm>
            <a:custGeom>
              <a:avLst/>
              <a:gdLst>
                <a:gd name="T0" fmla="*/ 186 w 2033"/>
                <a:gd name="T1" fmla="*/ 18 h 499"/>
                <a:gd name="T2" fmla="*/ 138 w 2033"/>
                <a:gd name="T3" fmla="*/ 6 h 499"/>
                <a:gd name="T4" fmla="*/ 96 w 2033"/>
                <a:gd name="T5" fmla="*/ 0 h 499"/>
                <a:gd name="T6" fmla="*/ 36 w 2033"/>
                <a:gd name="T7" fmla="*/ 0 h 499"/>
                <a:gd name="T8" fmla="*/ 12 w 2033"/>
                <a:gd name="T9" fmla="*/ 25 h 499"/>
                <a:gd name="T10" fmla="*/ 0 w 2033"/>
                <a:gd name="T11" fmla="*/ 128 h 499"/>
                <a:gd name="T12" fmla="*/ 60 w 2033"/>
                <a:gd name="T13" fmla="*/ 104 h 499"/>
                <a:gd name="T14" fmla="*/ 90 w 2033"/>
                <a:gd name="T15" fmla="*/ 134 h 499"/>
                <a:gd name="T16" fmla="*/ 150 w 2033"/>
                <a:gd name="T17" fmla="*/ 153 h 499"/>
                <a:gd name="T18" fmla="*/ 209 w 2033"/>
                <a:gd name="T19" fmla="*/ 273 h 499"/>
                <a:gd name="T20" fmla="*/ 401 w 2033"/>
                <a:gd name="T21" fmla="*/ 359 h 499"/>
                <a:gd name="T22" fmla="*/ 777 w 2033"/>
                <a:gd name="T23" fmla="*/ 359 h 499"/>
                <a:gd name="T24" fmla="*/ 2033 w 2033"/>
                <a:gd name="T25" fmla="*/ 499 h 499"/>
                <a:gd name="T26" fmla="*/ 2033 w 2033"/>
                <a:gd name="T27" fmla="*/ 499 h 499"/>
                <a:gd name="T28" fmla="*/ 1991 w 2033"/>
                <a:gd name="T29" fmla="*/ 493 h 499"/>
                <a:gd name="T30" fmla="*/ 676 w 2033"/>
                <a:gd name="T31" fmla="*/ 243 h 499"/>
                <a:gd name="T32" fmla="*/ 514 w 2033"/>
                <a:gd name="T33" fmla="*/ 159 h 499"/>
                <a:gd name="T34" fmla="*/ 425 w 2033"/>
                <a:gd name="T35" fmla="*/ 110 h 499"/>
                <a:gd name="T36" fmla="*/ 365 w 2033"/>
                <a:gd name="T37" fmla="*/ 92 h 499"/>
                <a:gd name="T38" fmla="*/ 281 w 2033"/>
                <a:gd name="T39" fmla="*/ 61 h 499"/>
                <a:gd name="T40" fmla="*/ 186 w 2033"/>
                <a:gd name="T41" fmla="*/ 18 h 499"/>
                <a:gd name="T42" fmla="*/ 186 w 2033"/>
                <a:gd name="T43" fmla="*/ 18 h 499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20" name="Freeform 18"/>
            <p:cNvSpPr>
              <a:spLocks/>
            </p:cNvSpPr>
            <p:nvPr userDrawn="1"/>
          </p:nvSpPr>
          <p:spPr bwMode="auto">
            <a:xfrm>
              <a:off x="1830" y="3823"/>
              <a:ext cx="71" cy="61"/>
            </a:xfrm>
            <a:custGeom>
              <a:avLst/>
              <a:gdLst>
                <a:gd name="T0" fmla="*/ 0 w 71"/>
                <a:gd name="T1" fmla="*/ 18 h 60"/>
                <a:gd name="T2" fmla="*/ 6 w 71"/>
                <a:gd name="T3" fmla="*/ 18 h 60"/>
                <a:gd name="T4" fmla="*/ 12 w 71"/>
                <a:gd name="T5" fmla="*/ 12 h 60"/>
                <a:gd name="T6" fmla="*/ 6 w 71"/>
                <a:gd name="T7" fmla="*/ 6 h 60"/>
                <a:gd name="T8" fmla="*/ 0 w 71"/>
                <a:gd name="T9" fmla="*/ 0 h 60"/>
                <a:gd name="T10" fmla="*/ 29 w 71"/>
                <a:gd name="T11" fmla="*/ 18 h 60"/>
                <a:gd name="T12" fmla="*/ 53 w 71"/>
                <a:gd name="T13" fmla="*/ 18 h 60"/>
                <a:gd name="T14" fmla="*/ 59 w 71"/>
                <a:gd name="T15" fmla="*/ 59 h 60"/>
                <a:gd name="T16" fmla="*/ 65 w 71"/>
                <a:gd name="T17" fmla="*/ 71 h 60"/>
                <a:gd name="T18" fmla="*/ 71 w 71"/>
                <a:gd name="T19" fmla="*/ 83 h 60"/>
                <a:gd name="T20" fmla="*/ 71 w 71"/>
                <a:gd name="T21" fmla="*/ 89 h 60"/>
                <a:gd name="T22" fmla="*/ 59 w 71"/>
                <a:gd name="T23" fmla="*/ 83 h 60"/>
                <a:gd name="T24" fmla="*/ 47 w 71"/>
                <a:gd name="T25" fmla="*/ 71 h 60"/>
                <a:gd name="T26" fmla="*/ 23 w 71"/>
                <a:gd name="T27" fmla="*/ 59 h 60"/>
                <a:gd name="T28" fmla="*/ 23 w 71"/>
                <a:gd name="T29" fmla="*/ 65 h 60"/>
                <a:gd name="T30" fmla="*/ 18 w 71"/>
                <a:gd name="T31" fmla="*/ 71 h 60"/>
                <a:gd name="T32" fmla="*/ 12 w 71"/>
                <a:gd name="T33" fmla="*/ 77 h 60"/>
                <a:gd name="T34" fmla="*/ 6 w 71"/>
                <a:gd name="T35" fmla="*/ 77 h 60"/>
                <a:gd name="T36" fmla="*/ 6 w 71"/>
                <a:gd name="T37" fmla="*/ 77 h 60"/>
                <a:gd name="T38" fmla="*/ 6 w 71"/>
                <a:gd name="T39" fmla="*/ 65 h 60"/>
                <a:gd name="T40" fmla="*/ 0 w 71"/>
                <a:gd name="T41" fmla="*/ 18 h 60"/>
                <a:gd name="T42" fmla="*/ 0 w 71"/>
                <a:gd name="T43" fmla="*/ 18 h 6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21" name="Freeform 19"/>
            <p:cNvSpPr>
              <a:spLocks/>
            </p:cNvSpPr>
            <p:nvPr userDrawn="1"/>
          </p:nvSpPr>
          <p:spPr bwMode="auto">
            <a:xfrm>
              <a:off x="855" y="3842"/>
              <a:ext cx="161" cy="164"/>
            </a:xfrm>
            <a:custGeom>
              <a:avLst/>
              <a:gdLst>
                <a:gd name="T0" fmla="*/ 30 w 161"/>
                <a:gd name="T1" fmla="*/ 0 h 162"/>
                <a:gd name="T2" fmla="*/ 48 w 161"/>
                <a:gd name="T3" fmla="*/ 6 h 162"/>
                <a:gd name="T4" fmla="*/ 72 w 161"/>
                <a:gd name="T5" fmla="*/ 6 h 162"/>
                <a:gd name="T6" fmla="*/ 114 w 161"/>
                <a:gd name="T7" fmla="*/ 12 h 162"/>
                <a:gd name="T8" fmla="*/ 96 w 161"/>
                <a:gd name="T9" fmla="*/ 83 h 162"/>
                <a:gd name="T10" fmla="*/ 96 w 161"/>
                <a:gd name="T11" fmla="*/ 89 h 162"/>
                <a:gd name="T12" fmla="*/ 102 w 161"/>
                <a:gd name="T13" fmla="*/ 101 h 162"/>
                <a:gd name="T14" fmla="*/ 108 w 161"/>
                <a:gd name="T15" fmla="*/ 113 h 162"/>
                <a:gd name="T16" fmla="*/ 120 w 161"/>
                <a:gd name="T17" fmla="*/ 128 h 162"/>
                <a:gd name="T18" fmla="*/ 143 w 161"/>
                <a:gd name="T19" fmla="*/ 164 h 162"/>
                <a:gd name="T20" fmla="*/ 155 w 161"/>
                <a:gd name="T21" fmla="*/ 196 h 162"/>
                <a:gd name="T22" fmla="*/ 161 w 161"/>
                <a:gd name="T23" fmla="*/ 219 h 162"/>
                <a:gd name="T24" fmla="*/ 161 w 161"/>
                <a:gd name="T25" fmla="*/ 228 h 162"/>
                <a:gd name="T26" fmla="*/ 96 w 161"/>
                <a:gd name="T27" fmla="*/ 140 h 162"/>
                <a:gd name="T28" fmla="*/ 30 w 161"/>
                <a:gd name="T29" fmla="*/ 83 h 162"/>
                <a:gd name="T30" fmla="*/ 0 w 161"/>
                <a:gd name="T31" fmla="*/ 0 h 162"/>
                <a:gd name="T32" fmla="*/ 30 w 161"/>
                <a:gd name="T33" fmla="*/ 0 h 162"/>
                <a:gd name="T34" fmla="*/ 30 w 161"/>
                <a:gd name="T35" fmla="*/ 0 h 16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22" name="Freeform 20"/>
            <p:cNvSpPr>
              <a:spLocks/>
            </p:cNvSpPr>
            <p:nvPr userDrawn="1"/>
          </p:nvSpPr>
          <p:spPr bwMode="auto">
            <a:xfrm>
              <a:off x="706" y="3854"/>
              <a:ext cx="59" cy="61"/>
            </a:xfrm>
            <a:custGeom>
              <a:avLst/>
              <a:gdLst>
                <a:gd name="T0" fmla="*/ 59 w 59"/>
                <a:gd name="T1" fmla="*/ 6 h 60"/>
                <a:gd name="T2" fmla="*/ 41 w 59"/>
                <a:gd name="T3" fmla="*/ 59 h 60"/>
                <a:gd name="T4" fmla="*/ 41 w 59"/>
                <a:gd name="T5" fmla="*/ 65 h 60"/>
                <a:gd name="T6" fmla="*/ 47 w 59"/>
                <a:gd name="T7" fmla="*/ 71 h 60"/>
                <a:gd name="T8" fmla="*/ 53 w 59"/>
                <a:gd name="T9" fmla="*/ 83 h 60"/>
                <a:gd name="T10" fmla="*/ 53 w 59"/>
                <a:gd name="T11" fmla="*/ 89 h 60"/>
                <a:gd name="T12" fmla="*/ 47 w 59"/>
                <a:gd name="T13" fmla="*/ 83 h 60"/>
                <a:gd name="T14" fmla="*/ 35 w 59"/>
                <a:gd name="T15" fmla="*/ 77 h 60"/>
                <a:gd name="T16" fmla="*/ 23 w 59"/>
                <a:gd name="T17" fmla="*/ 65 h 60"/>
                <a:gd name="T18" fmla="*/ 17 w 59"/>
                <a:gd name="T19" fmla="*/ 59 h 60"/>
                <a:gd name="T20" fmla="*/ 0 w 59"/>
                <a:gd name="T21" fmla="*/ 0 h 60"/>
                <a:gd name="T22" fmla="*/ 59 w 59"/>
                <a:gd name="T23" fmla="*/ 6 h 60"/>
                <a:gd name="T24" fmla="*/ 59 w 59"/>
                <a:gd name="T25" fmla="*/ 6 h 6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23" name="Freeform 21"/>
            <p:cNvSpPr>
              <a:spLocks/>
            </p:cNvSpPr>
            <p:nvPr userDrawn="1"/>
          </p:nvSpPr>
          <p:spPr bwMode="auto">
            <a:xfrm>
              <a:off x="395" y="3811"/>
              <a:ext cx="245" cy="207"/>
            </a:xfrm>
            <a:custGeom>
              <a:avLst/>
              <a:gdLst>
                <a:gd name="T0" fmla="*/ 233 w 245"/>
                <a:gd name="T1" fmla="*/ 65 h 204"/>
                <a:gd name="T2" fmla="*/ 245 w 245"/>
                <a:gd name="T3" fmla="*/ 71 h 204"/>
                <a:gd name="T4" fmla="*/ 209 w 245"/>
                <a:gd name="T5" fmla="*/ 124 h 204"/>
                <a:gd name="T6" fmla="*/ 143 w 245"/>
                <a:gd name="T7" fmla="*/ 200 h 204"/>
                <a:gd name="T8" fmla="*/ 167 w 245"/>
                <a:gd name="T9" fmla="*/ 236 h 204"/>
                <a:gd name="T10" fmla="*/ 179 w 245"/>
                <a:gd name="T11" fmla="*/ 308 h 204"/>
                <a:gd name="T12" fmla="*/ 77 w 245"/>
                <a:gd name="T13" fmla="*/ 200 h 204"/>
                <a:gd name="T14" fmla="*/ 47 w 245"/>
                <a:gd name="T15" fmla="*/ 124 h 204"/>
                <a:gd name="T16" fmla="*/ 89 w 245"/>
                <a:gd name="T17" fmla="*/ 95 h 204"/>
                <a:gd name="T18" fmla="*/ 59 w 245"/>
                <a:gd name="T19" fmla="*/ 65 h 204"/>
                <a:gd name="T20" fmla="*/ 0 w 245"/>
                <a:gd name="T21" fmla="*/ 12 h 204"/>
                <a:gd name="T22" fmla="*/ 0 w 245"/>
                <a:gd name="T23" fmla="*/ 0 h 204"/>
                <a:gd name="T24" fmla="*/ 6 w 245"/>
                <a:gd name="T25" fmla="*/ 0 h 204"/>
                <a:gd name="T26" fmla="*/ 12 w 245"/>
                <a:gd name="T27" fmla="*/ 0 h 204"/>
                <a:gd name="T28" fmla="*/ 47 w 245"/>
                <a:gd name="T29" fmla="*/ 6 h 204"/>
                <a:gd name="T30" fmla="*/ 77 w 245"/>
                <a:gd name="T31" fmla="*/ 6 h 204"/>
                <a:gd name="T32" fmla="*/ 83 w 245"/>
                <a:gd name="T33" fmla="*/ 6 h 204"/>
                <a:gd name="T34" fmla="*/ 89 w 245"/>
                <a:gd name="T35" fmla="*/ 6 h 204"/>
                <a:gd name="T36" fmla="*/ 101 w 245"/>
                <a:gd name="T37" fmla="*/ 12 h 204"/>
                <a:gd name="T38" fmla="*/ 125 w 245"/>
                <a:gd name="T39" fmla="*/ 12 h 204"/>
                <a:gd name="T40" fmla="*/ 143 w 245"/>
                <a:gd name="T41" fmla="*/ 18 h 204"/>
                <a:gd name="T42" fmla="*/ 149 w 245"/>
                <a:gd name="T43" fmla="*/ 18 h 204"/>
                <a:gd name="T44" fmla="*/ 149 w 245"/>
                <a:gd name="T45" fmla="*/ 18 h 204"/>
                <a:gd name="T46" fmla="*/ 203 w 245"/>
                <a:gd name="T47" fmla="*/ 24 h 204"/>
                <a:gd name="T48" fmla="*/ 233 w 245"/>
                <a:gd name="T49" fmla="*/ 65 h 204"/>
                <a:gd name="T50" fmla="*/ 233 w 245"/>
                <a:gd name="T51" fmla="*/ 65 h 20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</p:grpSp>
      <p:sp>
        <p:nvSpPr>
          <p:cNvPr id="658454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495300" y="1447801"/>
            <a:ext cx="8915400" cy="1736725"/>
          </a:xfrm>
        </p:spPr>
        <p:txBody>
          <a:bodyPr/>
          <a:lstStyle>
            <a:lvl1pPr>
              <a:defRPr sz="54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658455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85900" y="3429000"/>
            <a:ext cx="6934200" cy="1752600"/>
          </a:xfrm>
        </p:spPr>
        <p:txBody>
          <a:bodyPr/>
          <a:lstStyle>
            <a:lvl1pPr marL="0" indent="0" algn="ctr">
              <a:buFontTx/>
              <a:buNone/>
              <a:defRPr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24" name="Rectangle 2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AFD8BA-C4FD-4566-BFD6-2287D727A724}" type="datetime1">
              <a:rPr lang="en-US"/>
              <a:pPr>
                <a:defRPr/>
              </a:pPr>
              <a:t>4/10/2023</a:t>
            </a:fld>
            <a:endParaRPr lang="en-US"/>
          </a:p>
        </p:txBody>
      </p:sp>
      <p:sp>
        <p:nvSpPr>
          <p:cNvPr id="25" name="Rectangle 25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5F3BD5-B78D-42E1-87CB-30B02176C1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6" name="Rectangle 26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2003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8FBBF5-87B5-4CDE-BDFB-6991D78C6528}" type="datetime1">
              <a:rPr lang="en-US"/>
              <a:pPr>
                <a:defRPr/>
              </a:pPr>
              <a:t>4/10/2023</a:t>
            </a:fld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761E9E-5A90-4E8F-8C83-1828578AE1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3524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D6C5E2-A858-437B-9CED-E3047F97F71F}" type="datetime1">
              <a:rPr lang="en-US"/>
              <a:pPr>
                <a:defRPr/>
              </a:pPr>
              <a:t>4/10/2023</a:t>
            </a:fld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ABF936-2B85-48FC-A4E9-4F0B2DA10F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6294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7515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600200"/>
            <a:ext cx="437515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19BF60-831D-4845-8B3D-6E3DDA06D761}" type="datetime1">
              <a:rPr lang="en-US"/>
              <a:pPr>
                <a:defRPr/>
              </a:pPr>
              <a:t>4/10/2023</a:t>
            </a:fld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155AA8-786F-4800-950D-300D2C25A3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8738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76BA77-5744-43B7-9CDF-C43964381F72}" type="datetime1">
              <a:rPr lang="en-US"/>
              <a:pPr>
                <a:defRPr/>
              </a:pPr>
              <a:t>4/10/2023</a:t>
            </a:fld>
            <a:endParaRPr lang="en-US"/>
          </a:p>
        </p:txBody>
      </p:sp>
      <p:sp>
        <p:nvSpPr>
          <p:cNvPr id="8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A3914C-215D-4EF6-93AD-54FE73E57D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9581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1C3185-487B-42A4-A5B9-F9392EE0B689}" type="datetime1">
              <a:rPr lang="en-US"/>
              <a:pPr>
                <a:defRPr/>
              </a:pPr>
              <a:t>4/10/2023</a:t>
            </a:fld>
            <a:endParaRPr lang="en-US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04AF3F-F6E3-400E-AA8A-B6F11FBB48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1481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6D48F8-851B-43A7-B56E-9DC1F80AC6A3}" type="datetime1">
              <a:rPr lang="en-US"/>
              <a:pPr>
                <a:defRPr/>
              </a:pPr>
              <a:t>4/10/2023</a:t>
            </a:fld>
            <a:endParaRPr lang="en-US"/>
          </a:p>
        </p:txBody>
      </p:sp>
      <p:sp>
        <p:nvSpPr>
          <p:cNvPr id="3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84FAC0-E5BD-4B52-AA86-37711336A6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90361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8A9FAD-0C88-49EA-A138-C024D1537048}" type="datetime1">
              <a:rPr lang="en-US"/>
              <a:pPr>
                <a:defRPr/>
              </a:pPr>
              <a:t>4/10/2023</a:t>
            </a:fld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84897D-66CB-4E71-A15A-1485E55249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1983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EFEFBB3-D7D4-408D-BAFC-F0CB42F85388}" type="datetimeFigureOut">
              <a:rPr lang="en-US" smtClean="0"/>
              <a:pPr>
                <a:defRPr/>
              </a:pPr>
              <a:t>4/10/2023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6411A2-BF5B-4F84-8A36-941A846E234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4D2AD8-227C-41AF-B05F-620B7193F086}" type="datetime1">
              <a:rPr lang="en-US"/>
              <a:pPr>
                <a:defRPr/>
              </a:pPr>
              <a:t>4/10/2023</a:t>
            </a:fld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636E0-3C7C-402F-BD72-9E63B3ED32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12484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EF9688-BB75-400B-A7EC-4F6A7C969F27}" type="datetime1">
              <a:rPr lang="en-US"/>
              <a:pPr>
                <a:defRPr/>
              </a:pPr>
              <a:t>4/10/2023</a:t>
            </a:fld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9C4F8-0D85-4983-8D16-A961EB3FBC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9331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228600"/>
            <a:ext cx="2228850" cy="5867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28600"/>
            <a:ext cx="652145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C41525-2515-4B05-AA3C-34D8912DC85C}" type="datetime1">
              <a:rPr lang="en-US"/>
              <a:pPr>
                <a:defRPr/>
              </a:pPr>
              <a:t>4/10/2023</a:t>
            </a:fld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65CF79-45B6-4071-AD6C-DD5D412C32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589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3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5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E4A828B-3A33-4823-AC9B-7BDC8D312F7B}" type="datetimeFigureOut">
              <a:rPr lang="en-US" smtClean="0"/>
              <a:pPr>
                <a:defRPr/>
              </a:pPr>
              <a:t>4/10/2023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F53C9D-7352-4500-807D-A1301416163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600203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600203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9189D63-B0D8-4EB5-B628-D7A04F52A7C0}" type="datetimeFigureOut">
              <a:rPr lang="en-US" smtClean="0"/>
              <a:pPr>
                <a:defRPr/>
              </a:pPr>
              <a:t>4/10/2023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C1CABE-AB4E-41C0-A257-D28AD1D20AE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1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1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4" y="1535113"/>
            <a:ext cx="437858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4" y="2174875"/>
            <a:ext cx="43785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179A4CA-CD19-48DD-9E97-77C74BC01032}" type="datetimeFigureOut">
              <a:rPr lang="en-US" smtClean="0"/>
              <a:pPr>
                <a:defRPr/>
              </a:pPr>
              <a:t>4/10/2023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C6D9BA-B98E-4D39-9FB7-E79B41BFE7B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39EAF09-1108-4057-AB4B-E11B95B35D6B}" type="datetimeFigureOut">
              <a:rPr lang="en-US" smtClean="0"/>
              <a:pPr>
                <a:defRPr/>
              </a:pPr>
              <a:t>4/10/2023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BF4C09-187E-492C-815A-FC880149E8C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14F4DD8-63AA-4D30-B1E7-B614CC3960AF}" type="datetimeFigureOut">
              <a:rPr lang="en-US" smtClean="0"/>
              <a:pPr>
                <a:defRPr/>
              </a:pPr>
              <a:t>4/10/2023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1FCC85-D578-4A13-9312-95379F49277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1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2"/>
            <a:ext cx="553773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1" y="1435102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35D6A1E-B38F-463E-882E-A8C9AD53729A}" type="datetimeFigureOut">
              <a:rPr lang="en-US" smtClean="0"/>
              <a:pPr>
                <a:defRPr/>
              </a:pPr>
              <a:t>4/10/2023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8CF0C6-5F84-4491-B9AD-07BA6B85F42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1D26D06-FF68-4BEE-86E3-576C4BC980A1}" type="datetimeFigureOut">
              <a:rPr lang="en-US" smtClean="0"/>
              <a:pPr>
                <a:defRPr/>
              </a:pPr>
              <a:t>4/10/2023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D56D19-6FAF-47A5-916A-54180736886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600203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53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88FE711-4949-44C0-8A3F-29888A321251}" type="datetimeFigureOut">
              <a:rPr lang="en-US" smtClean="0"/>
              <a:pPr>
                <a:defRPr/>
              </a:pPr>
              <a:t>4/10/2023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3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53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732B9AC-045D-4572-8A12-0E164A22AAA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24" r:id="rId1"/>
    <p:sldLayoutId id="2147484125" r:id="rId2"/>
    <p:sldLayoutId id="2147484126" r:id="rId3"/>
    <p:sldLayoutId id="2147484127" r:id="rId4"/>
    <p:sldLayoutId id="2147484128" r:id="rId5"/>
    <p:sldLayoutId id="2147484129" r:id="rId6"/>
    <p:sldLayoutId id="2147484130" r:id="rId7"/>
    <p:sldLayoutId id="2147484131" r:id="rId8"/>
    <p:sldLayoutId id="2147484132" r:id="rId9"/>
    <p:sldLayoutId id="2147484133" r:id="rId10"/>
    <p:sldLayoutId id="2147484134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1847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6" name="Group 2"/>
          <p:cNvGrpSpPr>
            <a:grpSpLocks/>
          </p:cNvGrpSpPr>
          <p:nvPr/>
        </p:nvGrpSpPr>
        <p:grpSpPr bwMode="auto">
          <a:xfrm>
            <a:off x="0" y="0"/>
            <a:ext cx="9906000" cy="6858000"/>
            <a:chOff x="0" y="0"/>
            <a:chExt cx="5760" cy="4320"/>
          </a:xfrm>
        </p:grpSpPr>
        <p:sp>
          <p:nvSpPr>
            <p:cNvPr id="11289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>
                <a:gd name="T0" fmla="*/ 1619 w 6027"/>
                <a:gd name="T1" fmla="*/ 1 h 2296"/>
                <a:gd name="T2" fmla="*/ 0 w 6027"/>
                <a:gd name="T3" fmla="*/ 1 h 2296"/>
                <a:gd name="T4" fmla="*/ 0 w 6027"/>
                <a:gd name="T5" fmla="*/ 0 h 2296"/>
                <a:gd name="T6" fmla="*/ 1619 w 6027"/>
                <a:gd name="T7" fmla="*/ 0 h 2296"/>
                <a:gd name="T8" fmla="*/ 1619 w 6027"/>
                <a:gd name="T9" fmla="*/ 1 h 2296"/>
                <a:gd name="T10" fmla="*/ 1619 w 6027"/>
                <a:gd name="T11" fmla="*/ 1 h 229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657412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>
                <a:gd name="T0" fmla="*/ 6027 w 6027"/>
                <a:gd name="T1" fmla="*/ 2296 h 2296"/>
                <a:gd name="T2" fmla="*/ 0 w 6027"/>
                <a:gd name="T3" fmla="*/ 2296 h 2296"/>
                <a:gd name="T4" fmla="*/ 0 w 6027"/>
                <a:gd name="T5" fmla="*/ 0 h 2296"/>
                <a:gd name="T6" fmla="*/ 6027 w 6027"/>
                <a:gd name="T7" fmla="*/ 0 h 2296"/>
                <a:gd name="T8" fmla="*/ 6027 w 6027"/>
                <a:gd name="T9" fmla="*/ 2296 h 2296"/>
                <a:gd name="T10" fmla="*/ 6027 w 6027"/>
                <a:gd name="T11" fmla="*/ 2296 h 2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>
                <a:defRPr/>
              </a:pPr>
              <a:endParaRPr lang="en-US">
                <a:solidFill>
                  <a:srgbClr val="FFFFFF"/>
                </a:solidFill>
                <a:latin typeface="Times New Roman" pitchFamily="18" charset="0"/>
                <a:cs typeface="Arial" pitchFamily="34" charset="0"/>
              </a:endParaRPr>
            </a:p>
          </p:txBody>
        </p:sp>
      </p:grpSp>
      <p:sp>
        <p:nvSpPr>
          <p:cNvPr id="11267" name="Freeform 5"/>
          <p:cNvSpPr>
            <a:spLocks/>
          </p:cNvSpPr>
          <p:nvPr/>
        </p:nvSpPr>
        <p:spPr bwMode="hidden">
          <a:xfrm>
            <a:off x="6769100" y="6262688"/>
            <a:ext cx="3136900" cy="609600"/>
          </a:xfrm>
          <a:custGeom>
            <a:avLst/>
            <a:gdLst>
              <a:gd name="T0" fmla="*/ 2147483647 w 5748"/>
              <a:gd name="T1" fmla="*/ 2147483647 h 246"/>
              <a:gd name="T2" fmla="*/ 0 w 5748"/>
              <a:gd name="T3" fmla="*/ 2147483647 h 246"/>
              <a:gd name="T4" fmla="*/ 0 w 5748"/>
              <a:gd name="T5" fmla="*/ 0 h 246"/>
              <a:gd name="T6" fmla="*/ 2147483647 w 5748"/>
              <a:gd name="T7" fmla="*/ 0 h 246"/>
              <a:gd name="T8" fmla="*/ 2147483647 w 5748"/>
              <a:gd name="T9" fmla="*/ 2147483647 h 246"/>
              <a:gd name="T10" fmla="*/ 2147483647 w 5748"/>
              <a:gd name="T11" fmla="*/ 2147483647 h 24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4400" eaLnBrk="1" hangingPunct="1"/>
            <a:endParaRPr lang="en-US">
              <a:solidFill>
                <a:srgbClr val="FFFFFF"/>
              </a:solidFill>
              <a:latin typeface="Times New Roman" pitchFamily="18" charset="0"/>
              <a:cs typeface="Arial" charset="0"/>
            </a:endParaRPr>
          </a:p>
        </p:txBody>
      </p:sp>
      <p:grpSp>
        <p:nvGrpSpPr>
          <p:cNvPr id="11268" name="Group 6"/>
          <p:cNvGrpSpPr>
            <a:grpSpLocks/>
          </p:cNvGrpSpPr>
          <p:nvPr/>
        </p:nvGrpSpPr>
        <p:grpSpPr bwMode="auto">
          <a:xfrm>
            <a:off x="0" y="6019800"/>
            <a:ext cx="8502650" cy="857250"/>
            <a:chOff x="0" y="3792"/>
            <a:chExt cx="4944" cy="540"/>
          </a:xfrm>
        </p:grpSpPr>
        <p:sp>
          <p:nvSpPr>
            <p:cNvPr id="657415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>
                <a:gd name="T0" fmla="*/ 3132 w 3240"/>
                <a:gd name="T1" fmla="*/ 469 h 536"/>
                <a:gd name="T2" fmla="*/ 2995 w 3240"/>
                <a:gd name="T3" fmla="*/ 395 h 536"/>
                <a:gd name="T4" fmla="*/ 2911 w 3240"/>
                <a:gd name="T5" fmla="*/ 375 h 536"/>
                <a:gd name="T6" fmla="*/ 2678 w 3240"/>
                <a:gd name="T7" fmla="*/ 228 h 536"/>
                <a:gd name="T8" fmla="*/ 2553 w 3240"/>
                <a:gd name="T9" fmla="*/ 74 h 536"/>
                <a:gd name="T10" fmla="*/ 2457 w 3240"/>
                <a:gd name="T11" fmla="*/ 7 h 536"/>
                <a:gd name="T12" fmla="*/ 2403 w 3240"/>
                <a:gd name="T13" fmla="*/ 47 h 536"/>
                <a:gd name="T14" fmla="*/ 2289 w 3240"/>
                <a:gd name="T15" fmla="*/ 74 h 536"/>
                <a:gd name="T16" fmla="*/ 2134 w 3240"/>
                <a:gd name="T17" fmla="*/ 74 h 536"/>
                <a:gd name="T18" fmla="*/ 2044 w 3240"/>
                <a:gd name="T19" fmla="*/ 128 h 536"/>
                <a:gd name="T20" fmla="*/ 1775 w 3240"/>
                <a:gd name="T21" fmla="*/ 222 h 536"/>
                <a:gd name="T22" fmla="*/ 1602 w 3240"/>
                <a:gd name="T23" fmla="*/ 181 h 536"/>
                <a:gd name="T24" fmla="*/ 1560 w 3240"/>
                <a:gd name="T25" fmla="*/ 101 h 536"/>
                <a:gd name="T26" fmla="*/ 1542 w 3240"/>
                <a:gd name="T27" fmla="*/ 87 h 536"/>
                <a:gd name="T28" fmla="*/ 1446 w 3240"/>
                <a:gd name="T29" fmla="*/ 60 h 536"/>
                <a:gd name="T30" fmla="*/ 1375 w 3240"/>
                <a:gd name="T31" fmla="*/ 74 h 536"/>
                <a:gd name="T32" fmla="*/ 1309 w 3240"/>
                <a:gd name="T33" fmla="*/ 87 h 536"/>
                <a:gd name="T34" fmla="*/ 1243 w 3240"/>
                <a:gd name="T35" fmla="*/ 13 h 536"/>
                <a:gd name="T36" fmla="*/ 1225 w 3240"/>
                <a:gd name="T37" fmla="*/ 0 h 536"/>
                <a:gd name="T38" fmla="*/ 1189 w 3240"/>
                <a:gd name="T39" fmla="*/ 0 h 536"/>
                <a:gd name="T40" fmla="*/ 1106 w 3240"/>
                <a:gd name="T41" fmla="*/ 34 h 536"/>
                <a:gd name="T42" fmla="*/ 1106 w 3240"/>
                <a:gd name="T43" fmla="*/ 34 h 536"/>
                <a:gd name="T44" fmla="*/ 1094 w 3240"/>
                <a:gd name="T45" fmla="*/ 40 h 536"/>
                <a:gd name="T46" fmla="*/ 1070 w 3240"/>
                <a:gd name="T47" fmla="*/ 54 h 536"/>
                <a:gd name="T48" fmla="*/ 1034 w 3240"/>
                <a:gd name="T49" fmla="*/ 74 h 536"/>
                <a:gd name="T50" fmla="*/ 1004 w 3240"/>
                <a:gd name="T51" fmla="*/ 74 h 536"/>
                <a:gd name="T52" fmla="*/ 986 w 3240"/>
                <a:gd name="T53" fmla="*/ 74 h 536"/>
                <a:gd name="T54" fmla="*/ 956 w 3240"/>
                <a:gd name="T55" fmla="*/ 81 h 536"/>
                <a:gd name="T56" fmla="*/ 920 w 3240"/>
                <a:gd name="T57" fmla="*/ 94 h 536"/>
                <a:gd name="T58" fmla="*/ 884 w 3240"/>
                <a:gd name="T59" fmla="*/ 107 h 536"/>
                <a:gd name="T60" fmla="*/ 843 w 3240"/>
                <a:gd name="T61" fmla="*/ 128 h 536"/>
                <a:gd name="T62" fmla="*/ 813 w 3240"/>
                <a:gd name="T63" fmla="*/ 141 h 536"/>
                <a:gd name="T64" fmla="*/ 789 w 3240"/>
                <a:gd name="T65" fmla="*/ 148 h 536"/>
                <a:gd name="T66" fmla="*/ 783 w 3240"/>
                <a:gd name="T67" fmla="*/ 154 h 536"/>
                <a:gd name="T68" fmla="*/ 556 w 3240"/>
                <a:gd name="T69" fmla="*/ 228 h 536"/>
                <a:gd name="T70" fmla="*/ 394 w 3240"/>
                <a:gd name="T71" fmla="*/ 294 h 536"/>
                <a:gd name="T72" fmla="*/ 107 w 3240"/>
                <a:gd name="T73" fmla="*/ 462 h 536"/>
                <a:gd name="T74" fmla="*/ 0 w 3240"/>
                <a:gd name="T75" fmla="*/ 536 h 536"/>
                <a:gd name="T76" fmla="*/ 3240 w 3240"/>
                <a:gd name="T77" fmla="*/ 536 h 536"/>
                <a:gd name="T78" fmla="*/ 3132 w 3240"/>
                <a:gd name="T79" fmla="*/ 469 h 536"/>
                <a:gd name="T80" fmla="*/ 3132 w 3240"/>
                <a:gd name="T81" fmla="*/ 469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>
                <a:defRPr/>
              </a:pPr>
              <a:endParaRPr lang="en-US">
                <a:solidFill>
                  <a:srgbClr val="FFFFFF"/>
                </a:solidFill>
                <a:latin typeface="Times New Roman" pitchFamily="18" charset="0"/>
                <a:cs typeface="Arial" pitchFamily="34" charset="0"/>
              </a:endParaRPr>
            </a:p>
          </p:txBody>
        </p:sp>
        <p:grpSp>
          <p:nvGrpSpPr>
            <p:cNvPr id="11282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11284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6" cy="533"/>
              </a:xfrm>
              <a:custGeom>
                <a:avLst/>
                <a:gdLst>
                  <a:gd name="T0" fmla="*/ 636 w 996"/>
                  <a:gd name="T1" fmla="*/ 373 h 533"/>
                  <a:gd name="T2" fmla="*/ 495 w 996"/>
                  <a:gd name="T3" fmla="*/ 370 h 533"/>
                  <a:gd name="T4" fmla="*/ 280 w 996"/>
                  <a:gd name="T5" fmla="*/ 249 h 533"/>
                  <a:gd name="T6" fmla="*/ 127 w 996"/>
                  <a:gd name="T7" fmla="*/ 66 h 533"/>
                  <a:gd name="T8" fmla="*/ 0 w 996"/>
                  <a:gd name="T9" fmla="*/ 0 h 533"/>
                  <a:gd name="T10" fmla="*/ 22 w 996"/>
                  <a:gd name="T11" fmla="*/ 26 h 533"/>
                  <a:gd name="T12" fmla="*/ 0 w 996"/>
                  <a:gd name="T13" fmla="*/ 65 h 533"/>
                  <a:gd name="T14" fmla="*/ 30 w 996"/>
                  <a:gd name="T15" fmla="*/ 119 h 533"/>
                  <a:gd name="T16" fmla="*/ 75 w 996"/>
                  <a:gd name="T17" fmla="*/ 243 h 533"/>
                  <a:gd name="T18" fmla="*/ 45 w 996"/>
                  <a:gd name="T19" fmla="*/ 422 h 533"/>
                  <a:gd name="T20" fmla="*/ 200 w 996"/>
                  <a:gd name="T21" fmla="*/ 329 h 533"/>
                  <a:gd name="T22" fmla="*/ 612 w 996"/>
                  <a:gd name="T23" fmla="*/ 533 h 533"/>
                  <a:gd name="T24" fmla="*/ 996 w 996"/>
                  <a:gd name="T25" fmla="*/ 529 h 533"/>
                  <a:gd name="T26" fmla="*/ 828 w 996"/>
                  <a:gd name="T27" fmla="*/ 473 h 533"/>
                  <a:gd name="T28" fmla="*/ 636 w 996"/>
                  <a:gd name="T29" fmla="*/ 373 h 533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eaLnBrk="1" hangingPunct="1"/>
                <a:endParaRPr lang="en-US">
                  <a:solidFill>
                    <a:srgbClr val="FFFFFF"/>
                  </a:solidFill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11285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>
                  <a:gd name="T0" fmla="*/ 36 w 186"/>
                  <a:gd name="T1" fmla="*/ 0 h 353"/>
                  <a:gd name="T2" fmla="*/ 54 w 186"/>
                  <a:gd name="T3" fmla="*/ 461 h 353"/>
                  <a:gd name="T4" fmla="*/ 24 w 186"/>
                  <a:gd name="T5" fmla="*/ 792 h 353"/>
                  <a:gd name="T6" fmla="*/ 18 w 186"/>
                  <a:gd name="T7" fmla="*/ 1714 h 353"/>
                  <a:gd name="T8" fmla="*/ 42 w 186"/>
                  <a:gd name="T9" fmla="*/ 2976 h 353"/>
                  <a:gd name="T10" fmla="*/ 48 w 186"/>
                  <a:gd name="T11" fmla="*/ 4213 h 353"/>
                  <a:gd name="T12" fmla="*/ 0 w 186"/>
                  <a:gd name="T13" fmla="*/ 9207 h 353"/>
                  <a:gd name="T14" fmla="*/ 54 w 186"/>
                  <a:gd name="T15" fmla="*/ 6089 h 353"/>
                  <a:gd name="T16" fmla="*/ 84 w 186"/>
                  <a:gd name="T17" fmla="*/ 5621 h 353"/>
                  <a:gd name="T18" fmla="*/ 126 w 186"/>
                  <a:gd name="T19" fmla="*/ 3298 h 353"/>
                  <a:gd name="T20" fmla="*/ 144 w 186"/>
                  <a:gd name="T21" fmla="*/ 3120 h 353"/>
                  <a:gd name="T22" fmla="*/ 144 w 186"/>
                  <a:gd name="T23" fmla="*/ 2354 h 353"/>
                  <a:gd name="T24" fmla="*/ 186 w 186"/>
                  <a:gd name="T25" fmla="*/ 1714 h 353"/>
                  <a:gd name="T26" fmla="*/ 162 w 186"/>
                  <a:gd name="T27" fmla="*/ 1554 h 353"/>
                  <a:gd name="T28" fmla="*/ 36 w 186"/>
                  <a:gd name="T29" fmla="*/ 0 h 353"/>
                  <a:gd name="T30" fmla="*/ 36 w 186"/>
                  <a:gd name="T31" fmla="*/ 0 h 353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eaLnBrk="1" hangingPunct="1"/>
                <a:endParaRPr lang="en-US">
                  <a:solidFill>
                    <a:srgbClr val="FFFFFF"/>
                  </a:solidFill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11286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>
                  <a:gd name="T0" fmla="*/ 18 w 378"/>
                  <a:gd name="T1" fmla="*/ 0 h 271"/>
                  <a:gd name="T2" fmla="*/ 12 w 378"/>
                  <a:gd name="T3" fmla="*/ 13 h 271"/>
                  <a:gd name="T4" fmla="*/ 0 w 378"/>
                  <a:gd name="T5" fmla="*/ 40 h 271"/>
                  <a:gd name="T6" fmla="*/ 60 w 378"/>
                  <a:gd name="T7" fmla="*/ 121 h 271"/>
                  <a:gd name="T8" fmla="*/ 310 w 378"/>
                  <a:gd name="T9" fmla="*/ 271 h 271"/>
                  <a:gd name="T10" fmla="*/ 290 w 378"/>
                  <a:gd name="T11" fmla="*/ 139 h 271"/>
                  <a:gd name="T12" fmla="*/ 378 w 378"/>
                  <a:gd name="T13" fmla="*/ 76 h 271"/>
                  <a:gd name="T14" fmla="*/ 251 w 378"/>
                  <a:gd name="T15" fmla="*/ 94 h 271"/>
                  <a:gd name="T16" fmla="*/ 90 w 378"/>
                  <a:gd name="T17" fmla="*/ 54 h 271"/>
                  <a:gd name="T18" fmla="*/ 18 w 378"/>
                  <a:gd name="T19" fmla="*/ 0 h 271"/>
                  <a:gd name="T20" fmla="*/ 18 w 378"/>
                  <a:gd name="T21" fmla="*/ 0 h 27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eaLnBrk="1" hangingPunct="1"/>
                <a:endParaRPr lang="en-US">
                  <a:solidFill>
                    <a:srgbClr val="FFFFFF"/>
                  </a:solidFill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11287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>
                  <a:gd name="T0" fmla="*/ 114 w 155"/>
                  <a:gd name="T1" fmla="*/ 0 h 66"/>
                  <a:gd name="T2" fmla="*/ 0 w 155"/>
                  <a:gd name="T3" fmla="*/ 0 h 66"/>
                  <a:gd name="T4" fmla="*/ 0 w 155"/>
                  <a:gd name="T5" fmla="*/ 0 h 66"/>
                  <a:gd name="T6" fmla="*/ 6 w 155"/>
                  <a:gd name="T7" fmla="*/ 169 h 66"/>
                  <a:gd name="T8" fmla="*/ 6 w 155"/>
                  <a:gd name="T9" fmla="*/ 488 h 66"/>
                  <a:gd name="T10" fmla="*/ 0 w 155"/>
                  <a:gd name="T11" fmla="*/ 666 h 66"/>
                  <a:gd name="T12" fmla="*/ 78 w 155"/>
                  <a:gd name="T13" fmla="*/ 1636 h 66"/>
                  <a:gd name="T14" fmla="*/ 96 w 155"/>
                  <a:gd name="T15" fmla="*/ 1151 h 66"/>
                  <a:gd name="T16" fmla="*/ 155 w 155"/>
                  <a:gd name="T17" fmla="*/ 1819 h 66"/>
                  <a:gd name="T18" fmla="*/ 126 w 155"/>
                  <a:gd name="T19" fmla="*/ 666 h 66"/>
                  <a:gd name="T20" fmla="*/ 149 w 155"/>
                  <a:gd name="T21" fmla="*/ 0 h 66"/>
                  <a:gd name="T22" fmla="*/ 114 w 155"/>
                  <a:gd name="T23" fmla="*/ 0 h 66"/>
                  <a:gd name="T24" fmla="*/ 114 w 155"/>
                  <a:gd name="T25" fmla="*/ 0 h 6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eaLnBrk="1" hangingPunct="1"/>
                <a:endParaRPr lang="en-US">
                  <a:solidFill>
                    <a:srgbClr val="FFFFFF"/>
                  </a:solidFill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11288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>
                  <a:gd name="T0" fmla="*/ 6 w 42"/>
                  <a:gd name="T1" fmla="*/ 1114 h 72"/>
                  <a:gd name="T2" fmla="*/ 0 w 42"/>
                  <a:gd name="T3" fmla="*/ 578 h 72"/>
                  <a:gd name="T4" fmla="*/ 12 w 42"/>
                  <a:gd name="T5" fmla="*/ 200 h 72"/>
                  <a:gd name="T6" fmla="*/ 0 w 42"/>
                  <a:gd name="T7" fmla="*/ 200 h 72"/>
                  <a:gd name="T8" fmla="*/ 12 w 42"/>
                  <a:gd name="T9" fmla="*/ 200 h 72"/>
                  <a:gd name="T10" fmla="*/ 24 w 42"/>
                  <a:gd name="T11" fmla="*/ 200 h 72"/>
                  <a:gd name="T12" fmla="*/ 36 w 42"/>
                  <a:gd name="T13" fmla="*/ 200 h 72"/>
                  <a:gd name="T14" fmla="*/ 42 w 42"/>
                  <a:gd name="T15" fmla="*/ 0 h 72"/>
                  <a:gd name="T16" fmla="*/ 30 w 42"/>
                  <a:gd name="T17" fmla="*/ 578 h 72"/>
                  <a:gd name="T18" fmla="*/ 42 w 42"/>
                  <a:gd name="T19" fmla="*/ 1485 h 72"/>
                  <a:gd name="T20" fmla="*/ 12 w 42"/>
                  <a:gd name="T21" fmla="*/ 2177 h 72"/>
                  <a:gd name="T22" fmla="*/ 6 w 42"/>
                  <a:gd name="T23" fmla="*/ 1114 h 72"/>
                  <a:gd name="T24" fmla="*/ 6 w 42"/>
                  <a:gd name="T25" fmla="*/ 1114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eaLnBrk="1" hangingPunct="1"/>
                <a:endParaRPr lang="en-US">
                  <a:solidFill>
                    <a:srgbClr val="FFFFFF"/>
                  </a:solidFill>
                  <a:latin typeface="Times New Roman" pitchFamily="18" charset="0"/>
                  <a:cs typeface="Arial" charset="0"/>
                </a:endParaRPr>
              </a:p>
            </p:txBody>
          </p:sp>
        </p:grpSp>
        <p:sp>
          <p:nvSpPr>
            <p:cNvPr id="657422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>
                <a:gd name="T0" fmla="*/ 3976 w 3976"/>
                <a:gd name="T1" fmla="*/ 527 h 527"/>
                <a:gd name="T2" fmla="*/ 3970 w 3976"/>
                <a:gd name="T3" fmla="*/ 527 h 527"/>
                <a:gd name="T4" fmla="*/ 3844 w 3976"/>
                <a:gd name="T5" fmla="*/ 509 h 527"/>
                <a:gd name="T6" fmla="*/ 2487 w 3976"/>
                <a:gd name="T7" fmla="*/ 305 h 527"/>
                <a:gd name="T8" fmla="*/ 2039 w 3976"/>
                <a:gd name="T9" fmla="*/ 36 h 527"/>
                <a:gd name="T10" fmla="*/ 1907 w 3976"/>
                <a:gd name="T11" fmla="*/ 24 h 527"/>
                <a:gd name="T12" fmla="*/ 1883 w 3976"/>
                <a:gd name="T13" fmla="*/ 54 h 527"/>
                <a:gd name="T14" fmla="*/ 1859 w 3976"/>
                <a:gd name="T15" fmla="*/ 54 h 527"/>
                <a:gd name="T16" fmla="*/ 1830 w 3976"/>
                <a:gd name="T17" fmla="*/ 30 h 527"/>
                <a:gd name="T18" fmla="*/ 1704 w 3976"/>
                <a:gd name="T19" fmla="*/ 102 h 527"/>
                <a:gd name="T20" fmla="*/ 1608 w 3976"/>
                <a:gd name="T21" fmla="*/ 126 h 527"/>
                <a:gd name="T22" fmla="*/ 1561 w 3976"/>
                <a:gd name="T23" fmla="*/ 132 h 527"/>
                <a:gd name="T24" fmla="*/ 1495 w 3976"/>
                <a:gd name="T25" fmla="*/ 102 h 527"/>
                <a:gd name="T26" fmla="*/ 1357 w 3976"/>
                <a:gd name="T27" fmla="*/ 126 h 527"/>
                <a:gd name="T28" fmla="*/ 1285 w 3976"/>
                <a:gd name="T29" fmla="*/ 24 h 527"/>
                <a:gd name="T30" fmla="*/ 1280 w 3976"/>
                <a:gd name="T31" fmla="*/ 18 h 527"/>
                <a:gd name="T32" fmla="*/ 1262 w 3976"/>
                <a:gd name="T33" fmla="*/ 12 h 527"/>
                <a:gd name="T34" fmla="*/ 1238 w 3976"/>
                <a:gd name="T35" fmla="*/ 6 h 527"/>
                <a:gd name="T36" fmla="*/ 1220 w 3976"/>
                <a:gd name="T37" fmla="*/ 0 h 527"/>
                <a:gd name="T38" fmla="*/ 1196 w 3976"/>
                <a:gd name="T39" fmla="*/ 0 h 527"/>
                <a:gd name="T40" fmla="*/ 1166 w 3976"/>
                <a:gd name="T41" fmla="*/ 0 h 527"/>
                <a:gd name="T42" fmla="*/ 1142 w 3976"/>
                <a:gd name="T43" fmla="*/ 0 h 527"/>
                <a:gd name="T44" fmla="*/ 1136 w 3976"/>
                <a:gd name="T45" fmla="*/ 0 h 527"/>
                <a:gd name="T46" fmla="*/ 1130 w 3976"/>
                <a:gd name="T47" fmla="*/ 0 h 527"/>
                <a:gd name="T48" fmla="*/ 1124 w 3976"/>
                <a:gd name="T49" fmla="*/ 6 h 527"/>
                <a:gd name="T50" fmla="*/ 1118 w 3976"/>
                <a:gd name="T51" fmla="*/ 12 h 527"/>
                <a:gd name="T52" fmla="*/ 1100 w 3976"/>
                <a:gd name="T53" fmla="*/ 18 h 527"/>
                <a:gd name="T54" fmla="*/ 1088 w 3976"/>
                <a:gd name="T55" fmla="*/ 18 h 527"/>
                <a:gd name="T56" fmla="*/ 1070 w 3976"/>
                <a:gd name="T57" fmla="*/ 24 h 527"/>
                <a:gd name="T58" fmla="*/ 1052 w 3976"/>
                <a:gd name="T59" fmla="*/ 30 h 527"/>
                <a:gd name="T60" fmla="*/ 1034 w 3976"/>
                <a:gd name="T61" fmla="*/ 36 h 527"/>
                <a:gd name="T62" fmla="*/ 1028 w 3976"/>
                <a:gd name="T63" fmla="*/ 42 h 527"/>
                <a:gd name="T64" fmla="*/ 969 w 3976"/>
                <a:gd name="T65" fmla="*/ 60 h 527"/>
                <a:gd name="T66" fmla="*/ 921 w 3976"/>
                <a:gd name="T67" fmla="*/ 72 h 527"/>
                <a:gd name="T68" fmla="*/ 855 w 3976"/>
                <a:gd name="T69" fmla="*/ 48 h 527"/>
                <a:gd name="T70" fmla="*/ 825 w 3976"/>
                <a:gd name="T71" fmla="*/ 48 h 527"/>
                <a:gd name="T72" fmla="*/ 759 w 3976"/>
                <a:gd name="T73" fmla="*/ 72 h 527"/>
                <a:gd name="T74" fmla="*/ 735 w 3976"/>
                <a:gd name="T75" fmla="*/ 72 h 527"/>
                <a:gd name="T76" fmla="*/ 706 w 3976"/>
                <a:gd name="T77" fmla="*/ 60 h 527"/>
                <a:gd name="T78" fmla="*/ 640 w 3976"/>
                <a:gd name="T79" fmla="*/ 60 h 527"/>
                <a:gd name="T80" fmla="*/ 544 w 3976"/>
                <a:gd name="T81" fmla="*/ 72 h 527"/>
                <a:gd name="T82" fmla="*/ 389 w 3976"/>
                <a:gd name="T83" fmla="*/ 18 h 527"/>
                <a:gd name="T84" fmla="*/ 323 w 3976"/>
                <a:gd name="T85" fmla="*/ 60 h 527"/>
                <a:gd name="T86" fmla="*/ 317 w 3976"/>
                <a:gd name="T87" fmla="*/ 60 h 527"/>
                <a:gd name="T88" fmla="*/ 305 w 3976"/>
                <a:gd name="T89" fmla="*/ 72 h 527"/>
                <a:gd name="T90" fmla="*/ 287 w 3976"/>
                <a:gd name="T91" fmla="*/ 78 h 527"/>
                <a:gd name="T92" fmla="*/ 263 w 3976"/>
                <a:gd name="T93" fmla="*/ 90 h 527"/>
                <a:gd name="T94" fmla="*/ 203 w 3976"/>
                <a:gd name="T95" fmla="*/ 120 h 527"/>
                <a:gd name="T96" fmla="*/ 149 w 3976"/>
                <a:gd name="T97" fmla="*/ 150 h 527"/>
                <a:gd name="T98" fmla="*/ 78 w 3976"/>
                <a:gd name="T99" fmla="*/ 168 h 527"/>
                <a:gd name="T100" fmla="*/ 0 w 3976"/>
                <a:gd name="T101" fmla="*/ 180 h 527"/>
                <a:gd name="T102" fmla="*/ 0 w 3976"/>
                <a:gd name="T103" fmla="*/ 527 h 527"/>
                <a:gd name="T104" fmla="*/ 1010 w 3976"/>
                <a:gd name="T105" fmla="*/ 527 h 527"/>
                <a:gd name="T106" fmla="*/ 3725 w 3976"/>
                <a:gd name="T107" fmla="*/ 527 h 527"/>
                <a:gd name="T108" fmla="*/ 3976 w 3976"/>
                <a:gd name="T109" fmla="*/ 527 h 527"/>
                <a:gd name="T110" fmla="*/ 3976 w 3976"/>
                <a:gd name="T111" fmla="*/ 527 h 5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>
                <a:defRPr/>
              </a:pPr>
              <a:endParaRPr lang="en-US">
                <a:solidFill>
                  <a:srgbClr val="FFFFFF"/>
                </a:solidFill>
                <a:latin typeface="Times New Roman" pitchFamily="18" charset="0"/>
                <a:cs typeface="Arial" pitchFamily="34" charset="0"/>
              </a:endParaRPr>
            </a:p>
          </p:txBody>
        </p:sp>
      </p:grpSp>
      <p:grpSp>
        <p:nvGrpSpPr>
          <p:cNvPr id="11269" name="Group 15"/>
          <p:cNvGrpSpPr>
            <a:grpSpLocks/>
          </p:cNvGrpSpPr>
          <p:nvPr/>
        </p:nvGrpSpPr>
        <p:grpSpPr bwMode="auto">
          <a:xfrm>
            <a:off x="679319" y="6021388"/>
            <a:ext cx="6158573" cy="849312"/>
            <a:chOff x="395" y="3793"/>
            <a:chExt cx="3581" cy="535"/>
          </a:xfrm>
        </p:grpSpPr>
        <p:sp>
          <p:nvSpPr>
            <p:cNvPr id="11275" name="Freeform 16"/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>
                <a:gd name="T0" fmla="*/ 24 w 365"/>
                <a:gd name="T1" fmla="*/ 24 h 287"/>
                <a:gd name="T2" fmla="*/ 0 w 365"/>
                <a:gd name="T3" fmla="*/ 89 h 287"/>
                <a:gd name="T4" fmla="*/ 66 w 365"/>
                <a:gd name="T5" fmla="*/ 166 h 287"/>
                <a:gd name="T6" fmla="*/ 143 w 365"/>
                <a:gd name="T7" fmla="*/ 272 h 287"/>
                <a:gd name="T8" fmla="*/ 191 w 365"/>
                <a:gd name="T9" fmla="*/ 249 h 287"/>
                <a:gd name="T10" fmla="*/ 341 w 365"/>
                <a:gd name="T11" fmla="*/ 428 h 287"/>
                <a:gd name="T12" fmla="*/ 305 w 365"/>
                <a:gd name="T13" fmla="*/ 260 h 287"/>
                <a:gd name="T14" fmla="*/ 365 w 365"/>
                <a:gd name="T15" fmla="*/ 195 h 287"/>
                <a:gd name="T16" fmla="*/ 359 w 365"/>
                <a:gd name="T17" fmla="*/ 186 h 287"/>
                <a:gd name="T18" fmla="*/ 335 w 365"/>
                <a:gd name="T19" fmla="*/ 172 h 287"/>
                <a:gd name="T20" fmla="*/ 299 w 365"/>
                <a:gd name="T21" fmla="*/ 130 h 287"/>
                <a:gd name="T22" fmla="*/ 257 w 365"/>
                <a:gd name="T23" fmla="*/ 101 h 287"/>
                <a:gd name="T24" fmla="*/ 215 w 365"/>
                <a:gd name="T25" fmla="*/ 83 h 287"/>
                <a:gd name="T26" fmla="*/ 173 w 365"/>
                <a:gd name="T27" fmla="*/ 65 h 287"/>
                <a:gd name="T28" fmla="*/ 143 w 365"/>
                <a:gd name="T29" fmla="*/ 24 h 287"/>
                <a:gd name="T30" fmla="*/ 131 w 365"/>
                <a:gd name="T31" fmla="*/ 18 h 287"/>
                <a:gd name="T32" fmla="*/ 107 w 365"/>
                <a:gd name="T33" fmla="*/ 18 h 287"/>
                <a:gd name="T34" fmla="*/ 95 w 365"/>
                <a:gd name="T35" fmla="*/ 18 h 287"/>
                <a:gd name="T36" fmla="*/ 72 w 365"/>
                <a:gd name="T37" fmla="*/ 12 h 287"/>
                <a:gd name="T38" fmla="*/ 66 w 365"/>
                <a:gd name="T39" fmla="*/ 12 h 287"/>
                <a:gd name="T40" fmla="*/ 54 w 365"/>
                <a:gd name="T41" fmla="*/ 6 h 287"/>
                <a:gd name="T42" fmla="*/ 42 w 365"/>
                <a:gd name="T43" fmla="*/ 0 h 287"/>
                <a:gd name="T44" fmla="*/ 30 w 365"/>
                <a:gd name="T45" fmla="*/ 0 h 287"/>
                <a:gd name="T46" fmla="*/ 24 w 365"/>
                <a:gd name="T47" fmla="*/ 24 h 287"/>
                <a:gd name="T48" fmla="*/ 24 w 365"/>
                <a:gd name="T49" fmla="*/ 24 h 28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1276" name="Freeform 17"/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>
                <a:gd name="T0" fmla="*/ 186 w 2033"/>
                <a:gd name="T1" fmla="*/ 18 h 499"/>
                <a:gd name="T2" fmla="*/ 138 w 2033"/>
                <a:gd name="T3" fmla="*/ 6 h 499"/>
                <a:gd name="T4" fmla="*/ 96 w 2033"/>
                <a:gd name="T5" fmla="*/ 0 h 499"/>
                <a:gd name="T6" fmla="*/ 36 w 2033"/>
                <a:gd name="T7" fmla="*/ 0 h 499"/>
                <a:gd name="T8" fmla="*/ 12 w 2033"/>
                <a:gd name="T9" fmla="*/ 25 h 499"/>
                <a:gd name="T10" fmla="*/ 0 w 2033"/>
                <a:gd name="T11" fmla="*/ 128 h 499"/>
                <a:gd name="T12" fmla="*/ 60 w 2033"/>
                <a:gd name="T13" fmla="*/ 104 h 499"/>
                <a:gd name="T14" fmla="*/ 90 w 2033"/>
                <a:gd name="T15" fmla="*/ 134 h 499"/>
                <a:gd name="T16" fmla="*/ 150 w 2033"/>
                <a:gd name="T17" fmla="*/ 153 h 499"/>
                <a:gd name="T18" fmla="*/ 209 w 2033"/>
                <a:gd name="T19" fmla="*/ 273 h 499"/>
                <a:gd name="T20" fmla="*/ 401 w 2033"/>
                <a:gd name="T21" fmla="*/ 359 h 499"/>
                <a:gd name="T22" fmla="*/ 777 w 2033"/>
                <a:gd name="T23" fmla="*/ 359 h 499"/>
                <a:gd name="T24" fmla="*/ 2033 w 2033"/>
                <a:gd name="T25" fmla="*/ 499 h 499"/>
                <a:gd name="T26" fmla="*/ 2033 w 2033"/>
                <a:gd name="T27" fmla="*/ 499 h 499"/>
                <a:gd name="T28" fmla="*/ 1991 w 2033"/>
                <a:gd name="T29" fmla="*/ 493 h 499"/>
                <a:gd name="T30" fmla="*/ 676 w 2033"/>
                <a:gd name="T31" fmla="*/ 243 h 499"/>
                <a:gd name="T32" fmla="*/ 514 w 2033"/>
                <a:gd name="T33" fmla="*/ 159 h 499"/>
                <a:gd name="T34" fmla="*/ 425 w 2033"/>
                <a:gd name="T35" fmla="*/ 110 h 499"/>
                <a:gd name="T36" fmla="*/ 365 w 2033"/>
                <a:gd name="T37" fmla="*/ 92 h 499"/>
                <a:gd name="T38" fmla="*/ 281 w 2033"/>
                <a:gd name="T39" fmla="*/ 61 h 499"/>
                <a:gd name="T40" fmla="*/ 186 w 2033"/>
                <a:gd name="T41" fmla="*/ 18 h 499"/>
                <a:gd name="T42" fmla="*/ 186 w 2033"/>
                <a:gd name="T43" fmla="*/ 18 h 499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1277" name="Freeform 18"/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>
                <a:gd name="T0" fmla="*/ 0 w 71"/>
                <a:gd name="T1" fmla="*/ 18 h 60"/>
                <a:gd name="T2" fmla="*/ 6 w 71"/>
                <a:gd name="T3" fmla="*/ 18 h 60"/>
                <a:gd name="T4" fmla="*/ 12 w 71"/>
                <a:gd name="T5" fmla="*/ 12 h 60"/>
                <a:gd name="T6" fmla="*/ 6 w 71"/>
                <a:gd name="T7" fmla="*/ 6 h 60"/>
                <a:gd name="T8" fmla="*/ 0 w 71"/>
                <a:gd name="T9" fmla="*/ 0 h 60"/>
                <a:gd name="T10" fmla="*/ 29 w 71"/>
                <a:gd name="T11" fmla="*/ 18 h 60"/>
                <a:gd name="T12" fmla="*/ 53 w 71"/>
                <a:gd name="T13" fmla="*/ 18 h 60"/>
                <a:gd name="T14" fmla="*/ 59 w 71"/>
                <a:gd name="T15" fmla="*/ 59 h 60"/>
                <a:gd name="T16" fmla="*/ 65 w 71"/>
                <a:gd name="T17" fmla="*/ 71 h 60"/>
                <a:gd name="T18" fmla="*/ 71 w 71"/>
                <a:gd name="T19" fmla="*/ 83 h 60"/>
                <a:gd name="T20" fmla="*/ 71 w 71"/>
                <a:gd name="T21" fmla="*/ 89 h 60"/>
                <a:gd name="T22" fmla="*/ 59 w 71"/>
                <a:gd name="T23" fmla="*/ 83 h 60"/>
                <a:gd name="T24" fmla="*/ 47 w 71"/>
                <a:gd name="T25" fmla="*/ 71 h 60"/>
                <a:gd name="T26" fmla="*/ 23 w 71"/>
                <a:gd name="T27" fmla="*/ 59 h 60"/>
                <a:gd name="T28" fmla="*/ 23 w 71"/>
                <a:gd name="T29" fmla="*/ 65 h 60"/>
                <a:gd name="T30" fmla="*/ 18 w 71"/>
                <a:gd name="T31" fmla="*/ 71 h 60"/>
                <a:gd name="T32" fmla="*/ 12 w 71"/>
                <a:gd name="T33" fmla="*/ 77 h 60"/>
                <a:gd name="T34" fmla="*/ 6 w 71"/>
                <a:gd name="T35" fmla="*/ 77 h 60"/>
                <a:gd name="T36" fmla="*/ 6 w 71"/>
                <a:gd name="T37" fmla="*/ 77 h 60"/>
                <a:gd name="T38" fmla="*/ 6 w 71"/>
                <a:gd name="T39" fmla="*/ 65 h 60"/>
                <a:gd name="T40" fmla="*/ 0 w 71"/>
                <a:gd name="T41" fmla="*/ 18 h 60"/>
                <a:gd name="T42" fmla="*/ 0 w 71"/>
                <a:gd name="T43" fmla="*/ 18 h 6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1278" name="Freeform 19"/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>
                <a:gd name="T0" fmla="*/ 30 w 161"/>
                <a:gd name="T1" fmla="*/ 0 h 162"/>
                <a:gd name="T2" fmla="*/ 48 w 161"/>
                <a:gd name="T3" fmla="*/ 6 h 162"/>
                <a:gd name="T4" fmla="*/ 72 w 161"/>
                <a:gd name="T5" fmla="*/ 6 h 162"/>
                <a:gd name="T6" fmla="*/ 114 w 161"/>
                <a:gd name="T7" fmla="*/ 12 h 162"/>
                <a:gd name="T8" fmla="*/ 96 w 161"/>
                <a:gd name="T9" fmla="*/ 83 h 162"/>
                <a:gd name="T10" fmla="*/ 96 w 161"/>
                <a:gd name="T11" fmla="*/ 89 h 162"/>
                <a:gd name="T12" fmla="*/ 102 w 161"/>
                <a:gd name="T13" fmla="*/ 101 h 162"/>
                <a:gd name="T14" fmla="*/ 108 w 161"/>
                <a:gd name="T15" fmla="*/ 113 h 162"/>
                <a:gd name="T16" fmla="*/ 120 w 161"/>
                <a:gd name="T17" fmla="*/ 128 h 162"/>
                <a:gd name="T18" fmla="*/ 143 w 161"/>
                <a:gd name="T19" fmla="*/ 164 h 162"/>
                <a:gd name="T20" fmla="*/ 155 w 161"/>
                <a:gd name="T21" fmla="*/ 196 h 162"/>
                <a:gd name="T22" fmla="*/ 161 w 161"/>
                <a:gd name="T23" fmla="*/ 219 h 162"/>
                <a:gd name="T24" fmla="*/ 161 w 161"/>
                <a:gd name="T25" fmla="*/ 228 h 162"/>
                <a:gd name="T26" fmla="*/ 96 w 161"/>
                <a:gd name="T27" fmla="*/ 140 h 162"/>
                <a:gd name="T28" fmla="*/ 30 w 161"/>
                <a:gd name="T29" fmla="*/ 83 h 162"/>
                <a:gd name="T30" fmla="*/ 0 w 161"/>
                <a:gd name="T31" fmla="*/ 0 h 162"/>
                <a:gd name="T32" fmla="*/ 30 w 161"/>
                <a:gd name="T33" fmla="*/ 0 h 162"/>
                <a:gd name="T34" fmla="*/ 30 w 161"/>
                <a:gd name="T35" fmla="*/ 0 h 16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1279" name="Freeform 20"/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>
                <a:gd name="T0" fmla="*/ 59 w 59"/>
                <a:gd name="T1" fmla="*/ 6 h 60"/>
                <a:gd name="T2" fmla="*/ 41 w 59"/>
                <a:gd name="T3" fmla="*/ 59 h 60"/>
                <a:gd name="T4" fmla="*/ 41 w 59"/>
                <a:gd name="T5" fmla="*/ 65 h 60"/>
                <a:gd name="T6" fmla="*/ 47 w 59"/>
                <a:gd name="T7" fmla="*/ 71 h 60"/>
                <a:gd name="T8" fmla="*/ 53 w 59"/>
                <a:gd name="T9" fmla="*/ 83 h 60"/>
                <a:gd name="T10" fmla="*/ 53 w 59"/>
                <a:gd name="T11" fmla="*/ 89 h 60"/>
                <a:gd name="T12" fmla="*/ 47 w 59"/>
                <a:gd name="T13" fmla="*/ 83 h 60"/>
                <a:gd name="T14" fmla="*/ 35 w 59"/>
                <a:gd name="T15" fmla="*/ 77 h 60"/>
                <a:gd name="T16" fmla="*/ 23 w 59"/>
                <a:gd name="T17" fmla="*/ 65 h 60"/>
                <a:gd name="T18" fmla="*/ 17 w 59"/>
                <a:gd name="T19" fmla="*/ 59 h 60"/>
                <a:gd name="T20" fmla="*/ 0 w 59"/>
                <a:gd name="T21" fmla="*/ 0 h 60"/>
                <a:gd name="T22" fmla="*/ 59 w 59"/>
                <a:gd name="T23" fmla="*/ 6 h 60"/>
                <a:gd name="T24" fmla="*/ 59 w 59"/>
                <a:gd name="T25" fmla="*/ 6 h 6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1280" name="Freeform 21"/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>
                <a:gd name="T0" fmla="*/ 233 w 245"/>
                <a:gd name="T1" fmla="*/ 65 h 204"/>
                <a:gd name="T2" fmla="*/ 245 w 245"/>
                <a:gd name="T3" fmla="*/ 71 h 204"/>
                <a:gd name="T4" fmla="*/ 209 w 245"/>
                <a:gd name="T5" fmla="*/ 124 h 204"/>
                <a:gd name="T6" fmla="*/ 143 w 245"/>
                <a:gd name="T7" fmla="*/ 200 h 204"/>
                <a:gd name="T8" fmla="*/ 167 w 245"/>
                <a:gd name="T9" fmla="*/ 236 h 204"/>
                <a:gd name="T10" fmla="*/ 179 w 245"/>
                <a:gd name="T11" fmla="*/ 308 h 204"/>
                <a:gd name="T12" fmla="*/ 77 w 245"/>
                <a:gd name="T13" fmla="*/ 200 h 204"/>
                <a:gd name="T14" fmla="*/ 47 w 245"/>
                <a:gd name="T15" fmla="*/ 124 h 204"/>
                <a:gd name="T16" fmla="*/ 89 w 245"/>
                <a:gd name="T17" fmla="*/ 95 h 204"/>
                <a:gd name="T18" fmla="*/ 59 w 245"/>
                <a:gd name="T19" fmla="*/ 65 h 204"/>
                <a:gd name="T20" fmla="*/ 0 w 245"/>
                <a:gd name="T21" fmla="*/ 12 h 204"/>
                <a:gd name="T22" fmla="*/ 0 w 245"/>
                <a:gd name="T23" fmla="*/ 0 h 204"/>
                <a:gd name="T24" fmla="*/ 6 w 245"/>
                <a:gd name="T25" fmla="*/ 0 h 204"/>
                <a:gd name="T26" fmla="*/ 12 w 245"/>
                <a:gd name="T27" fmla="*/ 0 h 204"/>
                <a:gd name="T28" fmla="*/ 47 w 245"/>
                <a:gd name="T29" fmla="*/ 6 h 204"/>
                <a:gd name="T30" fmla="*/ 77 w 245"/>
                <a:gd name="T31" fmla="*/ 6 h 204"/>
                <a:gd name="T32" fmla="*/ 83 w 245"/>
                <a:gd name="T33" fmla="*/ 6 h 204"/>
                <a:gd name="T34" fmla="*/ 89 w 245"/>
                <a:gd name="T35" fmla="*/ 6 h 204"/>
                <a:gd name="T36" fmla="*/ 101 w 245"/>
                <a:gd name="T37" fmla="*/ 12 h 204"/>
                <a:gd name="T38" fmla="*/ 125 w 245"/>
                <a:gd name="T39" fmla="*/ 12 h 204"/>
                <a:gd name="T40" fmla="*/ 143 w 245"/>
                <a:gd name="T41" fmla="*/ 18 h 204"/>
                <a:gd name="T42" fmla="*/ 149 w 245"/>
                <a:gd name="T43" fmla="*/ 18 h 204"/>
                <a:gd name="T44" fmla="*/ 149 w 245"/>
                <a:gd name="T45" fmla="*/ 18 h 204"/>
                <a:gd name="T46" fmla="*/ 203 w 245"/>
                <a:gd name="T47" fmla="*/ 24 h 204"/>
                <a:gd name="T48" fmla="*/ 233 w 245"/>
                <a:gd name="T49" fmla="*/ 65 h 204"/>
                <a:gd name="T50" fmla="*/ 233 w 245"/>
                <a:gd name="T51" fmla="*/ 65 h 20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</p:grpSp>
      <p:sp>
        <p:nvSpPr>
          <p:cNvPr id="657430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228600"/>
            <a:ext cx="8915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1271" name="Rectangle 2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0"/>
            <a:ext cx="89154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657432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8400"/>
            <a:ext cx="2311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Arial" pitchFamily="34" charset="0"/>
              </a:defRPr>
            </a:lvl1pPr>
          </a:lstStyle>
          <a:p>
            <a:pPr defTabSz="914400" eaLnBrk="1" hangingPunct="1">
              <a:defRPr/>
            </a:pPr>
            <a:fld id="{CFF693EB-EA3A-4AA1-B452-2614D877ACCD}" type="datetime1">
              <a:rPr lang="en-US"/>
              <a:pPr defTabSz="914400" eaLnBrk="1" hangingPunct="1">
                <a:defRPr/>
              </a:pPr>
              <a:t>4/10/2023</a:t>
            </a:fld>
            <a:endParaRPr lang="en-US"/>
          </a:p>
        </p:txBody>
      </p:sp>
      <p:sp>
        <p:nvSpPr>
          <p:cNvPr id="657433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8400"/>
            <a:ext cx="31369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Arial" pitchFamily="34" charset="0"/>
              </a:defRPr>
            </a:lvl1pPr>
          </a:lstStyle>
          <a:p>
            <a:pPr defTabSz="914400" eaLnBrk="1" hangingPunct="1">
              <a:defRPr/>
            </a:pPr>
            <a:endParaRPr lang="en-US"/>
          </a:p>
        </p:txBody>
      </p:sp>
      <p:sp>
        <p:nvSpPr>
          <p:cNvPr id="657434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8400"/>
            <a:ext cx="2311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Arial" pitchFamily="34" charset="0"/>
              </a:defRPr>
            </a:lvl1pPr>
          </a:lstStyle>
          <a:p>
            <a:pPr defTabSz="914400" eaLnBrk="1" hangingPunct="1">
              <a:defRPr/>
            </a:pPr>
            <a:fld id="{AC203391-48E9-47B2-A1BC-1D952B44AE7F}" type="slidenum">
              <a:rPr lang="en-US"/>
              <a:pPr defTabSz="914400" eaLnBrk="1" hangingPunct="1"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900802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4136" r:id="rId1"/>
    <p:sldLayoutId id="2147484137" r:id="rId2"/>
    <p:sldLayoutId id="2147484138" r:id="rId3"/>
    <p:sldLayoutId id="2147484139" r:id="rId4"/>
    <p:sldLayoutId id="2147484140" r:id="rId5"/>
    <p:sldLayoutId id="2147484141" r:id="rId6"/>
    <p:sldLayoutId id="2147484142" r:id="rId7"/>
    <p:sldLayoutId id="2147484143" r:id="rId8"/>
    <p:sldLayoutId id="2147484144" r:id="rId9"/>
    <p:sldLayoutId id="2147484145" r:id="rId10"/>
    <p:sldLayoutId id="214748414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png"/><Relationship Id="rId4" Type="http://schemas.openxmlformats.org/officeDocument/2006/relationships/image" Target="../media/image10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4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5" Type="http://schemas.openxmlformats.org/officeDocument/2006/relationships/image" Target="../media/image1.wmf"/><Relationship Id="rId4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7" Type="http://schemas.openxmlformats.org/officeDocument/2006/relationships/image" Target="../media/image6.png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image" Target="../media/image5.png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1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4" Type="http://schemas.openxmlformats.org/officeDocument/2006/relationships/image" Target="../media/image1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5.xml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6" Type="http://schemas.openxmlformats.org/officeDocument/2006/relationships/image" Target="../media/image7.png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1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tags" Target="../tags/tag25.xml"/><Relationship Id="rId3" Type="http://schemas.openxmlformats.org/officeDocument/2006/relationships/tags" Target="../tags/tag20.xml"/><Relationship Id="rId7" Type="http://schemas.openxmlformats.org/officeDocument/2006/relationships/tags" Target="../tags/tag24.xml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tags" Target="../tags/tag23.xml"/><Relationship Id="rId11" Type="http://schemas.openxmlformats.org/officeDocument/2006/relationships/image" Target="../media/image6.png"/><Relationship Id="rId5" Type="http://schemas.openxmlformats.org/officeDocument/2006/relationships/tags" Target="../tags/tag22.xml"/><Relationship Id="rId10" Type="http://schemas.openxmlformats.org/officeDocument/2006/relationships/slideLayout" Target="../slideLayouts/slideLayout2.xml"/><Relationship Id="rId4" Type="http://schemas.openxmlformats.org/officeDocument/2006/relationships/tags" Target="../tags/tag21.xml"/><Relationship Id="rId9" Type="http://schemas.openxmlformats.org/officeDocument/2006/relationships/tags" Target="../tags/tag2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9" name="Group 2"/>
          <p:cNvGrpSpPr>
            <a:grpSpLocks/>
          </p:cNvGrpSpPr>
          <p:nvPr/>
        </p:nvGrpSpPr>
        <p:grpSpPr bwMode="auto">
          <a:xfrm>
            <a:off x="2673082" y="179077"/>
            <a:ext cx="4103422" cy="1377494"/>
            <a:chOff x="3357994" y="66064"/>
            <a:chExt cx="4032250" cy="1642496"/>
          </a:xfrm>
        </p:grpSpPr>
        <p:sp>
          <p:nvSpPr>
            <p:cNvPr id="14348" name="AutoShape 28"/>
            <p:cNvSpPr>
              <a:spLocks noChangeArrowheads="1"/>
            </p:cNvSpPr>
            <p:nvPr/>
          </p:nvSpPr>
          <p:spPr bwMode="auto">
            <a:xfrm>
              <a:off x="3357994" y="131142"/>
              <a:ext cx="4032250" cy="1577418"/>
            </a:xfrm>
            <a:prstGeom prst="flowChartPunchedTape">
              <a:avLst/>
            </a:prstGeom>
            <a:noFill/>
            <a:ln w="31750">
              <a:solidFill>
                <a:srgbClr val="0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latin typeface="Times New Roman" pitchFamily="18" charset="0"/>
              </a:endParaRPr>
            </a:p>
          </p:txBody>
        </p:sp>
        <p:sp>
          <p:nvSpPr>
            <p:cNvPr id="14349" name="Text Box 29"/>
            <p:cNvSpPr>
              <a:spLocks noChangeArrowheads="1"/>
            </p:cNvSpPr>
            <p:nvPr/>
          </p:nvSpPr>
          <p:spPr bwMode="auto">
            <a:xfrm>
              <a:off x="3711849" y="66064"/>
              <a:ext cx="3455987" cy="1642496"/>
            </a:xfrm>
            <a:prstGeom prst="flowChartPunchedTap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4800" b="1">
                  <a:solidFill>
                    <a:srgbClr val="FF0000"/>
                  </a:solidFill>
                  <a:latin typeface="Times New Roman" pitchFamily="18" charset="0"/>
                </a:rPr>
                <a:t>Khởi </a:t>
              </a:r>
              <a:r>
                <a:rPr lang="vi-VN" altLang="en-US" sz="4800" b="1">
                  <a:solidFill>
                    <a:srgbClr val="FF0000"/>
                  </a:solidFill>
                  <a:latin typeface="Times New Roman" pitchFamily="18" charset="0"/>
                </a:rPr>
                <a:t>động</a:t>
              </a:r>
              <a:endParaRPr lang="en-US" altLang="en-US" sz="4800" b="1">
                <a:solidFill>
                  <a:schemeClr val="hlink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14340" name="Group 2"/>
          <p:cNvGrpSpPr>
            <a:grpSpLocks/>
          </p:cNvGrpSpPr>
          <p:nvPr/>
        </p:nvGrpSpPr>
        <p:grpSpPr bwMode="auto">
          <a:xfrm>
            <a:off x="-1720" y="0"/>
            <a:ext cx="9906002" cy="6858000"/>
            <a:chOff x="0" y="0"/>
            <a:chExt cx="5760" cy="4320"/>
          </a:xfrm>
        </p:grpSpPr>
        <p:pic>
          <p:nvPicPr>
            <p:cNvPr id="14344" name="Picture 3" descr="Picture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 flipH="1">
              <a:off x="-48" y="48"/>
              <a:ext cx="720" cy="6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345" name="Picture 4" descr="Picture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745161" flipH="1">
              <a:off x="5040" y="0"/>
              <a:ext cx="720" cy="6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346" name="Picture 5" descr="Picture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0" y="3696"/>
              <a:ext cx="720" cy="6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347" name="Picture 6" descr="Picture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63479" flipH="1">
              <a:off x="5088" y="3648"/>
              <a:ext cx="720" cy="6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7" name="Rectangle 28"/>
          <p:cNvSpPr txBox="1">
            <a:spLocks noChangeArrowheads="1"/>
          </p:cNvSpPr>
          <p:nvPr/>
        </p:nvSpPr>
        <p:spPr bwMode="auto">
          <a:xfrm>
            <a:off x="439038" y="2446986"/>
            <a:ext cx="9052183" cy="2523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vi-VN" altLang="en-US" sz="4400" b="1">
                <a:solidFill>
                  <a:schemeClr val="tx2"/>
                </a:solidFill>
                <a:latin typeface="Times New Roman" pitchFamily="18" charset="0"/>
              </a:rPr>
              <a:t>Em hãy nêu cách sao chép nội dung văn bản trong Word vào trang trình chiếu PowerPoint?</a:t>
            </a:r>
            <a:endParaRPr lang="en-US" altLang="en-US" b="1">
              <a:solidFill>
                <a:schemeClr val="tx2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2187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8154" y="212726"/>
            <a:ext cx="1649280" cy="1560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67" name="Text Box 5"/>
          <p:cNvSpPr txBox="1">
            <a:spLocks noChangeArrowheads="1"/>
          </p:cNvSpPr>
          <p:nvPr/>
        </p:nvSpPr>
        <p:spPr bwMode="auto">
          <a:xfrm>
            <a:off x="4094825" y="511175"/>
            <a:ext cx="3515797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5000" b="1" dirty="0" err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altLang="en-US" sz="50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5000" b="1" dirty="0" err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endParaRPr lang="en-US" altLang="en-US" sz="5000" b="1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6868" name="Picture 6" descr="POINSET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384433" cy="127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69" name="Picture 3" descr="POINSET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8575676" y="-53843"/>
            <a:ext cx="1277938" cy="13792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81" name="TextBox 8"/>
          <p:cNvSpPr txBox="1">
            <a:spLocks noChangeArrowheads="1"/>
          </p:cNvSpPr>
          <p:nvPr/>
        </p:nvSpPr>
        <p:spPr bwMode="auto">
          <a:xfrm>
            <a:off x="1209014" y="2276475"/>
            <a:ext cx="8502650" cy="29392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itchFamily="2" charset="2"/>
              <a:buChar char="q"/>
            </a:pPr>
            <a:r>
              <a:rPr lang="en-US" alt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en-US" sz="37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altLang="en-US" sz="37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7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37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7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altLang="en-US" sz="37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7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altLang="en-US" sz="37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7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altLang="en-US" sz="37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7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altLang="en-US" sz="37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7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altLang="en-US" sz="37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7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altLang="en-US" sz="37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7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altLang="en-US" sz="37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7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altLang="en-US" sz="37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7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altLang="en-US" sz="37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7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altLang="en-US" sz="37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7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altLang="en-US" sz="37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7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 typeface="Wingdings" pitchFamily="2" charset="2"/>
              <a:buChar char="q"/>
            </a:pPr>
            <a:r>
              <a:rPr lang="en-US" altLang="en-US" sz="37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en-US" sz="37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altLang="en-US" sz="37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altLang="en-US" sz="37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altLang="en-US" sz="37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7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thẻ</a:t>
            </a:r>
            <a:r>
              <a:rPr lang="en-US" altLang="en-US" sz="37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Animation </a:t>
            </a:r>
            <a:r>
              <a:rPr lang="en-US" altLang="en-US" sz="37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altLang="en-US" sz="37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7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altLang="en-US" sz="37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7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altLang="en-US" sz="37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7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altLang="en-US" sz="37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7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endParaRPr lang="en-US" altLang="en-US" sz="37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6871" name="Picture 2" descr="33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6056" y="5638800"/>
            <a:ext cx="1427427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72" name="Picture 2" descr="33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231" y="5638800"/>
            <a:ext cx="1427427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73" name="Picture 2" descr="33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4188" y="5635625"/>
            <a:ext cx="1427427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74" name="Picture 2" descr="33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1475" y="5638800"/>
            <a:ext cx="1427427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75" name="Picture 2" descr="33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4432" y="5638800"/>
            <a:ext cx="1427427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76" name="Picture 2" descr="33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9109" y="5635625"/>
            <a:ext cx="1427427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77" name="Picture 2" descr="33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3786" y="5619750"/>
            <a:ext cx="1427427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78" name="Picture 2" descr="33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6744" y="5662613"/>
            <a:ext cx="1427427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79" name="Picture 2" descr="33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4919" y="5649913"/>
            <a:ext cx="1427427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80" name="Picture 2" descr="33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9596" y="5662613"/>
            <a:ext cx="1427427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950552" y="3788606"/>
            <a:ext cx="62865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5286672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3" descr="007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65838"/>
            <a:ext cx="9906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6387" name="Group 4"/>
          <p:cNvGrpSpPr>
            <a:grpSpLocks/>
          </p:cNvGrpSpPr>
          <p:nvPr/>
        </p:nvGrpSpPr>
        <p:grpSpPr bwMode="auto">
          <a:xfrm rot="10800000" flipH="1">
            <a:off x="139304" y="41276"/>
            <a:ext cx="1981200" cy="1831975"/>
            <a:chOff x="2332" y="1554"/>
            <a:chExt cx="1105" cy="1218"/>
          </a:xfrm>
        </p:grpSpPr>
        <p:sp>
          <p:nvSpPr>
            <p:cNvPr id="16533" name="Freeform 5"/>
            <p:cNvSpPr>
              <a:spLocks/>
            </p:cNvSpPr>
            <p:nvPr/>
          </p:nvSpPr>
          <p:spPr bwMode="auto">
            <a:xfrm>
              <a:off x="2450" y="2113"/>
              <a:ext cx="30" cy="30"/>
            </a:xfrm>
            <a:custGeom>
              <a:avLst/>
              <a:gdLst>
                <a:gd name="T0" fmla="*/ 0 w 61"/>
                <a:gd name="T1" fmla="*/ 1 h 60"/>
                <a:gd name="T2" fmla="*/ 0 w 61"/>
                <a:gd name="T3" fmla="*/ 1 h 60"/>
                <a:gd name="T4" fmla="*/ 0 w 61"/>
                <a:gd name="T5" fmla="*/ 1 h 60"/>
                <a:gd name="T6" fmla="*/ 0 w 61"/>
                <a:gd name="T7" fmla="*/ 1 h 60"/>
                <a:gd name="T8" fmla="*/ 0 w 61"/>
                <a:gd name="T9" fmla="*/ 1 h 60"/>
                <a:gd name="T10" fmla="*/ 0 w 61"/>
                <a:gd name="T11" fmla="*/ 1 h 60"/>
                <a:gd name="T12" fmla="*/ 0 w 61"/>
                <a:gd name="T13" fmla="*/ 1 h 60"/>
                <a:gd name="T14" fmla="*/ 0 w 61"/>
                <a:gd name="T15" fmla="*/ 1 h 60"/>
                <a:gd name="T16" fmla="*/ 0 w 61"/>
                <a:gd name="T17" fmla="*/ 0 h 60"/>
                <a:gd name="T18" fmla="*/ 0 w 61"/>
                <a:gd name="T19" fmla="*/ 1 h 60"/>
                <a:gd name="T20" fmla="*/ 0 w 61"/>
                <a:gd name="T21" fmla="*/ 1 h 60"/>
                <a:gd name="T22" fmla="*/ 0 w 61"/>
                <a:gd name="T23" fmla="*/ 1 h 60"/>
                <a:gd name="T24" fmla="*/ 0 w 61"/>
                <a:gd name="T25" fmla="*/ 1 h 60"/>
                <a:gd name="T26" fmla="*/ 0 w 61"/>
                <a:gd name="T27" fmla="*/ 1 h 60"/>
                <a:gd name="T28" fmla="*/ 0 w 61"/>
                <a:gd name="T29" fmla="*/ 1 h 60"/>
                <a:gd name="T30" fmla="*/ 0 w 61"/>
                <a:gd name="T31" fmla="*/ 1 h 60"/>
                <a:gd name="T32" fmla="*/ 0 w 61"/>
                <a:gd name="T33" fmla="*/ 1 h 6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61" h="60">
                  <a:moveTo>
                    <a:pt x="31" y="60"/>
                  </a:moveTo>
                  <a:lnTo>
                    <a:pt x="18" y="57"/>
                  </a:lnTo>
                  <a:lnTo>
                    <a:pt x="9" y="50"/>
                  </a:lnTo>
                  <a:lnTo>
                    <a:pt x="2" y="41"/>
                  </a:lnTo>
                  <a:lnTo>
                    <a:pt x="0" y="30"/>
                  </a:lnTo>
                  <a:lnTo>
                    <a:pt x="2" y="18"/>
                  </a:lnTo>
                  <a:lnTo>
                    <a:pt x="9" y="8"/>
                  </a:lnTo>
                  <a:lnTo>
                    <a:pt x="18" y="2"/>
                  </a:lnTo>
                  <a:lnTo>
                    <a:pt x="31" y="0"/>
                  </a:lnTo>
                  <a:lnTo>
                    <a:pt x="42" y="2"/>
                  </a:lnTo>
                  <a:lnTo>
                    <a:pt x="52" y="8"/>
                  </a:lnTo>
                  <a:lnTo>
                    <a:pt x="58" y="18"/>
                  </a:lnTo>
                  <a:lnTo>
                    <a:pt x="61" y="30"/>
                  </a:lnTo>
                  <a:lnTo>
                    <a:pt x="58" y="41"/>
                  </a:lnTo>
                  <a:lnTo>
                    <a:pt x="52" y="50"/>
                  </a:lnTo>
                  <a:lnTo>
                    <a:pt x="42" y="57"/>
                  </a:lnTo>
                  <a:lnTo>
                    <a:pt x="31" y="6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34" name="Freeform 6"/>
            <p:cNvSpPr>
              <a:spLocks/>
            </p:cNvSpPr>
            <p:nvPr/>
          </p:nvSpPr>
          <p:spPr bwMode="auto">
            <a:xfrm>
              <a:off x="2431" y="2013"/>
              <a:ext cx="67" cy="91"/>
            </a:xfrm>
            <a:custGeom>
              <a:avLst/>
              <a:gdLst>
                <a:gd name="T0" fmla="*/ 1 w 132"/>
                <a:gd name="T1" fmla="*/ 1 h 182"/>
                <a:gd name="T2" fmla="*/ 1 w 132"/>
                <a:gd name="T3" fmla="*/ 1 h 182"/>
                <a:gd name="T4" fmla="*/ 1 w 132"/>
                <a:gd name="T5" fmla="*/ 1 h 182"/>
                <a:gd name="T6" fmla="*/ 1 w 132"/>
                <a:gd name="T7" fmla="*/ 1 h 182"/>
                <a:gd name="T8" fmla="*/ 1 w 132"/>
                <a:gd name="T9" fmla="*/ 1 h 182"/>
                <a:gd name="T10" fmla="*/ 1 w 132"/>
                <a:gd name="T11" fmla="*/ 1 h 182"/>
                <a:gd name="T12" fmla="*/ 1 w 132"/>
                <a:gd name="T13" fmla="*/ 1 h 182"/>
                <a:gd name="T14" fmla="*/ 1 w 132"/>
                <a:gd name="T15" fmla="*/ 1 h 182"/>
                <a:gd name="T16" fmla="*/ 1 w 132"/>
                <a:gd name="T17" fmla="*/ 1 h 182"/>
                <a:gd name="T18" fmla="*/ 1 w 132"/>
                <a:gd name="T19" fmla="*/ 0 h 182"/>
                <a:gd name="T20" fmla="*/ 1 w 132"/>
                <a:gd name="T21" fmla="*/ 1 h 182"/>
                <a:gd name="T22" fmla="*/ 1 w 132"/>
                <a:gd name="T23" fmla="*/ 1 h 182"/>
                <a:gd name="T24" fmla="*/ 0 w 132"/>
                <a:gd name="T25" fmla="*/ 1 h 182"/>
                <a:gd name="T26" fmla="*/ 1 w 132"/>
                <a:gd name="T27" fmla="*/ 1 h 182"/>
                <a:gd name="T28" fmla="*/ 1 w 132"/>
                <a:gd name="T29" fmla="*/ 1 h 182"/>
                <a:gd name="T30" fmla="*/ 1 w 132"/>
                <a:gd name="T31" fmla="*/ 1 h 182"/>
                <a:gd name="T32" fmla="*/ 1 w 132"/>
                <a:gd name="T33" fmla="*/ 1 h 182"/>
                <a:gd name="T34" fmla="*/ 1 w 132"/>
                <a:gd name="T35" fmla="*/ 1 h 18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32" h="182">
                  <a:moveTo>
                    <a:pt x="50" y="182"/>
                  </a:moveTo>
                  <a:lnTo>
                    <a:pt x="80" y="182"/>
                  </a:lnTo>
                  <a:lnTo>
                    <a:pt x="85" y="174"/>
                  </a:lnTo>
                  <a:lnTo>
                    <a:pt x="98" y="154"/>
                  </a:lnTo>
                  <a:lnTo>
                    <a:pt x="113" y="125"/>
                  </a:lnTo>
                  <a:lnTo>
                    <a:pt x="125" y="91"/>
                  </a:lnTo>
                  <a:lnTo>
                    <a:pt x="132" y="58"/>
                  </a:lnTo>
                  <a:lnTo>
                    <a:pt x="128" y="29"/>
                  </a:lnTo>
                  <a:lnTo>
                    <a:pt x="107" y="9"/>
                  </a:lnTo>
                  <a:lnTo>
                    <a:pt x="67" y="0"/>
                  </a:lnTo>
                  <a:lnTo>
                    <a:pt x="25" y="9"/>
                  </a:lnTo>
                  <a:lnTo>
                    <a:pt x="4" y="29"/>
                  </a:lnTo>
                  <a:lnTo>
                    <a:pt x="0" y="58"/>
                  </a:lnTo>
                  <a:lnTo>
                    <a:pt x="6" y="91"/>
                  </a:lnTo>
                  <a:lnTo>
                    <a:pt x="18" y="125"/>
                  </a:lnTo>
                  <a:lnTo>
                    <a:pt x="33" y="154"/>
                  </a:lnTo>
                  <a:lnTo>
                    <a:pt x="46" y="174"/>
                  </a:lnTo>
                  <a:lnTo>
                    <a:pt x="50" y="182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35" name="Freeform 7"/>
            <p:cNvSpPr>
              <a:spLocks/>
            </p:cNvSpPr>
            <p:nvPr/>
          </p:nvSpPr>
          <p:spPr bwMode="auto">
            <a:xfrm>
              <a:off x="2431" y="2013"/>
              <a:ext cx="67" cy="91"/>
            </a:xfrm>
            <a:custGeom>
              <a:avLst/>
              <a:gdLst>
                <a:gd name="T0" fmla="*/ 1 w 132"/>
                <a:gd name="T1" fmla="*/ 1 h 182"/>
                <a:gd name="T2" fmla="*/ 1 w 132"/>
                <a:gd name="T3" fmla="*/ 1 h 182"/>
                <a:gd name="T4" fmla="*/ 1 w 132"/>
                <a:gd name="T5" fmla="*/ 1 h 182"/>
                <a:gd name="T6" fmla="*/ 1 w 132"/>
                <a:gd name="T7" fmla="*/ 1 h 182"/>
                <a:gd name="T8" fmla="*/ 1 w 132"/>
                <a:gd name="T9" fmla="*/ 1 h 182"/>
                <a:gd name="T10" fmla="*/ 1 w 132"/>
                <a:gd name="T11" fmla="*/ 1 h 182"/>
                <a:gd name="T12" fmla="*/ 1 w 132"/>
                <a:gd name="T13" fmla="*/ 1 h 182"/>
                <a:gd name="T14" fmla="*/ 1 w 132"/>
                <a:gd name="T15" fmla="*/ 1 h 182"/>
                <a:gd name="T16" fmla="*/ 1 w 132"/>
                <a:gd name="T17" fmla="*/ 1 h 182"/>
                <a:gd name="T18" fmla="*/ 1 w 132"/>
                <a:gd name="T19" fmla="*/ 0 h 182"/>
                <a:gd name="T20" fmla="*/ 1 w 132"/>
                <a:gd name="T21" fmla="*/ 1 h 182"/>
                <a:gd name="T22" fmla="*/ 1 w 132"/>
                <a:gd name="T23" fmla="*/ 1 h 182"/>
                <a:gd name="T24" fmla="*/ 0 w 132"/>
                <a:gd name="T25" fmla="*/ 1 h 182"/>
                <a:gd name="T26" fmla="*/ 1 w 132"/>
                <a:gd name="T27" fmla="*/ 1 h 182"/>
                <a:gd name="T28" fmla="*/ 1 w 132"/>
                <a:gd name="T29" fmla="*/ 1 h 182"/>
                <a:gd name="T30" fmla="*/ 1 w 132"/>
                <a:gd name="T31" fmla="*/ 1 h 182"/>
                <a:gd name="T32" fmla="*/ 1 w 132"/>
                <a:gd name="T33" fmla="*/ 1 h 182"/>
                <a:gd name="T34" fmla="*/ 1 w 132"/>
                <a:gd name="T35" fmla="*/ 1 h 18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32" h="182">
                  <a:moveTo>
                    <a:pt x="50" y="182"/>
                  </a:moveTo>
                  <a:lnTo>
                    <a:pt x="80" y="182"/>
                  </a:lnTo>
                  <a:lnTo>
                    <a:pt x="85" y="174"/>
                  </a:lnTo>
                  <a:lnTo>
                    <a:pt x="98" y="154"/>
                  </a:lnTo>
                  <a:lnTo>
                    <a:pt x="113" y="125"/>
                  </a:lnTo>
                  <a:lnTo>
                    <a:pt x="125" y="91"/>
                  </a:lnTo>
                  <a:lnTo>
                    <a:pt x="132" y="58"/>
                  </a:lnTo>
                  <a:lnTo>
                    <a:pt x="128" y="29"/>
                  </a:lnTo>
                  <a:lnTo>
                    <a:pt x="107" y="9"/>
                  </a:lnTo>
                  <a:lnTo>
                    <a:pt x="67" y="0"/>
                  </a:lnTo>
                  <a:lnTo>
                    <a:pt x="25" y="9"/>
                  </a:lnTo>
                  <a:lnTo>
                    <a:pt x="4" y="29"/>
                  </a:lnTo>
                  <a:lnTo>
                    <a:pt x="0" y="58"/>
                  </a:lnTo>
                  <a:lnTo>
                    <a:pt x="6" y="91"/>
                  </a:lnTo>
                  <a:lnTo>
                    <a:pt x="18" y="125"/>
                  </a:lnTo>
                  <a:lnTo>
                    <a:pt x="33" y="154"/>
                  </a:lnTo>
                  <a:lnTo>
                    <a:pt x="46" y="174"/>
                  </a:lnTo>
                  <a:lnTo>
                    <a:pt x="50" y="182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36" name="Freeform 8"/>
            <p:cNvSpPr>
              <a:spLocks/>
            </p:cNvSpPr>
            <p:nvPr/>
          </p:nvSpPr>
          <p:spPr bwMode="auto">
            <a:xfrm>
              <a:off x="2359" y="2051"/>
              <a:ext cx="89" cy="73"/>
            </a:xfrm>
            <a:custGeom>
              <a:avLst/>
              <a:gdLst>
                <a:gd name="T0" fmla="*/ 1 w 177"/>
                <a:gd name="T1" fmla="*/ 1 h 146"/>
                <a:gd name="T2" fmla="*/ 1 w 177"/>
                <a:gd name="T3" fmla="*/ 1 h 146"/>
                <a:gd name="T4" fmla="*/ 1 w 177"/>
                <a:gd name="T5" fmla="*/ 1 h 146"/>
                <a:gd name="T6" fmla="*/ 1 w 177"/>
                <a:gd name="T7" fmla="*/ 1 h 146"/>
                <a:gd name="T8" fmla="*/ 1 w 177"/>
                <a:gd name="T9" fmla="*/ 1 h 146"/>
                <a:gd name="T10" fmla="*/ 1 w 177"/>
                <a:gd name="T11" fmla="*/ 1 h 146"/>
                <a:gd name="T12" fmla="*/ 1 w 177"/>
                <a:gd name="T13" fmla="*/ 1 h 146"/>
                <a:gd name="T14" fmla="*/ 1 w 177"/>
                <a:gd name="T15" fmla="*/ 0 h 146"/>
                <a:gd name="T16" fmla="*/ 1 w 177"/>
                <a:gd name="T17" fmla="*/ 1 h 146"/>
                <a:gd name="T18" fmla="*/ 1 w 177"/>
                <a:gd name="T19" fmla="*/ 1 h 146"/>
                <a:gd name="T20" fmla="*/ 1 w 177"/>
                <a:gd name="T21" fmla="*/ 1 h 146"/>
                <a:gd name="T22" fmla="*/ 0 w 177"/>
                <a:gd name="T23" fmla="*/ 1 h 146"/>
                <a:gd name="T24" fmla="*/ 1 w 177"/>
                <a:gd name="T25" fmla="*/ 1 h 146"/>
                <a:gd name="T26" fmla="*/ 1 w 177"/>
                <a:gd name="T27" fmla="*/ 1 h 146"/>
                <a:gd name="T28" fmla="*/ 1 w 177"/>
                <a:gd name="T29" fmla="*/ 1 h 146"/>
                <a:gd name="T30" fmla="*/ 1 w 177"/>
                <a:gd name="T31" fmla="*/ 1 h 146"/>
                <a:gd name="T32" fmla="*/ 1 w 177"/>
                <a:gd name="T33" fmla="*/ 1 h 146"/>
                <a:gd name="T34" fmla="*/ 1 w 177"/>
                <a:gd name="T35" fmla="*/ 1 h 146"/>
                <a:gd name="T36" fmla="*/ 1 w 177"/>
                <a:gd name="T37" fmla="*/ 1 h 146"/>
                <a:gd name="T38" fmla="*/ 1 w 177"/>
                <a:gd name="T39" fmla="*/ 1 h 146"/>
                <a:gd name="T40" fmla="*/ 1 w 177"/>
                <a:gd name="T41" fmla="*/ 1 h 146"/>
                <a:gd name="T42" fmla="*/ 1 w 177"/>
                <a:gd name="T43" fmla="*/ 1 h 146"/>
                <a:gd name="T44" fmla="*/ 1 w 177"/>
                <a:gd name="T45" fmla="*/ 1 h 146"/>
                <a:gd name="T46" fmla="*/ 1 w 177"/>
                <a:gd name="T47" fmla="*/ 1 h 146"/>
                <a:gd name="T48" fmla="*/ 1 w 177"/>
                <a:gd name="T49" fmla="*/ 1 h 146"/>
                <a:gd name="T50" fmla="*/ 1 w 177"/>
                <a:gd name="T51" fmla="*/ 1 h 14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77" h="146">
                  <a:moveTo>
                    <a:pt x="163" y="144"/>
                  </a:moveTo>
                  <a:lnTo>
                    <a:pt x="177" y="118"/>
                  </a:lnTo>
                  <a:lnTo>
                    <a:pt x="172" y="110"/>
                  </a:lnTo>
                  <a:lnTo>
                    <a:pt x="161" y="89"/>
                  </a:lnTo>
                  <a:lnTo>
                    <a:pt x="144" y="62"/>
                  </a:lnTo>
                  <a:lnTo>
                    <a:pt x="122" y="33"/>
                  </a:lnTo>
                  <a:lnTo>
                    <a:pt x="95" y="11"/>
                  </a:lnTo>
                  <a:lnTo>
                    <a:pt x="69" y="0"/>
                  </a:lnTo>
                  <a:lnTo>
                    <a:pt x="40" y="7"/>
                  </a:lnTo>
                  <a:lnTo>
                    <a:pt x="14" y="38"/>
                  </a:lnTo>
                  <a:lnTo>
                    <a:pt x="3" y="60"/>
                  </a:lnTo>
                  <a:lnTo>
                    <a:pt x="0" y="78"/>
                  </a:lnTo>
                  <a:lnTo>
                    <a:pt x="1" y="94"/>
                  </a:lnTo>
                  <a:lnTo>
                    <a:pt x="8" y="106"/>
                  </a:lnTo>
                  <a:lnTo>
                    <a:pt x="17" y="117"/>
                  </a:lnTo>
                  <a:lnTo>
                    <a:pt x="30" y="126"/>
                  </a:lnTo>
                  <a:lnTo>
                    <a:pt x="46" y="132"/>
                  </a:lnTo>
                  <a:lnTo>
                    <a:pt x="62" y="138"/>
                  </a:lnTo>
                  <a:lnTo>
                    <a:pt x="79" y="141"/>
                  </a:lnTo>
                  <a:lnTo>
                    <a:pt x="98" y="143"/>
                  </a:lnTo>
                  <a:lnTo>
                    <a:pt x="115" y="144"/>
                  </a:lnTo>
                  <a:lnTo>
                    <a:pt x="130" y="146"/>
                  </a:lnTo>
                  <a:lnTo>
                    <a:pt x="144" y="146"/>
                  </a:lnTo>
                  <a:lnTo>
                    <a:pt x="154" y="144"/>
                  </a:lnTo>
                  <a:lnTo>
                    <a:pt x="161" y="144"/>
                  </a:lnTo>
                  <a:lnTo>
                    <a:pt x="163" y="144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37" name="Freeform 9"/>
            <p:cNvSpPr>
              <a:spLocks/>
            </p:cNvSpPr>
            <p:nvPr/>
          </p:nvSpPr>
          <p:spPr bwMode="auto">
            <a:xfrm>
              <a:off x="2359" y="2133"/>
              <a:ext cx="89" cy="71"/>
            </a:xfrm>
            <a:custGeom>
              <a:avLst/>
              <a:gdLst>
                <a:gd name="T0" fmla="*/ 1 w 178"/>
                <a:gd name="T1" fmla="*/ 0 h 143"/>
                <a:gd name="T2" fmla="*/ 1 w 178"/>
                <a:gd name="T3" fmla="*/ 0 h 143"/>
                <a:gd name="T4" fmla="*/ 1 w 178"/>
                <a:gd name="T5" fmla="*/ 0 h 143"/>
                <a:gd name="T6" fmla="*/ 1 w 178"/>
                <a:gd name="T7" fmla="*/ 0 h 143"/>
                <a:gd name="T8" fmla="*/ 1 w 178"/>
                <a:gd name="T9" fmla="*/ 0 h 143"/>
                <a:gd name="T10" fmla="*/ 1 w 178"/>
                <a:gd name="T11" fmla="*/ 0 h 143"/>
                <a:gd name="T12" fmla="*/ 1 w 178"/>
                <a:gd name="T13" fmla="*/ 0 h 143"/>
                <a:gd name="T14" fmla="*/ 1 w 178"/>
                <a:gd name="T15" fmla="*/ 0 h 143"/>
                <a:gd name="T16" fmla="*/ 1 w 178"/>
                <a:gd name="T17" fmla="*/ 0 h 143"/>
                <a:gd name="T18" fmla="*/ 1 w 178"/>
                <a:gd name="T19" fmla="*/ 0 h 143"/>
                <a:gd name="T20" fmla="*/ 1 w 178"/>
                <a:gd name="T21" fmla="*/ 0 h 143"/>
                <a:gd name="T22" fmla="*/ 1 w 178"/>
                <a:gd name="T23" fmla="*/ 0 h 143"/>
                <a:gd name="T24" fmla="*/ 1 w 178"/>
                <a:gd name="T25" fmla="*/ 0 h 143"/>
                <a:gd name="T26" fmla="*/ 1 w 178"/>
                <a:gd name="T27" fmla="*/ 0 h 143"/>
                <a:gd name="T28" fmla="*/ 1 w 178"/>
                <a:gd name="T29" fmla="*/ 0 h 143"/>
                <a:gd name="T30" fmla="*/ 0 w 178"/>
                <a:gd name="T31" fmla="*/ 0 h 143"/>
                <a:gd name="T32" fmla="*/ 1 w 178"/>
                <a:gd name="T33" fmla="*/ 0 h 143"/>
                <a:gd name="T34" fmla="*/ 1 w 178"/>
                <a:gd name="T35" fmla="*/ 0 h 143"/>
                <a:gd name="T36" fmla="*/ 1 w 178"/>
                <a:gd name="T37" fmla="*/ 0 h 143"/>
                <a:gd name="T38" fmla="*/ 1 w 178"/>
                <a:gd name="T39" fmla="*/ 0 h 143"/>
                <a:gd name="T40" fmla="*/ 1 w 178"/>
                <a:gd name="T41" fmla="*/ 0 h 143"/>
                <a:gd name="T42" fmla="*/ 1 w 178"/>
                <a:gd name="T43" fmla="*/ 0 h 143"/>
                <a:gd name="T44" fmla="*/ 1 w 178"/>
                <a:gd name="T45" fmla="*/ 0 h 143"/>
                <a:gd name="T46" fmla="*/ 1 w 178"/>
                <a:gd name="T47" fmla="*/ 0 h 143"/>
                <a:gd name="T48" fmla="*/ 1 w 178"/>
                <a:gd name="T49" fmla="*/ 0 h 143"/>
                <a:gd name="T50" fmla="*/ 1 w 178"/>
                <a:gd name="T51" fmla="*/ 0 h 14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78" h="143">
                  <a:moveTo>
                    <a:pt x="178" y="27"/>
                  </a:moveTo>
                  <a:lnTo>
                    <a:pt x="164" y="1"/>
                  </a:lnTo>
                  <a:lnTo>
                    <a:pt x="162" y="1"/>
                  </a:lnTo>
                  <a:lnTo>
                    <a:pt x="155" y="1"/>
                  </a:lnTo>
                  <a:lnTo>
                    <a:pt x="145" y="0"/>
                  </a:lnTo>
                  <a:lnTo>
                    <a:pt x="131" y="0"/>
                  </a:lnTo>
                  <a:lnTo>
                    <a:pt x="116" y="1"/>
                  </a:lnTo>
                  <a:lnTo>
                    <a:pt x="99" y="2"/>
                  </a:lnTo>
                  <a:lnTo>
                    <a:pt x="80" y="5"/>
                  </a:lnTo>
                  <a:lnTo>
                    <a:pt x="63" y="7"/>
                  </a:lnTo>
                  <a:lnTo>
                    <a:pt x="46" y="13"/>
                  </a:lnTo>
                  <a:lnTo>
                    <a:pt x="31" y="18"/>
                  </a:lnTo>
                  <a:lnTo>
                    <a:pt x="18" y="27"/>
                  </a:lnTo>
                  <a:lnTo>
                    <a:pt x="8" y="37"/>
                  </a:lnTo>
                  <a:lnTo>
                    <a:pt x="2" y="50"/>
                  </a:lnTo>
                  <a:lnTo>
                    <a:pt x="0" y="65"/>
                  </a:lnTo>
                  <a:lnTo>
                    <a:pt x="4" y="83"/>
                  </a:lnTo>
                  <a:lnTo>
                    <a:pt x="14" y="104"/>
                  </a:lnTo>
                  <a:lnTo>
                    <a:pt x="41" y="135"/>
                  </a:lnTo>
                  <a:lnTo>
                    <a:pt x="69" y="143"/>
                  </a:lnTo>
                  <a:lnTo>
                    <a:pt x="96" y="132"/>
                  </a:lnTo>
                  <a:lnTo>
                    <a:pt x="122" y="111"/>
                  </a:lnTo>
                  <a:lnTo>
                    <a:pt x="145" y="83"/>
                  </a:lnTo>
                  <a:lnTo>
                    <a:pt x="162" y="55"/>
                  </a:lnTo>
                  <a:lnTo>
                    <a:pt x="174" y="35"/>
                  </a:lnTo>
                  <a:lnTo>
                    <a:pt x="178" y="27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38" name="Freeform 10"/>
            <p:cNvSpPr>
              <a:spLocks/>
            </p:cNvSpPr>
            <p:nvPr/>
          </p:nvSpPr>
          <p:spPr bwMode="auto">
            <a:xfrm>
              <a:off x="2432" y="2151"/>
              <a:ext cx="66" cy="90"/>
            </a:xfrm>
            <a:custGeom>
              <a:avLst/>
              <a:gdLst>
                <a:gd name="T0" fmla="*/ 1 w 132"/>
                <a:gd name="T1" fmla="*/ 0 h 181"/>
                <a:gd name="T2" fmla="*/ 1 w 132"/>
                <a:gd name="T3" fmla="*/ 0 h 181"/>
                <a:gd name="T4" fmla="*/ 1 w 132"/>
                <a:gd name="T5" fmla="*/ 0 h 181"/>
                <a:gd name="T6" fmla="*/ 1 w 132"/>
                <a:gd name="T7" fmla="*/ 0 h 181"/>
                <a:gd name="T8" fmla="*/ 1 w 132"/>
                <a:gd name="T9" fmla="*/ 0 h 181"/>
                <a:gd name="T10" fmla="*/ 1 w 132"/>
                <a:gd name="T11" fmla="*/ 0 h 181"/>
                <a:gd name="T12" fmla="*/ 0 w 132"/>
                <a:gd name="T13" fmla="*/ 0 h 181"/>
                <a:gd name="T14" fmla="*/ 1 w 132"/>
                <a:gd name="T15" fmla="*/ 0 h 181"/>
                <a:gd name="T16" fmla="*/ 1 w 132"/>
                <a:gd name="T17" fmla="*/ 0 h 181"/>
                <a:gd name="T18" fmla="*/ 1 w 132"/>
                <a:gd name="T19" fmla="*/ 0 h 181"/>
                <a:gd name="T20" fmla="*/ 1 w 132"/>
                <a:gd name="T21" fmla="*/ 0 h 181"/>
                <a:gd name="T22" fmla="*/ 1 w 132"/>
                <a:gd name="T23" fmla="*/ 0 h 181"/>
                <a:gd name="T24" fmla="*/ 1 w 132"/>
                <a:gd name="T25" fmla="*/ 0 h 181"/>
                <a:gd name="T26" fmla="*/ 1 w 132"/>
                <a:gd name="T27" fmla="*/ 0 h 181"/>
                <a:gd name="T28" fmla="*/ 1 w 132"/>
                <a:gd name="T29" fmla="*/ 0 h 181"/>
                <a:gd name="T30" fmla="*/ 1 w 132"/>
                <a:gd name="T31" fmla="*/ 0 h 181"/>
                <a:gd name="T32" fmla="*/ 1 w 132"/>
                <a:gd name="T33" fmla="*/ 0 h 181"/>
                <a:gd name="T34" fmla="*/ 1 w 132"/>
                <a:gd name="T35" fmla="*/ 0 h 181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32" h="181">
                  <a:moveTo>
                    <a:pt x="82" y="0"/>
                  </a:moveTo>
                  <a:lnTo>
                    <a:pt x="52" y="0"/>
                  </a:lnTo>
                  <a:lnTo>
                    <a:pt x="47" y="8"/>
                  </a:lnTo>
                  <a:lnTo>
                    <a:pt x="35" y="29"/>
                  </a:lnTo>
                  <a:lnTo>
                    <a:pt x="20" y="57"/>
                  </a:lnTo>
                  <a:lnTo>
                    <a:pt x="7" y="90"/>
                  </a:lnTo>
                  <a:lnTo>
                    <a:pt x="0" y="123"/>
                  </a:lnTo>
                  <a:lnTo>
                    <a:pt x="5" y="152"/>
                  </a:lnTo>
                  <a:lnTo>
                    <a:pt x="24" y="172"/>
                  </a:lnTo>
                  <a:lnTo>
                    <a:pt x="64" y="181"/>
                  </a:lnTo>
                  <a:lnTo>
                    <a:pt x="106" y="172"/>
                  </a:lnTo>
                  <a:lnTo>
                    <a:pt x="127" y="152"/>
                  </a:lnTo>
                  <a:lnTo>
                    <a:pt x="132" y="123"/>
                  </a:lnTo>
                  <a:lnTo>
                    <a:pt x="127" y="90"/>
                  </a:lnTo>
                  <a:lnTo>
                    <a:pt x="114" y="57"/>
                  </a:lnTo>
                  <a:lnTo>
                    <a:pt x="99" y="29"/>
                  </a:lnTo>
                  <a:lnTo>
                    <a:pt x="86" y="8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39" name="Freeform 11"/>
            <p:cNvSpPr>
              <a:spLocks/>
            </p:cNvSpPr>
            <p:nvPr/>
          </p:nvSpPr>
          <p:spPr bwMode="auto">
            <a:xfrm>
              <a:off x="2482" y="2132"/>
              <a:ext cx="88" cy="72"/>
            </a:xfrm>
            <a:custGeom>
              <a:avLst/>
              <a:gdLst>
                <a:gd name="T0" fmla="*/ 0 w 177"/>
                <a:gd name="T1" fmla="*/ 1 h 144"/>
                <a:gd name="T2" fmla="*/ 0 w 177"/>
                <a:gd name="T3" fmla="*/ 1 h 144"/>
                <a:gd name="T4" fmla="*/ 0 w 177"/>
                <a:gd name="T5" fmla="*/ 1 h 144"/>
                <a:gd name="T6" fmla="*/ 0 w 177"/>
                <a:gd name="T7" fmla="*/ 1 h 144"/>
                <a:gd name="T8" fmla="*/ 0 w 177"/>
                <a:gd name="T9" fmla="*/ 1 h 144"/>
                <a:gd name="T10" fmla="*/ 0 w 177"/>
                <a:gd name="T11" fmla="*/ 1 h 144"/>
                <a:gd name="T12" fmla="*/ 0 w 177"/>
                <a:gd name="T13" fmla="*/ 1 h 144"/>
                <a:gd name="T14" fmla="*/ 0 w 177"/>
                <a:gd name="T15" fmla="*/ 1 h 144"/>
                <a:gd name="T16" fmla="*/ 0 w 177"/>
                <a:gd name="T17" fmla="*/ 1 h 144"/>
                <a:gd name="T18" fmla="*/ 0 w 177"/>
                <a:gd name="T19" fmla="*/ 1 h 144"/>
                <a:gd name="T20" fmla="*/ 0 w 177"/>
                <a:gd name="T21" fmla="*/ 1 h 144"/>
                <a:gd name="T22" fmla="*/ 0 w 177"/>
                <a:gd name="T23" fmla="*/ 1 h 144"/>
                <a:gd name="T24" fmla="*/ 0 w 177"/>
                <a:gd name="T25" fmla="*/ 1 h 144"/>
                <a:gd name="T26" fmla="*/ 0 w 177"/>
                <a:gd name="T27" fmla="*/ 1 h 144"/>
                <a:gd name="T28" fmla="*/ 0 w 177"/>
                <a:gd name="T29" fmla="*/ 1 h 144"/>
                <a:gd name="T30" fmla="*/ 0 w 177"/>
                <a:gd name="T31" fmla="*/ 1 h 144"/>
                <a:gd name="T32" fmla="*/ 0 w 177"/>
                <a:gd name="T33" fmla="*/ 1 h 144"/>
                <a:gd name="T34" fmla="*/ 0 w 177"/>
                <a:gd name="T35" fmla="*/ 1 h 144"/>
                <a:gd name="T36" fmla="*/ 0 w 177"/>
                <a:gd name="T37" fmla="*/ 1 h 144"/>
                <a:gd name="T38" fmla="*/ 0 w 177"/>
                <a:gd name="T39" fmla="*/ 1 h 144"/>
                <a:gd name="T40" fmla="*/ 0 w 177"/>
                <a:gd name="T41" fmla="*/ 1 h 144"/>
                <a:gd name="T42" fmla="*/ 0 w 177"/>
                <a:gd name="T43" fmla="*/ 0 h 144"/>
                <a:gd name="T44" fmla="*/ 0 w 177"/>
                <a:gd name="T45" fmla="*/ 0 h 144"/>
                <a:gd name="T46" fmla="*/ 0 w 177"/>
                <a:gd name="T47" fmla="*/ 1 h 144"/>
                <a:gd name="T48" fmla="*/ 0 w 177"/>
                <a:gd name="T49" fmla="*/ 1 h 144"/>
                <a:gd name="T50" fmla="*/ 0 w 177"/>
                <a:gd name="T51" fmla="*/ 1 h 14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77" h="144">
                  <a:moveTo>
                    <a:pt x="15" y="1"/>
                  </a:moveTo>
                  <a:lnTo>
                    <a:pt x="0" y="26"/>
                  </a:lnTo>
                  <a:lnTo>
                    <a:pt x="5" y="34"/>
                  </a:lnTo>
                  <a:lnTo>
                    <a:pt x="16" y="55"/>
                  </a:lnTo>
                  <a:lnTo>
                    <a:pt x="33" y="83"/>
                  </a:lnTo>
                  <a:lnTo>
                    <a:pt x="56" y="110"/>
                  </a:lnTo>
                  <a:lnTo>
                    <a:pt x="82" y="132"/>
                  </a:lnTo>
                  <a:lnTo>
                    <a:pt x="109" y="144"/>
                  </a:lnTo>
                  <a:lnTo>
                    <a:pt x="137" y="137"/>
                  </a:lnTo>
                  <a:lnTo>
                    <a:pt x="164" y="106"/>
                  </a:lnTo>
                  <a:lnTo>
                    <a:pt x="174" y="85"/>
                  </a:lnTo>
                  <a:lnTo>
                    <a:pt x="177" y="67"/>
                  </a:lnTo>
                  <a:lnTo>
                    <a:pt x="176" y="50"/>
                  </a:lnTo>
                  <a:lnTo>
                    <a:pt x="170" y="38"/>
                  </a:lnTo>
                  <a:lnTo>
                    <a:pt x="161" y="27"/>
                  </a:lnTo>
                  <a:lnTo>
                    <a:pt x="147" y="19"/>
                  </a:lnTo>
                  <a:lnTo>
                    <a:pt x="132" y="12"/>
                  </a:lnTo>
                  <a:lnTo>
                    <a:pt x="116" y="8"/>
                  </a:lnTo>
                  <a:lnTo>
                    <a:pt x="98" y="4"/>
                  </a:lnTo>
                  <a:lnTo>
                    <a:pt x="81" y="2"/>
                  </a:lnTo>
                  <a:lnTo>
                    <a:pt x="63" y="1"/>
                  </a:lnTo>
                  <a:lnTo>
                    <a:pt x="48" y="0"/>
                  </a:lnTo>
                  <a:lnTo>
                    <a:pt x="35" y="0"/>
                  </a:lnTo>
                  <a:lnTo>
                    <a:pt x="24" y="1"/>
                  </a:lnTo>
                  <a:lnTo>
                    <a:pt x="17" y="1"/>
                  </a:lnTo>
                  <a:lnTo>
                    <a:pt x="15" y="1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40" name="Freeform 12"/>
            <p:cNvSpPr>
              <a:spLocks/>
            </p:cNvSpPr>
            <p:nvPr/>
          </p:nvSpPr>
          <p:spPr bwMode="auto">
            <a:xfrm>
              <a:off x="2481" y="2051"/>
              <a:ext cx="90" cy="72"/>
            </a:xfrm>
            <a:custGeom>
              <a:avLst/>
              <a:gdLst>
                <a:gd name="T0" fmla="*/ 0 w 180"/>
                <a:gd name="T1" fmla="*/ 1 h 143"/>
                <a:gd name="T2" fmla="*/ 1 w 180"/>
                <a:gd name="T3" fmla="*/ 1 h 143"/>
                <a:gd name="T4" fmla="*/ 1 w 180"/>
                <a:gd name="T5" fmla="*/ 1 h 143"/>
                <a:gd name="T6" fmla="*/ 1 w 180"/>
                <a:gd name="T7" fmla="*/ 1 h 143"/>
                <a:gd name="T8" fmla="*/ 1 w 180"/>
                <a:gd name="T9" fmla="*/ 1 h 143"/>
                <a:gd name="T10" fmla="*/ 1 w 180"/>
                <a:gd name="T11" fmla="*/ 1 h 143"/>
                <a:gd name="T12" fmla="*/ 1 w 180"/>
                <a:gd name="T13" fmla="*/ 1 h 143"/>
                <a:gd name="T14" fmla="*/ 1 w 180"/>
                <a:gd name="T15" fmla="*/ 1 h 143"/>
                <a:gd name="T16" fmla="*/ 1 w 180"/>
                <a:gd name="T17" fmla="*/ 1 h 143"/>
                <a:gd name="T18" fmla="*/ 1 w 180"/>
                <a:gd name="T19" fmla="*/ 1 h 143"/>
                <a:gd name="T20" fmla="*/ 1 w 180"/>
                <a:gd name="T21" fmla="*/ 1 h 143"/>
                <a:gd name="T22" fmla="*/ 1 w 180"/>
                <a:gd name="T23" fmla="*/ 1 h 143"/>
                <a:gd name="T24" fmla="*/ 1 w 180"/>
                <a:gd name="T25" fmla="*/ 1 h 143"/>
                <a:gd name="T26" fmla="*/ 1 w 180"/>
                <a:gd name="T27" fmla="*/ 1 h 143"/>
                <a:gd name="T28" fmla="*/ 1 w 180"/>
                <a:gd name="T29" fmla="*/ 1 h 143"/>
                <a:gd name="T30" fmla="*/ 1 w 180"/>
                <a:gd name="T31" fmla="*/ 1 h 143"/>
                <a:gd name="T32" fmla="*/ 1 w 180"/>
                <a:gd name="T33" fmla="*/ 1 h 143"/>
                <a:gd name="T34" fmla="*/ 1 w 180"/>
                <a:gd name="T35" fmla="*/ 1 h 143"/>
                <a:gd name="T36" fmla="*/ 1 w 180"/>
                <a:gd name="T37" fmla="*/ 1 h 143"/>
                <a:gd name="T38" fmla="*/ 1 w 180"/>
                <a:gd name="T39" fmla="*/ 0 h 143"/>
                <a:gd name="T40" fmla="*/ 1 w 180"/>
                <a:gd name="T41" fmla="*/ 1 h 143"/>
                <a:gd name="T42" fmla="*/ 1 w 180"/>
                <a:gd name="T43" fmla="*/ 1 h 143"/>
                <a:gd name="T44" fmla="*/ 1 w 180"/>
                <a:gd name="T45" fmla="*/ 1 h 143"/>
                <a:gd name="T46" fmla="*/ 1 w 180"/>
                <a:gd name="T47" fmla="*/ 1 h 143"/>
                <a:gd name="T48" fmla="*/ 1 w 180"/>
                <a:gd name="T49" fmla="*/ 1 h 143"/>
                <a:gd name="T50" fmla="*/ 0 w 180"/>
                <a:gd name="T51" fmla="*/ 1 h 14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80" h="143">
                  <a:moveTo>
                    <a:pt x="0" y="116"/>
                  </a:moveTo>
                  <a:lnTo>
                    <a:pt x="15" y="142"/>
                  </a:lnTo>
                  <a:lnTo>
                    <a:pt x="17" y="142"/>
                  </a:lnTo>
                  <a:lnTo>
                    <a:pt x="24" y="142"/>
                  </a:lnTo>
                  <a:lnTo>
                    <a:pt x="34" y="143"/>
                  </a:lnTo>
                  <a:lnTo>
                    <a:pt x="48" y="143"/>
                  </a:lnTo>
                  <a:lnTo>
                    <a:pt x="63" y="142"/>
                  </a:lnTo>
                  <a:lnTo>
                    <a:pt x="80" y="141"/>
                  </a:lnTo>
                  <a:lnTo>
                    <a:pt x="99" y="139"/>
                  </a:lnTo>
                  <a:lnTo>
                    <a:pt x="116" y="135"/>
                  </a:lnTo>
                  <a:lnTo>
                    <a:pt x="133" y="131"/>
                  </a:lnTo>
                  <a:lnTo>
                    <a:pt x="148" y="125"/>
                  </a:lnTo>
                  <a:lnTo>
                    <a:pt x="161" y="117"/>
                  </a:lnTo>
                  <a:lnTo>
                    <a:pt x="171" y="106"/>
                  </a:lnTo>
                  <a:lnTo>
                    <a:pt x="177" y="94"/>
                  </a:lnTo>
                  <a:lnTo>
                    <a:pt x="180" y="79"/>
                  </a:lnTo>
                  <a:lnTo>
                    <a:pt x="175" y="60"/>
                  </a:lnTo>
                  <a:lnTo>
                    <a:pt x="166" y="40"/>
                  </a:lnTo>
                  <a:lnTo>
                    <a:pt x="138" y="7"/>
                  </a:lnTo>
                  <a:lnTo>
                    <a:pt x="109" y="0"/>
                  </a:lnTo>
                  <a:lnTo>
                    <a:pt x="82" y="10"/>
                  </a:lnTo>
                  <a:lnTo>
                    <a:pt x="56" y="32"/>
                  </a:lnTo>
                  <a:lnTo>
                    <a:pt x="33" y="59"/>
                  </a:lnTo>
                  <a:lnTo>
                    <a:pt x="16" y="87"/>
                  </a:lnTo>
                  <a:lnTo>
                    <a:pt x="4" y="108"/>
                  </a:lnTo>
                  <a:lnTo>
                    <a:pt x="0" y="116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41" name="Freeform 13"/>
            <p:cNvSpPr>
              <a:spLocks/>
            </p:cNvSpPr>
            <p:nvPr/>
          </p:nvSpPr>
          <p:spPr bwMode="auto">
            <a:xfrm>
              <a:off x="2654" y="1594"/>
              <a:ext cx="12" cy="12"/>
            </a:xfrm>
            <a:custGeom>
              <a:avLst/>
              <a:gdLst>
                <a:gd name="T0" fmla="*/ 1 w 24"/>
                <a:gd name="T1" fmla="*/ 1 h 24"/>
                <a:gd name="T2" fmla="*/ 1 w 24"/>
                <a:gd name="T3" fmla="*/ 1 h 24"/>
                <a:gd name="T4" fmla="*/ 1 w 24"/>
                <a:gd name="T5" fmla="*/ 1 h 24"/>
                <a:gd name="T6" fmla="*/ 1 w 24"/>
                <a:gd name="T7" fmla="*/ 1 h 24"/>
                <a:gd name="T8" fmla="*/ 0 w 24"/>
                <a:gd name="T9" fmla="*/ 1 h 24"/>
                <a:gd name="T10" fmla="*/ 1 w 24"/>
                <a:gd name="T11" fmla="*/ 1 h 24"/>
                <a:gd name="T12" fmla="*/ 1 w 24"/>
                <a:gd name="T13" fmla="*/ 1 h 24"/>
                <a:gd name="T14" fmla="*/ 1 w 24"/>
                <a:gd name="T15" fmla="*/ 1 h 24"/>
                <a:gd name="T16" fmla="*/ 1 w 24"/>
                <a:gd name="T17" fmla="*/ 0 h 24"/>
                <a:gd name="T18" fmla="*/ 1 w 24"/>
                <a:gd name="T19" fmla="*/ 1 h 24"/>
                <a:gd name="T20" fmla="*/ 1 w 24"/>
                <a:gd name="T21" fmla="*/ 1 h 24"/>
                <a:gd name="T22" fmla="*/ 1 w 24"/>
                <a:gd name="T23" fmla="*/ 1 h 24"/>
                <a:gd name="T24" fmla="*/ 1 w 24"/>
                <a:gd name="T25" fmla="*/ 1 h 24"/>
                <a:gd name="T26" fmla="*/ 1 w 24"/>
                <a:gd name="T27" fmla="*/ 1 h 24"/>
                <a:gd name="T28" fmla="*/ 1 w 24"/>
                <a:gd name="T29" fmla="*/ 1 h 24"/>
                <a:gd name="T30" fmla="*/ 1 w 24"/>
                <a:gd name="T31" fmla="*/ 1 h 24"/>
                <a:gd name="T32" fmla="*/ 1 w 24"/>
                <a:gd name="T33" fmla="*/ 1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24" h="24">
                  <a:moveTo>
                    <a:pt x="12" y="24"/>
                  </a:moveTo>
                  <a:lnTo>
                    <a:pt x="8" y="23"/>
                  </a:lnTo>
                  <a:lnTo>
                    <a:pt x="3" y="21"/>
                  </a:lnTo>
                  <a:lnTo>
                    <a:pt x="1" y="16"/>
                  </a:lnTo>
                  <a:lnTo>
                    <a:pt x="0" y="11"/>
                  </a:lnTo>
                  <a:lnTo>
                    <a:pt x="1" y="7"/>
                  </a:lnTo>
                  <a:lnTo>
                    <a:pt x="3" y="3"/>
                  </a:lnTo>
                  <a:lnTo>
                    <a:pt x="8" y="1"/>
                  </a:lnTo>
                  <a:lnTo>
                    <a:pt x="12" y="0"/>
                  </a:lnTo>
                  <a:lnTo>
                    <a:pt x="17" y="1"/>
                  </a:lnTo>
                  <a:lnTo>
                    <a:pt x="20" y="3"/>
                  </a:lnTo>
                  <a:lnTo>
                    <a:pt x="23" y="7"/>
                  </a:lnTo>
                  <a:lnTo>
                    <a:pt x="24" y="11"/>
                  </a:lnTo>
                  <a:lnTo>
                    <a:pt x="23" y="16"/>
                  </a:lnTo>
                  <a:lnTo>
                    <a:pt x="20" y="21"/>
                  </a:lnTo>
                  <a:lnTo>
                    <a:pt x="17" y="23"/>
                  </a:lnTo>
                  <a:lnTo>
                    <a:pt x="12" y="24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42" name="Freeform 14"/>
            <p:cNvSpPr>
              <a:spLocks/>
            </p:cNvSpPr>
            <p:nvPr/>
          </p:nvSpPr>
          <p:spPr bwMode="auto">
            <a:xfrm>
              <a:off x="2647" y="1554"/>
              <a:ext cx="26" cy="37"/>
            </a:xfrm>
            <a:custGeom>
              <a:avLst/>
              <a:gdLst>
                <a:gd name="T0" fmla="*/ 1 w 52"/>
                <a:gd name="T1" fmla="*/ 1 h 73"/>
                <a:gd name="T2" fmla="*/ 1 w 52"/>
                <a:gd name="T3" fmla="*/ 1 h 73"/>
                <a:gd name="T4" fmla="*/ 1 w 52"/>
                <a:gd name="T5" fmla="*/ 1 h 73"/>
                <a:gd name="T6" fmla="*/ 1 w 52"/>
                <a:gd name="T7" fmla="*/ 1 h 73"/>
                <a:gd name="T8" fmla="*/ 1 w 52"/>
                <a:gd name="T9" fmla="*/ 1 h 73"/>
                <a:gd name="T10" fmla="*/ 1 w 52"/>
                <a:gd name="T11" fmla="*/ 1 h 73"/>
                <a:gd name="T12" fmla="*/ 1 w 52"/>
                <a:gd name="T13" fmla="*/ 1 h 73"/>
                <a:gd name="T14" fmla="*/ 1 w 52"/>
                <a:gd name="T15" fmla="*/ 1 h 73"/>
                <a:gd name="T16" fmla="*/ 1 w 52"/>
                <a:gd name="T17" fmla="*/ 1 h 73"/>
                <a:gd name="T18" fmla="*/ 1 w 52"/>
                <a:gd name="T19" fmla="*/ 0 h 73"/>
                <a:gd name="T20" fmla="*/ 1 w 52"/>
                <a:gd name="T21" fmla="*/ 1 h 73"/>
                <a:gd name="T22" fmla="*/ 1 w 52"/>
                <a:gd name="T23" fmla="*/ 1 h 73"/>
                <a:gd name="T24" fmla="*/ 0 w 52"/>
                <a:gd name="T25" fmla="*/ 1 h 73"/>
                <a:gd name="T26" fmla="*/ 1 w 52"/>
                <a:gd name="T27" fmla="*/ 1 h 73"/>
                <a:gd name="T28" fmla="*/ 1 w 52"/>
                <a:gd name="T29" fmla="*/ 1 h 73"/>
                <a:gd name="T30" fmla="*/ 1 w 52"/>
                <a:gd name="T31" fmla="*/ 1 h 73"/>
                <a:gd name="T32" fmla="*/ 1 w 52"/>
                <a:gd name="T33" fmla="*/ 1 h 73"/>
                <a:gd name="T34" fmla="*/ 1 w 52"/>
                <a:gd name="T35" fmla="*/ 1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52" h="73">
                  <a:moveTo>
                    <a:pt x="19" y="73"/>
                  </a:moveTo>
                  <a:lnTo>
                    <a:pt x="31" y="73"/>
                  </a:lnTo>
                  <a:lnTo>
                    <a:pt x="33" y="70"/>
                  </a:lnTo>
                  <a:lnTo>
                    <a:pt x="38" y="62"/>
                  </a:lnTo>
                  <a:lnTo>
                    <a:pt x="43" y="50"/>
                  </a:lnTo>
                  <a:lnTo>
                    <a:pt x="49" y="36"/>
                  </a:lnTo>
                  <a:lnTo>
                    <a:pt x="52" y="24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4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2"/>
                  </a:lnTo>
                  <a:lnTo>
                    <a:pt x="17" y="70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43" name="Freeform 15"/>
            <p:cNvSpPr>
              <a:spLocks/>
            </p:cNvSpPr>
            <p:nvPr/>
          </p:nvSpPr>
          <p:spPr bwMode="auto">
            <a:xfrm>
              <a:off x="2647" y="1554"/>
              <a:ext cx="26" cy="37"/>
            </a:xfrm>
            <a:custGeom>
              <a:avLst/>
              <a:gdLst>
                <a:gd name="T0" fmla="*/ 1 w 52"/>
                <a:gd name="T1" fmla="*/ 1 h 73"/>
                <a:gd name="T2" fmla="*/ 1 w 52"/>
                <a:gd name="T3" fmla="*/ 1 h 73"/>
                <a:gd name="T4" fmla="*/ 1 w 52"/>
                <a:gd name="T5" fmla="*/ 1 h 73"/>
                <a:gd name="T6" fmla="*/ 1 w 52"/>
                <a:gd name="T7" fmla="*/ 1 h 73"/>
                <a:gd name="T8" fmla="*/ 1 w 52"/>
                <a:gd name="T9" fmla="*/ 1 h 73"/>
                <a:gd name="T10" fmla="*/ 1 w 52"/>
                <a:gd name="T11" fmla="*/ 1 h 73"/>
                <a:gd name="T12" fmla="*/ 1 w 52"/>
                <a:gd name="T13" fmla="*/ 1 h 73"/>
                <a:gd name="T14" fmla="*/ 1 w 52"/>
                <a:gd name="T15" fmla="*/ 1 h 73"/>
                <a:gd name="T16" fmla="*/ 1 w 52"/>
                <a:gd name="T17" fmla="*/ 1 h 73"/>
                <a:gd name="T18" fmla="*/ 1 w 52"/>
                <a:gd name="T19" fmla="*/ 0 h 73"/>
                <a:gd name="T20" fmla="*/ 1 w 52"/>
                <a:gd name="T21" fmla="*/ 1 h 73"/>
                <a:gd name="T22" fmla="*/ 1 w 52"/>
                <a:gd name="T23" fmla="*/ 1 h 73"/>
                <a:gd name="T24" fmla="*/ 0 w 52"/>
                <a:gd name="T25" fmla="*/ 1 h 73"/>
                <a:gd name="T26" fmla="*/ 1 w 52"/>
                <a:gd name="T27" fmla="*/ 1 h 73"/>
                <a:gd name="T28" fmla="*/ 1 w 52"/>
                <a:gd name="T29" fmla="*/ 1 h 73"/>
                <a:gd name="T30" fmla="*/ 1 w 52"/>
                <a:gd name="T31" fmla="*/ 1 h 73"/>
                <a:gd name="T32" fmla="*/ 1 w 52"/>
                <a:gd name="T33" fmla="*/ 1 h 73"/>
                <a:gd name="T34" fmla="*/ 1 w 52"/>
                <a:gd name="T35" fmla="*/ 1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52" h="73">
                  <a:moveTo>
                    <a:pt x="19" y="73"/>
                  </a:moveTo>
                  <a:lnTo>
                    <a:pt x="31" y="73"/>
                  </a:lnTo>
                  <a:lnTo>
                    <a:pt x="33" y="70"/>
                  </a:lnTo>
                  <a:lnTo>
                    <a:pt x="38" y="62"/>
                  </a:lnTo>
                  <a:lnTo>
                    <a:pt x="43" y="50"/>
                  </a:lnTo>
                  <a:lnTo>
                    <a:pt x="49" y="36"/>
                  </a:lnTo>
                  <a:lnTo>
                    <a:pt x="52" y="24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4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2"/>
                  </a:lnTo>
                  <a:lnTo>
                    <a:pt x="17" y="70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44" name="Freeform 16"/>
            <p:cNvSpPr>
              <a:spLocks/>
            </p:cNvSpPr>
            <p:nvPr/>
          </p:nvSpPr>
          <p:spPr bwMode="auto">
            <a:xfrm>
              <a:off x="2618" y="1569"/>
              <a:ext cx="36" cy="29"/>
            </a:xfrm>
            <a:custGeom>
              <a:avLst/>
              <a:gdLst>
                <a:gd name="T0" fmla="*/ 1 w 71"/>
                <a:gd name="T1" fmla="*/ 1 h 58"/>
                <a:gd name="T2" fmla="*/ 1 w 71"/>
                <a:gd name="T3" fmla="*/ 1 h 58"/>
                <a:gd name="T4" fmla="*/ 1 w 71"/>
                <a:gd name="T5" fmla="*/ 1 h 58"/>
                <a:gd name="T6" fmla="*/ 1 w 71"/>
                <a:gd name="T7" fmla="*/ 1 h 58"/>
                <a:gd name="T8" fmla="*/ 1 w 71"/>
                <a:gd name="T9" fmla="*/ 1 h 58"/>
                <a:gd name="T10" fmla="*/ 1 w 71"/>
                <a:gd name="T11" fmla="*/ 1 h 58"/>
                <a:gd name="T12" fmla="*/ 1 w 71"/>
                <a:gd name="T13" fmla="*/ 1 h 58"/>
                <a:gd name="T14" fmla="*/ 1 w 71"/>
                <a:gd name="T15" fmla="*/ 0 h 58"/>
                <a:gd name="T16" fmla="*/ 1 w 71"/>
                <a:gd name="T17" fmla="*/ 1 h 58"/>
                <a:gd name="T18" fmla="*/ 1 w 71"/>
                <a:gd name="T19" fmla="*/ 1 h 58"/>
                <a:gd name="T20" fmla="*/ 0 w 71"/>
                <a:gd name="T21" fmla="*/ 1 h 58"/>
                <a:gd name="T22" fmla="*/ 1 w 71"/>
                <a:gd name="T23" fmla="*/ 1 h 58"/>
                <a:gd name="T24" fmla="*/ 1 w 71"/>
                <a:gd name="T25" fmla="*/ 1 h 58"/>
                <a:gd name="T26" fmla="*/ 1 w 71"/>
                <a:gd name="T27" fmla="*/ 1 h 58"/>
                <a:gd name="T28" fmla="*/ 1 w 71"/>
                <a:gd name="T29" fmla="*/ 1 h 58"/>
                <a:gd name="T30" fmla="*/ 1 w 71"/>
                <a:gd name="T31" fmla="*/ 1 h 58"/>
                <a:gd name="T32" fmla="*/ 1 w 71"/>
                <a:gd name="T33" fmla="*/ 1 h 58"/>
                <a:gd name="T34" fmla="*/ 1 w 71"/>
                <a:gd name="T35" fmla="*/ 1 h 5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71" h="58">
                  <a:moveTo>
                    <a:pt x="66" y="58"/>
                  </a:moveTo>
                  <a:lnTo>
                    <a:pt x="71" y="48"/>
                  </a:lnTo>
                  <a:lnTo>
                    <a:pt x="70" y="44"/>
                  </a:lnTo>
                  <a:lnTo>
                    <a:pt x="64" y="36"/>
                  </a:lnTo>
                  <a:lnTo>
                    <a:pt x="58" y="25"/>
                  </a:lnTo>
                  <a:lnTo>
                    <a:pt x="49" y="14"/>
                  </a:lnTo>
                  <a:lnTo>
                    <a:pt x="39" y="5"/>
                  </a:lnTo>
                  <a:lnTo>
                    <a:pt x="28" y="0"/>
                  </a:lnTo>
                  <a:lnTo>
                    <a:pt x="16" y="4"/>
                  </a:lnTo>
                  <a:lnTo>
                    <a:pt x="6" y="17"/>
                  </a:lnTo>
                  <a:lnTo>
                    <a:pt x="0" y="33"/>
                  </a:lnTo>
                  <a:lnTo>
                    <a:pt x="3" y="43"/>
                  </a:lnTo>
                  <a:lnTo>
                    <a:pt x="11" y="51"/>
                  </a:lnTo>
                  <a:lnTo>
                    <a:pt x="25" y="56"/>
                  </a:lnTo>
                  <a:lnTo>
                    <a:pt x="39" y="58"/>
                  </a:lnTo>
                  <a:lnTo>
                    <a:pt x="52" y="58"/>
                  </a:lnTo>
                  <a:lnTo>
                    <a:pt x="62" y="58"/>
                  </a:lnTo>
                  <a:lnTo>
                    <a:pt x="66" y="58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45" name="Freeform 17"/>
            <p:cNvSpPr>
              <a:spLocks/>
            </p:cNvSpPr>
            <p:nvPr/>
          </p:nvSpPr>
          <p:spPr bwMode="auto">
            <a:xfrm>
              <a:off x="2618" y="1602"/>
              <a:ext cx="36" cy="28"/>
            </a:xfrm>
            <a:custGeom>
              <a:avLst/>
              <a:gdLst>
                <a:gd name="T0" fmla="*/ 1 w 71"/>
                <a:gd name="T1" fmla="*/ 0 h 57"/>
                <a:gd name="T2" fmla="*/ 1 w 71"/>
                <a:gd name="T3" fmla="*/ 0 h 57"/>
                <a:gd name="T4" fmla="*/ 1 w 71"/>
                <a:gd name="T5" fmla="*/ 0 h 57"/>
                <a:gd name="T6" fmla="*/ 1 w 71"/>
                <a:gd name="T7" fmla="*/ 0 h 57"/>
                <a:gd name="T8" fmla="*/ 1 w 71"/>
                <a:gd name="T9" fmla="*/ 0 h 57"/>
                <a:gd name="T10" fmla="*/ 1 w 71"/>
                <a:gd name="T11" fmla="*/ 0 h 57"/>
                <a:gd name="T12" fmla="*/ 1 w 71"/>
                <a:gd name="T13" fmla="*/ 0 h 57"/>
                <a:gd name="T14" fmla="*/ 1 w 71"/>
                <a:gd name="T15" fmla="*/ 0 h 57"/>
                <a:gd name="T16" fmla="*/ 0 w 71"/>
                <a:gd name="T17" fmla="*/ 0 h 57"/>
                <a:gd name="T18" fmla="*/ 1 w 71"/>
                <a:gd name="T19" fmla="*/ 0 h 57"/>
                <a:gd name="T20" fmla="*/ 1 w 71"/>
                <a:gd name="T21" fmla="*/ 0 h 57"/>
                <a:gd name="T22" fmla="*/ 1 w 71"/>
                <a:gd name="T23" fmla="*/ 0 h 57"/>
                <a:gd name="T24" fmla="*/ 1 w 71"/>
                <a:gd name="T25" fmla="*/ 0 h 57"/>
                <a:gd name="T26" fmla="*/ 1 w 71"/>
                <a:gd name="T27" fmla="*/ 0 h 57"/>
                <a:gd name="T28" fmla="*/ 1 w 71"/>
                <a:gd name="T29" fmla="*/ 0 h 57"/>
                <a:gd name="T30" fmla="*/ 1 w 71"/>
                <a:gd name="T31" fmla="*/ 0 h 57"/>
                <a:gd name="T32" fmla="*/ 1 w 71"/>
                <a:gd name="T33" fmla="*/ 0 h 57"/>
                <a:gd name="T34" fmla="*/ 1 w 71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71" h="57">
                  <a:moveTo>
                    <a:pt x="71" y="10"/>
                  </a:moveTo>
                  <a:lnTo>
                    <a:pt x="66" y="0"/>
                  </a:lnTo>
                  <a:lnTo>
                    <a:pt x="62" y="0"/>
                  </a:lnTo>
                  <a:lnTo>
                    <a:pt x="53" y="0"/>
                  </a:lnTo>
                  <a:lnTo>
                    <a:pt x="39" y="0"/>
                  </a:lnTo>
                  <a:lnTo>
                    <a:pt x="25" y="2"/>
                  </a:lnTo>
                  <a:lnTo>
                    <a:pt x="13" y="7"/>
                  </a:lnTo>
                  <a:lnTo>
                    <a:pt x="3" y="15"/>
                  </a:lnTo>
                  <a:lnTo>
                    <a:pt x="0" y="25"/>
                  </a:lnTo>
                  <a:lnTo>
                    <a:pt x="6" y="42"/>
                  </a:lnTo>
                  <a:lnTo>
                    <a:pt x="16" y="54"/>
                  </a:lnTo>
                  <a:lnTo>
                    <a:pt x="28" y="57"/>
                  </a:lnTo>
                  <a:lnTo>
                    <a:pt x="39" y="53"/>
                  </a:lnTo>
                  <a:lnTo>
                    <a:pt x="49" y="44"/>
                  </a:lnTo>
                  <a:lnTo>
                    <a:pt x="58" y="33"/>
                  </a:lnTo>
                  <a:lnTo>
                    <a:pt x="64" y="22"/>
                  </a:lnTo>
                  <a:lnTo>
                    <a:pt x="70" y="14"/>
                  </a:lnTo>
                  <a:lnTo>
                    <a:pt x="71" y="1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46" name="Freeform 18"/>
            <p:cNvSpPr>
              <a:spLocks/>
            </p:cNvSpPr>
            <p:nvPr/>
          </p:nvSpPr>
          <p:spPr bwMode="auto">
            <a:xfrm>
              <a:off x="2647" y="1610"/>
              <a:ext cx="26" cy="36"/>
            </a:xfrm>
            <a:custGeom>
              <a:avLst/>
              <a:gdLst>
                <a:gd name="T0" fmla="*/ 1 w 52"/>
                <a:gd name="T1" fmla="*/ 0 h 73"/>
                <a:gd name="T2" fmla="*/ 1 w 52"/>
                <a:gd name="T3" fmla="*/ 0 h 73"/>
                <a:gd name="T4" fmla="*/ 1 w 52"/>
                <a:gd name="T5" fmla="*/ 0 h 73"/>
                <a:gd name="T6" fmla="*/ 1 w 52"/>
                <a:gd name="T7" fmla="*/ 0 h 73"/>
                <a:gd name="T8" fmla="*/ 1 w 52"/>
                <a:gd name="T9" fmla="*/ 0 h 73"/>
                <a:gd name="T10" fmla="*/ 1 w 52"/>
                <a:gd name="T11" fmla="*/ 0 h 73"/>
                <a:gd name="T12" fmla="*/ 0 w 52"/>
                <a:gd name="T13" fmla="*/ 0 h 73"/>
                <a:gd name="T14" fmla="*/ 1 w 52"/>
                <a:gd name="T15" fmla="*/ 0 h 73"/>
                <a:gd name="T16" fmla="*/ 1 w 52"/>
                <a:gd name="T17" fmla="*/ 0 h 73"/>
                <a:gd name="T18" fmla="*/ 1 w 52"/>
                <a:gd name="T19" fmla="*/ 0 h 73"/>
                <a:gd name="T20" fmla="*/ 1 w 52"/>
                <a:gd name="T21" fmla="*/ 0 h 73"/>
                <a:gd name="T22" fmla="*/ 1 w 52"/>
                <a:gd name="T23" fmla="*/ 0 h 73"/>
                <a:gd name="T24" fmla="*/ 1 w 52"/>
                <a:gd name="T25" fmla="*/ 0 h 73"/>
                <a:gd name="T26" fmla="*/ 1 w 52"/>
                <a:gd name="T27" fmla="*/ 0 h 73"/>
                <a:gd name="T28" fmla="*/ 1 w 52"/>
                <a:gd name="T29" fmla="*/ 0 h 73"/>
                <a:gd name="T30" fmla="*/ 1 w 52"/>
                <a:gd name="T31" fmla="*/ 0 h 73"/>
                <a:gd name="T32" fmla="*/ 1 w 52"/>
                <a:gd name="T33" fmla="*/ 0 h 73"/>
                <a:gd name="T34" fmla="*/ 1 w 52"/>
                <a:gd name="T35" fmla="*/ 0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52" h="73">
                  <a:moveTo>
                    <a:pt x="32" y="0"/>
                  </a:moveTo>
                  <a:lnTo>
                    <a:pt x="20" y="0"/>
                  </a:lnTo>
                  <a:lnTo>
                    <a:pt x="18" y="4"/>
                  </a:lnTo>
                  <a:lnTo>
                    <a:pt x="14" y="12"/>
                  </a:lnTo>
                  <a:lnTo>
                    <a:pt x="8" y="23"/>
                  </a:lnTo>
                  <a:lnTo>
                    <a:pt x="2" y="36"/>
                  </a:lnTo>
                  <a:lnTo>
                    <a:pt x="0" y="50"/>
                  </a:lnTo>
                  <a:lnTo>
                    <a:pt x="1" y="61"/>
                  </a:lnTo>
                  <a:lnTo>
                    <a:pt x="9" y="69"/>
                  </a:lnTo>
                  <a:lnTo>
                    <a:pt x="25" y="73"/>
                  </a:lnTo>
                  <a:lnTo>
                    <a:pt x="41" y="69"/>
                  </a:lnTo>
                  <a:lnTo>
                    <a:pt x="50" y="61"/>
                  </a:lnTo>
                  <a:lnTo>
                    <a:pt x="52" y="50"/>
                  </a:lnTo>
                  <a:lnTo>
                    <a:pt x="49" y="36"/>
                  </a:lnTo>
                  <a:lnTo>
                    <a:pt x="45" y="23"/>
                  </a:lnTo>
                  <a:lnTo>
                    <a:pt x="39" y="12"/>
                  </a:lnTo>
                  <a:lnTo>
                    <a:pt x="34" y="4"/>
                  </a:lnTo>
                  <a:lnTo>
                    <a:pt x="32" y="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47" name="Freeform 19"/>
            <p:cNvSpPr>
              <a:spLocks/>
            </p:cNvSpPr>
            <p:nvPr/>
          </p:nvSpPr>
          <p:spPr bwMode="auto">
            <a:xfrm>
              <a:off x="2667" y="1602"/>
              <a:ext cx="36" cy="28"/>
            </a:xfrm>
            <a:custGeom>
              <a:avLst/>
              <a:gdLst>
                <a:gd name="T0" fmla="*/ 1 w 71"/>
                <a:gd name="T1" fmla="*/ 0 h 57"/>
                <a:gd name="T2" fmla="*/ 0 w 71"/>
                <a:gd name="T3" fmla="*/ 0 h 57"/>
                <a:gd name="T4" fmla="*/ 1 w 71"/>
                <a:gd name="T5" fmla="*/ 0 h 57"/>
                <a:gd name="T6" fmla="*/ 1 w 71"/>
                <a:gd name="T7" fmla="*/ 0 h 57"/>
                <a:gd name="T8" fmla="*/ 1 w 71"/>
                <a:gd name="T9" fmla="*/ 0 h 57"/>
                <a:gd name="T10" fmla="*/ 1 w 71"/>
                <a:gd name="T11" fmla="*/ 0 h 57"/>
                <a:gd name="T12" fmla="*/ 1 w 71"/>
                <a:gd name="T13" fmla="*/ 0 h 57"/>
                <a:gd name="T14" fmla="*/ 1 w 71"/>
                <a:gd name="T15" fmla="*/ 0 h 57"/>
                <a:gd name="T16" fmla="*/ 1 w 71"/>
                <a:gd name="T17" fmla="*/ 0 h 57"/>
                <a:gd name="T18" fmla="*/ 1 w 71"/>
                <a:gd name="T19" fmla="*/ 0 h 57"/>
                <a:gd name="T20" fmla="*/ 1 w 71"/>
                <a:gd name="T21" fmla="*/ 0 h 57"/>
                <a:gd name="T22" fmla="*/ 1 w 71"/>
                <a:gd name="T23" fmla="*/ 0 h 57"/>
                <a:gd name="T24" fmla="*/ 1 w 71"/>
                <a:gd name="T25" fmla="*/ 0 h 57"/>
                <a:gd name="T26" fmla="*/ 1 w 71"/>
                <a:gd name="T27" fmla="*/ 0 h 57"/>
                <a:gd name="T28" fmla="*/ 1 w 71"/>
                <a:gd name="T29" fmla="*/ 0 h 57"/>
                <a:gd name="T30" fmla="*/ 1 w 71"/>
                <a:gd name="T31" fmla="*/ 0 h 57"/>
                <a:gd name="T32" fmla="*/ 1 w 71"/>
                <a:gd name="T33" fmla="*/ 0 h 57"/>
                <a:gd name="T34" fmla="*/ 1 w 71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71" h="57">
                  <a:moveTo>
                    <a:pt x="6" y="0"/>
                  </a:moveTo>
                  <a:lnTo>
                    <a:pt x="0" y="10"/>
                  </a:lnTo>
                  <a:lnTo>
                    <a:pt x="1" y="14"/>
                  </a:lnTo>
                  <a:lnTo>
                    <a:pt x="7" y="22"/>
                  </a:lnTo>
                  <a:lnTo>
                    <a:pt x="14" y="33"/>
                  </a:lnTo>
                  <a:lnTo>
                    <a:pt x="23" y="44"/>
                  </a:lnTo>
                  <a:lnTo>
                    <a:pt x="32" y="53"/>
                  </a:lnTo>
                  <a:lnTo>
                    <a:pt x="44" y="57"/>
                  </a:lnTo>
                  <a:lnTo>
                    <a:pt x="55" y="54"/>
                  </a:lnTo>
                  <a:lnTo>
                    <a:pt x="66" y="42"/>
                  </a:lnTo>
                  <a:lnTo>
                    <a:pt x="71" y="25"/>
                  </a:lnTo>
                  <a:lnTo>
                    <a:pt x="68" y="15"/>
                  </a:lnTo>
                  <a:lnTo>
                    <a:pt x="60" y="7"/>
                  </a:lnTo>
                  <a:lnTo>
                    <a:pt x="46" y="2"/>
                  </a:lnTo>
                  <a:lnTo>
                    <a:pt x="32" y="0"/>
                  </a:lnTo>
                  <a:lnTo>
                    <a:pt x="19" y="0"/>
                  </a:lnTo>
                  <a:lnTo>
                    <a:pt x="9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48" name="Freeform 20"/>
            <p:cNvSpPr>
              <a:spLocks/>
            </p:cNvSpPr>
            <p:nvPr/>
          </p:nvSpPr>
          <p:spPr bwMode="auto">
            <a:xfrm>
              <a:off x="2667" y="1569"/>
              <a:ext cx="36" cy="28"/>
            </a:xfrm>
            <a:custGeom>
              <a:avLst/>
              <a:gdLst>
                <a:gd name="T0" fmla="*/ 0 w 71"/>
                <a:gd name="T1" fmla="*/ 0 h 57"/>
                <a:gd name="T2" fmla="*/ 1 w 71"/>
                <a:gd name="T3" fmla="*/ 0 h 57"/>
                <a:gd name="T4" fmla="*/ 1 w 71"/>
                <a:gd name="T5" fmla="*/ 0 h 57"/>
                <a:gd name="T6" fmla="*/ 1 w 71"/>
                <a:gd name="T7" fmla="*/ 0 h 57"/>
                <a:gd name="T8" fmla="*/ 1 w 71"/>
                <a:gd name="T9" fmla="*/ 0 h 57"/>
                <a:gd name="T10" fmla="*/ 1 w 71"/>
                <a:gd name="T11" fmla="*/ 0 h 57"/>
                <a:gd name="T12" fmla="*/ 1 w 71"/>
                <a:gd name="T13" fmla="*/ 0 h 57"/>
                <a:gd name="T14" fmla="*/ 1 w 71"/>
                <a:gd name="T15" fmla="*/ 0 h 57"/>
                <a:gd name="T16" fmla="*/ 1 w 71"/>
                <a:gd name="T17" fmla="*/ 0 h 57"/>
                <a:gd name="T18" fmla="*/ 1 w 71"/>
                <a:gd name="T19" fmla="*/ 0 h 57"/>
                <a:gd name="T20" fmla="*/ 1 w 71"/>
                <a:gd name="T21" fmla="*/ 0 h 57"/>
                <a:gd name="T22" fmla="*/ 1 w 71"/>
                <a:gd name="T23" fmla="*/ 0 h 57"/>
                <a:gd name="T24" fmla="*/ 1 w 71"/>
                <a:gd name="T25" fmla="*/ 0 h 57"/>
                <a:gd name="T26" fmla="*/ 1 w 71"/>
                <a:gd name="T27" fmla="*/ 0 h 57"/>
                <a:gd name="T28" fmla="*/ 1 w 71"/>
                <a:gd name="T29" fmla="*/ 0 h 57"/>
                <a:gd name="T30" fmla="*/ 1 w 71"/>
                <a:gd name="T31" fmla="*/ 0 h 57"/>
                <a:gd name="T32" fmla="*/ 1 w 71"/>
                <a:gd name="T33" fmla="*/ 0 h 57"/>
                <a:gd name="T34" fmla="*/ 0 w 71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71" h="57">
                  <a:moveTo>
                    <a:pt x="0" y="47"/>
                  </a:moveTo>
                  <a:lnTo>
                    <a:pt x="6" y="57"/>
                  </a:lnTo>
                  <a:lnTo>
                    <a:pt x="9" y="57"/>
                  </a:lnTo>
                  <a:lnTo>
                    <a:pt x="19" y="57"/>
                  </a:lnTo>
                  <a:lnTo>
                    <a:pt x="32" y="57"/>
                  </a:lnTo>
                  <a:lnTo>
                    <a:pt x="46" y="55"/>
                  </a:lnTo>
                  <a:lnTo>
                    <a:pt x="59" y="50"/>
                  </a:lnTo>
                  <a:lnTo>
                    <a:pt x="68" y="43"/>
                  </a:lnTo>
                  <a:lnTo>
                    <a:pt x="71" y="32"/>
                  </a:lnTo>
                  <a:lnTo>
                    <a:pt x="66" y="17"/>
                  </a:lnTo>
                  <a:lnTo>
                    <a:pt x="55" y="4"/>
                  </a:lnTo>
                  <a:lnTo>
                    <a:pt x="44" y="0"/>
                  </a:lnTo>
                  <a:lnTo>
                    <a:pt x="32" y="4"/>
                  </a:lnTo>
                  <a:lnTo>
                    <a:pt x="23" y="13"/>
                  </a:lnTo>
                  <a:lnTo>
                    <a:pt x="14" y="23"/>
                  </a:lnTo>
                  <a:lnTo>
                    <a:pt x="7" y="35"/>
                  </a:lnTo>
                  <a:lnTo>
                    <a:pt x="1" y="43"/>
                  </a:lnTo>
                  <a:lnTo>
                    <a:pt x="0" y="47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49" name="Freeform 21"/>
            <p:cNvSpPr>
              <a:spLocks/>
            </p:cNvSpPr>
            <p:nvPr/>
          </p:nvSpPr>
          <p:spPr bwMode="auto">
            <a:xfrm>
              <a:off x="3368" y="2439"/>
              <a:ext cx="12" cy="12"/>
            </a:xfrm>
            <a:custGeom>
              <a:avLst/>
              <a:gdLst>
                <a:gd name="T0" fmla="*/ 1 w 24"/>
                <a:gd name="T1" fmla="*/ 1 h 24"/>
                <a:gd name="T2" fmla="*/ 1 w 24"/>
                <a:gd name="T3" fmla="*/ 1 h 24"/>
                <a:gd name="T4" fmla="*/ 1 w 24"/>
                <a:gd name="T5" fmla="*/ 1 h 24"/>
                <a:gd name="T6" fmla="*/ 1 w 24"/>
                <a:gd name="T7" fmla="*/ 1 h 24"/>
                <a:gd name="T8" fmla="*/ 0 w 24"/>
                <a:gd name="T9" fmla="*/ 1 h 24"/>
                <a:gd name="T10" fmla="*/ 1 w 24"/>
                <a:gd name="T11" fmla="*/ 1 h 24"/>
                <a:gd name="T12" fmla="*/ 1 w 24"/>
                <a:gd name="T13" fmla="*/ 1 h 24"/>
                <a:gd name="T14" fmla="*/ 1 w 24"/>
                <a:gd name="T15" fmla="*/ 1 h 24"/>
                <a:gd name="T16" fmla="*/ 1 w 24"/>
                <a:gd name="T17" fmla="*/ 0 h 24"/>
                <a:gd name="T18" fmla="*/ 1 w 24"/>
                <a:gd name="T19" fmla="*/ 1 h 24"/>
                <a:gd name="T20" fmla="*/ 1 w 24"/>
                <a:gd name="T21" fmla="*/ 1 h 24"/>
                <a:gd name="T22" fmla="*/ 1 w 24"/>
                <a:gd name="T23" fmla="*/ 1 h 24"/>
                <a:gd name="T24" fmla="*/ 1 w 24"/>
                <a:gd name="T25" fmla="*/ 1 h 24"/>
                <a:gd name="T26" fmla="*/ 1 w 24"/>
                <a:gd name="T27" fmla="*/ 1 h 24"/>
                <a:gd name="T28" fmla="*/ 1 w 24"/>
                <a:gd name="T29" fmla="*/ 1 h 24"/>
                <a:gd name="T30" fmla="*/ 1 w 24"/>
                <a:gd name="T31" fmla="*/ 1 h 24"/>
                <a:gd name="T32" fmla="*/ 1 w 24"/>
                <a:gd name="T33" fmla="*/ 1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24" h="24">
                  <a:moveTo>
                    <a:pt x="11" y="24"/>
                  </a:moveTo>
                  <a:lnTo>
                    <a:pt x="7" y="23"/>
                  </a:lnTo>
                  <a:lnTo>
                    <a:pt x="3" y="20"/>
                  </a:lnTo>
                  <a:lnTo>
                    <a:pt x="1" y="16"/>
                  </a:lnTo>
                  <a:lnTo>
                    <a:pt x="0" y="11"/>
                  </a:lnTo>
                  <a:lnTo>
                    <a:pt x="1" y="7"/>
                  </a:lnTo>
                  <a:lnTo>
                    <a:pt x="3" y="3"/>
                  </a:lnTo>
                  <a:lnTo>
                    <a:pt x="7" y="1"/>
                  </a:lnTo>
                  <a:lnTo>
                    <a:pt x="11" y="0"/>
                  </a:lnTo>
                  <a:lnTo>
                    <a:pt x="16" y="1"/>
                  </a:lnTo>
                  <a:lnTo>
                    <a:pt x="20" y="3"/>
                  </a:lnTo>
                  <a:lnTo>
                    <a:pt x="23" y="7"/>
                  </a:lnTo>
                  <a:lnTo>
                    <a:pt x="24" y="11"/>
                  </a:lnTo>
                  <a:lnTo>
                    <a:pt x="23" y="16"/>
                  </a:lnTo>
                  <a:lnTo>
                    <a:pt x="20" y="20"/>
                  </a:lnTo>
                  <a:lnTo>
                    <a:pt x="16" y="23"/>
                  </a:lnTo>
                  <a:lnTo>
                    <a:pt x="11" y="24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50" name="Freeform 22"/>
            <p:cNvSpPr>
              <a:spLocks/>
            </p:cNvSpPr>
            <p:nvPr/>
          </p:nvSpPr>
          <p:spPr bwMode="auto">
            <a:xfrm>
              <a:off x="3361" y="2399"/>
              <a:ext cx="26" cy="36"/>
            </a:xfrm>
            <a:custGeom>
              <a:avLst/>
              <a:gdLst>
                <a:gd name="T0" fmla="*/ 0 w 53"/>
                <a:gd name="T1" fmla="*/ 0 h 73"/>
                <a:gd name="T2" fmla="*/ 0 w 53"/>
                <a:gd name="T3" fmla="*/ 0 h 73"/>
                <a:gd name="T4" fmla="*/ 0 w 53"/>
                <a:gd name="T5" fmla="*/ 0 h 73"/>
                <a:gd name="T6" fmla="*/ 0 w 53"/>
                <a:gd name="T7" fmla="*/ 0 h 73"/>
                <a:gd name="T8" fmla="*/ 0 w 53"/>
                <a:gd name="T9" fmla="*/ 0 h 73"/>
                <a:gd name="T10" fmla="*/ 0 w 53"/>
                <a:gd name="T11" fmla="*/ 0 h 73"/>
                <a:gd name="T12" fmla="*/ 0 w 53"/>
                <a:gd name="T13" fmla="*/ 0 h 73"/>
                <a:gd name="T14" fmla="*/ 0 w 53"/>
                <a:gd name="T15" fmla="*/ 0 h 73"/>
                <a:gd name="T16" fmla="*/ 0 w 53"/>
                <a:gd name="T17" fmla="*/ 0 h 73"/>
                <a:gd name="T18" fmla="*/ 0 w 53"/>
                <a:gd name="T19" fmla="*/ 0 h 73"/>
                <a:gd name="T20" fmla="*/ 0 w 53"/>
                <a:gd name="T21" fmla="*/ 0 h 73"/>
                <a:gd name="T22" fmla="*/ 0 w 53"/>
                <a:gd name="T23" fmla="*/ 0 h 73"/>
                <a:gd name="T24" fmla="*/ 0 w 53"/>
                <a:gd name="T25" fmla="*/ 0 h 73"/>
                <a:gd name="T26" fmla="*/ 0 w 53"/>
                <a:gd name="T27" fmla="*/ 0 h 73"/>
                <a:gd name="T28" fmla="*/ 0 w 53"/>
                <a:gd name="T29" fmla="*/ 0 h 73"/>
                <a:gd name="T30" fmla="*/ 0 w 53"/>
                <a:gd name="T31" fmla="*/ 0 h 73"/>
                <a:gd name="T32" fmla="*/ 0 w 53"/>
                <a:gd name="T33" fmla="*/ 0 h 73"/>
                <a:gd name="T34" fmla="*/ 0 w 53"/>
                <a:gd name="T35" fmla="*/ 0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53" h="73">
                  <a:moveTo>
                    <a:pt x="19" y="73"/>
                  </a:moveTo>
                  <a:lnTo>
                    <a:pt x="32" y="73"/>
                  </a:lnTo>
                  <a:lnTo>
                    <a:pt x="34" y="69"/>
                  </a:lnTo>
                  <a:lnTo>
                    <a:pt x="39" y="61"/>
                  </a:lnTo>
                  <a:lnTo>
                    <a:pt x="45" y="50"/>
                  </a:lnTo>
                  <a:lnTo>
                    <a:pt x="50" y="36"/>
                  </a:lnTo>
                  <a:lnTo>
                    <a:pt x="53" y="23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1"/>
                  </a:lnTo>
                  <a:lnTo>
                    <a:pt x="17" y="69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51" name="Freeform 23"/>
            <p:cNvSpPr>
              <a:spLocks/>
            </p:cNvSpPr>
            <p:nvPr/>
          </p:nvSpPr>
          <p:spPr bwMode="auto">
            <a:xfrm>
              <a:off x="3361" y="2399"/>
              <a:ext cx="26" cy="36"/>
            </a:xfrm>
            <a:custGeom>
              <a:avLst/>
              <a:gdLst>
                <a:gd name="T0" fmla="*/ 0 w 53"/>
                <a:gd name="T1" fmla="*/ 0 h 73"/>
                <a:gd name="T2" fmla="*/ 0 w 53"/>
                <a:gd name="T3" fmla="*/ 0 h 73"/>
                <a:gd name="T4" fmla="*/ 0 w 53"/>
                <a:gd name="T5" fmla="*/ 0 h 73"/>
                <a:gd name="T6" fmla="*/ 0 w 53"/>
                <a:gd name="T7" fmla="*/ 0 h 73"/>
                <a:gd name="T8" fmla="*/ 0 w 53"/>
                <a:gd name="T9" fmla="*/ 0 h 73"/>
                <a:gd name="T10" fmla="*/ 0 w 53"/>
                <a:gd name="T11" fmla="*/ 0 h 73"/>
                <a:gd name="T12" fmla="*/ 0 w 53"/>
                <a:gd name="T13" fmla="*/ 0 h 73"/>
                <a:gd name="T14" fmla="*/ 0 w 53"/>
                <a:gd name="T15" fmla="*/ 0 h 73"/>
                <a:gd name="T16" fmla="*/ 0 w 53"/>
                <a:gd name="T17" fmla="*/ 0 h 73"/>
                <a:gd name="T18" fmla="*/ 0 w 53"/>
                <a:gd name="T19" fmla="*/ 0 h 73"/>
                <a:gd name="T20" fmla="*/ 0 w 53"/>
                <a:gd name="T21" fmla="*/ 0 h 73"/>
                <a:gd name="T22" fmla="*/ 0 w 53"/>
                <a:gd name="T23" fmla="*/ 0 h 73"/>
                <a:gd name="T24" fmla="*/ 0 w 53"/>
                <a:gd name="T25" fmla="*/ 0 h 73"/>
                <a:gd name="T26" fmla="*/ 0 w 53"/>
                <a:gd name="T27" fmla="*/ 0 h 73"/>
                <a:gd name="T28" fmla="*/ 0 w 53"/>
                <a:gd name="T29" fmla="*/ 0 h 73"/>
                <a:gd name="T30" fmla="*/ 0 w 53"/>
                <a:gd name="T31" fmla="*/ 0 h 73"/>
                <a:gd name="T32" fmla="*/ 0 w 53"/>
                <a:gd name="T33" fmla="*/ 0 h 73"/>
                <a:gd name="T34" fmla="*/ 0 w 53"/>
                <a:gd name="T35" fmla="*/ 0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53" h="73">
                  <a:moveTo>
                    <a:pt x="19" y="73"/>
                  </a:moveTo>
                  <a:lnTo>
                    <a:pt x="32" y="73"/>
                  </a:lnTo>
                  <a:lnTo>
                    <a:pt x="34" y="69"/>
                  </a:lnTo>
                  <a:lnTo>
                    <a:pt x="39" y="61"/>
                  </a:lnTo>
                  <a:lnTo>
                    <a:pt x="45" y="50"/>
                  </a:lnTo>
                  <a:lnTo>
                    <a:pt x="50" y="36"/>
                  </a:lnTo>
                  <a:lnTo>
                    <a:pt x="53" y="23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1"/>
                  </a:lnTo>
                  <a:lnTo>
                    <a:pt x="17" y="69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52" name="Freeform 24"/>
            <p:cNvSpPr>
              <a:spLocks/>
            </p:cNvSpPr>
            <p:nvPr/>
          </p:nvSpPr>
          <p:spPr bwMode="auto">
            <a:xfrm>
              <a:off x="3331" y="2414"/>
              <a:ext cx="36" cy="29"/>
            </a:xfrm>
            <a:custGeom>
              <a:avLst/>
              <a:gdLst>
                <a:gd name="T0" fmla="*/ 1 w 71"/>
                <a:gd name="T1" fmla="*/ 1 h 58"/>
                <a:gd name="T2" fmla="*/ 1 w 71"/>
                <a:gd name="T3" fmla="*/ 1 h 58"/>
                <a:gd name="T4" fmla="*/ 1 w 71"/>
                <a:gd name="T5" fmla="*/ 1 h 58"/>
                <a:gd name="T6" fmla="*/ 1 w 71"/>
                <a:gd name="T7" fmla="*/ 1 h 58"/>
                <a:gd name="T8" fmla="*/ 1 w 71"/>
                <a:gd name="T9" fmla="*/ 1 h 58"/>
                <a:gd name="T10" fmla="*/ 1 w 71"/>
                <a:gd name="T11" fmla="*/ 1 h 58"/>
                <a:gd name="T12" fmla="*/ 1 w 71"/>
                <a:gd name="T13" fmla="*/ 1 h 58"/>
                <a:gd name="T14" fmla="*/ 1 w 71"/>
                <a:gd name="T15" fmla="*/ 0 h 58"/>
                <a:gd name="T16" fmla="*/ 1 w 71"/>
                <a:gd name="T17" fmla="*/ 1 h 58"/>
                <a:gd name="T18" fmla="*/ 1 w 71"/>
                <a:gd name="T19" fmla="*/ 1 h 58"/>
                <a:gd name="T20" fmla="*/ 0 w 71"/>
                <a:gd name="T21" fmla="*/ 1 h 58"/>
                <a:gd name="T22" fmla="*/ 1 w 71"/>
                <a:gd name="T23" fmla="*/ 1 h 58"/>
                <a:gd name="T24" fmla="*/ 1 w 71"/>
                <a:gd name="T25" fmla="*/ 1 h 58"/>
                <a:gd name="T26" fmla="*/ 1 w 71"/>
                <a:gd name="T27" fmla="*/ 1 h 58"/>
                <a:gd name="T28" fmla="*/ 1 w 71"/>
                <a:gd name="T29" fmla="*/ 1 h 58"/>
                <a:gd name="T30" fmla="*/ 1 w 71"/>
                <a:gd name="T31" fmla="*/ 1 h 58"/>
                <a:gd name="T32" fmla="*/ 1 w 71"/>
                <a:gd name="T33" fmla="*/ 1 h 58"/>
                <a:gd name="T34" fmla="*/ 1 w 71"/>
                <a:gd name="T35" fmla="*/ 1 h 5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71" h="58">
                  <a:moveTo>
                    <a:pt x="66" y="58"/>
                  </a:moveTo>
                  <a:lnTo>
                    <a:pt x="71" y="47"/>
                  </a:lnTo>
                  <a:lnTo>
                    <a:pt x="70" y="44"/>
                  </a:lnTo>
                  <a:lnTo>
                    <a:pt x="64" y="36"/>
                  </a:lnTo>
                  <a:lnTo>
                    <a:pt x="58" y="24"/>
                  </a:lnTo>
                  <a:lnTo>
                    <a:pt x="49" y="14"/>
                  </a:lnTo>
                  <a:lnTo>
                    <a:pt x="39" y="5"/>
                  </a:lnTo>
                  <a:lnTo>
                    <a:pt x="28" y="0"/>
                  </a:lnTo>
                  <a:lnTo>
                    <a:pt x="16" y="4"/>
                  </a:lnTo>
                  <a:lnTo>
                    <a:pt x="6" y="16"/>
                  </a:lnTo>
                  <a:lnTo>
                    <a:pt x="0" y="32"/>
                  </a:lnTo>
                  <a:lnTo>
                    <a:pt x="3" y="43"/>
                  </a:lnTo>
                  <a:lnTo>
                    <a:pt x="13" y="51"/>
                  </a:lnTo>
                  <a:lnTo>
                    <a:pt x="25" y="55"/>
                  </a:lnTo>
                  <a:lnTo>
                    <a:pt x="39" y="58"/>
                  </a:lnTo>
                  <a:lnTo>
                    <a:pt x="53" y="58"/>
                  </a:lnTo>
                  <a:lnTo>
                    <a:pt x="62" y="58"/>
                  </a:lnTo>
                  <a:lnTo>
                    <a:pt x="66" y="58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53" name="Freeform 25"/>
            <p:cNvSpPr>
              <a:spLocks/>
            </p:cNvSpPr>
            <p:nvPr/>
          </p:nvSpPr>
          <p:spPr bwMode="auto">
            <a:xfrm>
              <a:off x="3331" y="2447"/>
              <a:ext cx="37" cy="28"/>
            </a:xfrm>
            <a:custGeom>
              <a:avLst/>
              <a:gdLst>
                <a:gd name="T0" fmla="*/ 1 w 72"/>
                <a:gd name="T1" fmla="*/ 1 h 56"/>
                <a:gd name="T2" fmla="*/ 1 w 72"/>
                <a:gd name="T3" fmla="*/ 0 h 56"/>
                <a:gd name="T4" fmla="*/ 1 w 72"/>
                <a:gd name="T5" fmla="*/ 0 h 56"/>
                <a:gd name="T6" fmla="*/ 1 w 72"/>
                <a:gd name="T7" fmla="*/ 0 h 56"/>
                <a:gd name="T8" fmla="*/ 1 w 72"/>
                <a:gd name="T9" fmla="*/ 0 h 56"/>
                <a:gd name="T10" fmla="*/ 1 w 72"/>
                <a:gd name="T11" fmla="*/ 1 h 56"/>
                <a:gd name="T12" fmla="*/ 1 w 72"/>
                <a:gd name="T13" fmla="*/ 1 h 56"/>
                <a:gd name="T14" fmla="*/ 1 w 72"/>
                <a:gd name="T15" fmla="*/ 1 h 56"/>
                <a:gd name="T16" fmla="*/ 0 w 72"/>
                <a:gd name="T17" fmla="*/ 1 h 56"/>
                <a:gd name="T18" fmla="*/ 1 w 72"/>
                <a:gd name="T19" fmla="*/ 1 h 56"/>
                <a:gd name="T20" fmla="*/ 1 w 72"/>
                <a:gd name="T21" fmla="*/ 1 h 56"/>
                <a:gd name="T22" fmla="*/ 1 w 72"/>
                <a:gd name="T23" fmla="*/ 1 h 56"/>
                <a:gd name="T24" fmla="*/ 1 w 72"/>
                <a:gd name="T25" fmla="*/ 1 h 56"/>
                <a:gd name="T26" fmla="*/ 1 w 72"/>
                <a:gd name="T27" fmla="*/ 1 h 56"/>
                <a:gd name="T28" fmla="*/ 1 w 72"/>
                <a:gd name="T29" fmla="*/ 1 h 56"/>
                <a:gd name="T30" fmla="*/ 1 w 72"/>
                <a:gd name="T31" fmla="*/ 1 h 56"/>
                <a:gd name="T32" fmla="*/ 1 w 72"/>
                <a:gd name="T33" fmla="*/ 1 h 56"/>
                <a:gd name="T34" fmla="*/ 1 w 72"/>
                <a:gd name="T35" fmla="*/ 1 h 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72" h="56">
                  <a:moveTo>
                    <a:pt x="72" y="10"/>
                  </a:moveTo>
                  <a:lnTo>
                    <a:pt x="67" y="0"/>
                  </a:lnTo>
                  <a:lnTo>
                    <a:pt x="63" y="0"/>
                  </a:lnTo>
                  <a:lnTo>
                    <a:pt x="53" y="0"/>
                  </a:lnTo>
                  <a:lnTo>
                    <a:pt x="40" y="0"/>
                  </a:lnTo>
                  <a:lnTo>
                    <a:pt x="26" y="2"/>
                  </a:lnTo>
                  <a:lnTo>
                    <a:pt x="13" y="7"/>
                  </a:lnTo>
                  <a:lnTo>
                    <a:pt x="3" y="15"/>
                  </a:lnTo>
                  <a:lnTo>
                    <a:pt x="0" y="25"/>
                  </a:lnTo>
                  <a:lnTo>
                    <a:pt x="6" y="41"/>
                  </a:lnTo>
                  <a:lnTo>
                    <a:pt x="17" y="54"/>
                  </a:lnTo>
                  <a:lnTo>
                    <a:pt x="29" y="56"/>
                  </a:lnTo>
                  <a:lnTo>
                    <a:pt x="39" y="53"/>
                  </a:lnTo>
                  <a:lnTo>
                    <a:pt x="49" y="44"/>
                  </a:lnTo>
                  <a:lnTo>
                    <a:pt x="59" y="33"/>
                  </a:lnTo>
                  <a:lnTo>
                    <a:pt x="66" y="22"/>
                  </a:lnTo>
                  <a:lnTo>
                    <a:pt x="71" y="14"/>
                  </a:lnTo>
                  <a:lnTo>
                    <a:pt x="72" y="1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54" name="Freeform 26"/>
            <p:cNvSpPr>
              <a:spLocks/>
            </p:cNvSpPr>
            <p:nvPr/>
          </p:nvSpPr>
          <p:spPr bwMode="auto">
            <a:xfrm>
              <a:off x="3361" y="2454"/>
              <a:ext cx="26" cy="37"/>
            </a:xfrm>
            <a:custGeom>
              <a:avLst/>
              <a:gdLst>
                <a:gd name="T0" fmla="*/ 0 w 53"/>
                <a:gd name="T1" fmla="*/ 0 h 72"/>
                <a:gd name="T2" fmla="*/ 0 w 53"/>
                <a:gd name="T3" fmla="*/ 0 h 72"/>
                <a:gd name="T4" fmla="*/ 0 w 53"/>
                <a:gd name="T5" fmla="*/ 1 h 72"/>
                <a:gd name="T6" fmla="*/ 0 w 53"/>
                <a:gd name="T7" fmla="*/ 1 h 72"/>
                <a:gd name="T8" fmla="*/ 0 w 53"/>
                <a:gd name="T9" fmla="*/ 1 h 72"/>
                <a:gd name="T10" fmla="*/ 0 w 53"/>
                <a:gd name="T11" fmla="*/ 1 h 72"/>
                <a:gd name="T12" fmla="*/ 0 w 53"/>
                <a:gd name="T13" fmla="*/ 1 h 72"/>
                <a:gd name="T14" fmla="*/ 0 w 53"/>
                <a:gd name="T15" fmla="*/ 1 h 72"/>
                <a:gd name="T16" fmla="*/ 0 w 53"/>
                <a:gd name="T17" fmla="*/ 1 h 72"/>
                <a:gd name="T18" fmla="*/ 0 w 53"/>
                <a:gd name="T19" fmla="*/ 1 h 72"/>
                <a:gd name="T20" fmla="*/ 0 w 53"/>
                <a:gd name="T21" fmla="*/ 1 h 72"/>
                <a:gd name="T22" fmla="*/ 0 w 53"/>
                <a:gd name="T23" fmla="*/ 1 h 72"/>
                <a:gd name="T24" fmla="*/ 0 w 53"/>
                <a:gd name="T25" fmla="*/ 1 h 72"/>
                <a:gd name="T26" fmla="*/ 0 w 53"/>
                <a:gd name="T27" fmla="*/ 1 h 72"/>
                <a:gd name="T28" fmla="*/ 0 w 53"/>
                <a:gd name="T29" fmla="*/ 1 h 72"/>
                <a:gd name="T30" fmla="*/ 0 w 53"/>
                <a:gd name="T31" fmla="*/ 1 h 72"/>
                <a:gd name="T32" fmla="*/ 0 w 53"/>
                <a:gd name="T33" fmla="*/ 1 h 72"/>
                <a:gd name="T34" fmla="*/ 0 w 53"/>
                <a:gd name="T35" fmla="*/ 0 h 7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53" h="72">
                  <a:moveTo>
                    <a:pt x="33" y="0"/>
                  </a:moveTo>
                  <a:lnTo>
                    <a:pt x="20" y="0"/>
                  </a:lnTo>
                  <a:lnTo>
                    <a:pt x="18" y="3"/>
                  </a:lnTo>
                  <a:lnTo>
                    <a:pt x="13" y="11"/>
                  </a:lnTo>
                  <a:lnTo>
                    <a:pt x="8" y="23"/>
                  </a:lnTo>
                  <a:lnTo>
                    <a:pt x="3" y="35"/>
                  </a:lnTo>
                  <a:lnTo>
                    <a:pt x="0" y="49"/>
                  </a:lnTo>
                  <a:lnTo>
                    <a:pt x="2" y="61"/>
                  </a:lnTo>
                  <a:lnTo>
                    <a:pt x="10" y="69"/>
                  </a:lnTo>
                  <a:lnTo>
                    <a:pt x="26" y="72"/>
                  </a:lnTo>
                  <a:lnTo>
                    <a:pt x="42" y="69"/>
                  </a:lnTo>
                  <a:lnTo>
                    <a:pt x="51" y="61"/>
                  </a:lnTo>
                  <a:lnTo>
                    <a:pt x="53" y="49"/>
                  </a:lnTo>
                  <a:lnTo>
                    <a:pt x="50" y="35"/>
                  </a:lnTo>
                  <a:lnTo>
                    <a:pt x="46" y="23"/>
                  </a:lnTo>
                  <a:lnTo>
                    <a:pt x="40" y="11"/>
                  </a:lnTo>
                  <a:lnTo>
                    <a:pt x="35" y="3"/>
                  </a:lnTo>
                  <a:lnTo>
                    <a:pt x="33" y="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55" name="Freeform 27"/>
            <p:cNvSpPr>
              <a:spLocks/>
            </p:cNvSpPr>
            <p:nvPr/>
          </p:nvSpPr>
          <p:spPr bwMode="auto">
            <a:xfrm>
              <a:off x="3381" y="2447"/>
              <a:ext cx="36" cy="28"/>
            </a:xfrm>
            <a:custGeom>
              <a:avLst/>
              <a:gdLst>
                <a:gd name="T0" fmla="*/ 1 w 71"/>
                <a:gd name="T1" fmla="*/ 0 h 56"/>
                <a:gd name="T2" fmla="*/ 0 w 71"/>
                <a:gd name="T3" fmla="*/ 1 h 56"/>
                <a:gd name="T4" fmla="*/ 1 w 71"/>
                <a:gd name="T5" fmla="*/ 1 h 56"/>
                <a:gd name="T6" fmla="*/ 1 w 71"/>
                <a:gd name="T7" fmla="*/ 1 h 56"/>
                <a:gd name="T8" fmla="*/ 1 w 71"/>
                <a:gd name="T9" fmla="*/ 1 h 56"/>
                <a:gd name="T10" fmla="*/ 1 w 71"/>
                <a:gd name="T11" fmla="*/ 1 h 56"/>
                <a:gd name="T12" fmla="*/ 1 w 71"/>
                <a:gd name="T13" fmla="*/ 1 h 56"/>
                <a:gd name="T14" fmla="*/ 1 w 71"/>
                <a:gd name="T15" fmla="*/ 1 h 56"/>
                <a:gd name="T16" fmla="*/ 1 w 71"/>
                <a:gd name="T17" fmla="*/ 1 h 56"/>
                <a:gd name="T18" fmla="*/ 1 w 71"/>
                <a:gd name="T19" fmla="*/ 1 h 56"/>
                <a:gd name="T20" fmla="*/ 1 w 71"/>
                <a:gd name="T21" fmla="*/ 1 h 56"/>
                <a:gd name="T22" fmla="*/ 1 w 71"/>
                <a:gd name="T23" fmla="*/ 1 h 56"/>
                <a:gd name="T24" fmla="*/ 1 w 71"/>
                <a:gd name="T25" fmla="*/ 1 h 56"/>
                <a:gd name="T26" fmla="*/ 1 w 71"/>
                <a:gd name="T27" fmla="*/ 1 h 56"/>
                <a:gd name="T28" fmla="*/ 1 w 71"/>
                <a:gd name="T29" fmla="*/ 0 h 56"/>
                <a:gd name="T30" fmla="*/ 1 w 71"/>
                <a:gd name="T31" fmla="*/ 0 h 56"/>
                <a:gd name="T32" fmla="*/ 1 w 71"/>
                <a:gd name="T33" fmla="*/ 0 h 56"/>
                <a:gd name="T34" fmla="*/ 1 w 71"/>
                <a:gd name="T35" fmla="*/ 0 h 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71" h="56">
                  <a:moveTo>
                    <a:pt x="6" y="0"/>
                  </a:moveTo>
                  <a:lnTo>
                    <a:pt x="0" y="10"/>
                  </a:lnTo>
                  <a:lnTo>
                    <a:pt x="1" y="14"/>
                  </a:lnTo>
                  <a:lnTo>
                    <a:pt x="7" y="22"/>
                  </a:lnTo>
                  <a:lnTo>
                    <a:pt x="14" y="33"/>
                  </a:lnTo>
                  <a:lnTo>
                    <a:pt x="23" y="44"/>
                  </a:lnTo>
                  <a:lnTo>
                    <a:pt x="32" y="53"/>
                  </a:lnTo>
                  <a:lnTo>
                    <a:pt x="44" y="56"/>
                  </a:lnTo>
                  <a:lnTo>
                    <a:pt x="55" y="54"/>
                  </a:lnTo>
                  <a:lnTo>
                    <a:pt x="66" y="41"/>
                  </a:lnTo>
                  <a:lnTo>
                    <a:pt x="71" y="25"/>
                  </a:lnTo>
                  <a:lnTo>
                    <a:pt x="68" y="15"/>
                  </a:lnTo>
                  <a:lnTo>
                    <a:pt x="59" y="7"/>
                  </a:lnTo>
                  <a:lnTo>
                    <a:pt x="46" y="2"/>
                  </a:lnTo>
                  <a:lnTo>
                    <a:pt x="32" y="0"/>
                  </a:lnTo>
                  <a:lnTo>
                    <a:pt x="20" y="0"/>
                  </a:lnTo>
                  <a:lnTo>
                    <a:pt x="9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56" name="Freeform 28"/>
            <p:cNvSpPr>
              <a:spLocks/>
            </p:cNvSpPr>
            <p:nvPr/>
          </p:nvSpPr>
          <p:spPr bwMode="auto">
            <a:xfrm>
              <a:off x="3380" y="2414"/>
              <a:ext cx="37" cy="28"/>
            </a:xfrm>
            <a:custGeom>
              <a:avLst/>
              <a:gdLst>
                <a:gd name="T0" fmla="*/ 0 w 72"/>
                <a:gd name="T1" fmla="*/ 0 h 57"/>
                <a:gd name="T2" fmla="*/ 1 w 72"/>
                <a:gd name="T3" fmla="*/ 0 h 57"/>
                <a:gd name="T4" fmla="*/ 1 w 72"/>
                <a:gd name="T5" fmla="*/ 0 h 57"/>
                <a:gd name="T6" fmla="*/ 1 w 72"/>
                <a:gd name="T7" fmla="*/ 0 h 57"/>
                <a:gd name="T8" fmla="*/ 1 w 72"/>
                <a:gd name="T9" fmla="*/ 0 h 57"/>
                <a:gd name="T10" fmla="*/ 1 w 72"/>
                <a:gd name="T11" fmla="*/ 0 h 57"/>
                <a:gd name="T12" fmla="*/ 1 w 72"/>
                <a:gd name="T13" fmla="*/ 0 h 57"/>
                <a:gd name="T14" fmla="*/ 1 w 72"/>
                <a:gd name="T15" fmla="*/ 0 h 57"/>
                <a:gd name="T16" fmla="*/ 1 w 72"/>
                <a:gd name="T17" fmla="*/ 0 h 57"/>
                <a:gd name="T18" fmla="*/ 1 w 72"/>
                <a:gd name="T19" fmla="*/ 0 h 57"/>
                <a:gd name="T20" fmla="*/ 1 w 72"/>
                <a:gd name="T21" fmla="*/ 0 h 57"/>
                <a:gd name="T22" fmla="*/ 1 w 72"/>
                <a:gd name="T23" fmla="*/ 0 h 57"/>
                <a:gd name="T24" fmla="*/ 1 w 72"/>
                <a:gd name="T25" fmla="*/ 0 h 57"/>
                <a:gd name="T26" fmla="*/ 1 w 72"/>
                <a:gd name="T27" fmla="*/ 0 h 57"/>
                <a:gd name="T28" fmla="*/ 1 w 72"/>
                <a:gd name="T29" fmla="*/ 0 h 57"/>
                <a:gd name="T30" fmla="*/ 1 w 72"/>
                <a:gd name="T31" fmla="*/ 0 h 57"/>
                <a:gd name="T32" fmla="*/ 1 w 72"/>
                <a:gd name="T33" fmla="*/ 0 h 57"/>
                <a:gd name="T34" fmla="*/ 0 w 72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72" h="57">
                  <a:moveTo>
                    <a:pt x="0" y="46"/>
                  </a:moveTo>
                  <a:lnTo>
                    <a:pt x="6" y="57"/>
                  </a:lnTo>
                  <a:lnTo>
                    <a:pt x="9" y="57"/>
                  </a:lnTo>
                  <a:lnTo>
                    <a:pt x="19" y="57"/>
                  </a:lnTo>
                  <a:lnTo>
                    <a:pt x="32" y="57"/>
                  </a:lnTo>
                  <a:lnTo>
                    <a:pt x="47" y="54"/>
                  </a:lnTo>
                  <a:lnTo>
                    <a:pt x="60" y="50"/>
                  </a:lnTo>
                  <a:lnTo>
                    <a:pt x="69" y="43"/>
                  </a:lnTo>
                  <a:lnTo>
                    <a:pt x="72" y="31"/>
                  </a:lnTo>
                  <a:lnTo>
                    <a:pt x="67" y="16"/>
                  </a:lnTo>
                  <a:lnTo>
                    <a:pt x="55" y="4"/>
                  </a:lnTo>
                  <a:lnTo>
                    <a:pt x="44" y="0"/>
                  </a:lnTo>
                  <a:lnTo>
                    <a:pt x="33" y="4"/>
                  </a:lnTo>
                  <a:lnTo>
                    <a:pt x="23" y="13"/>
                  </a:lnTo>
                  <a:lnTo>
                    <a:pt x="14" y="23"/>
                  </a:lnTo>
                  <a:lnTo>
                    <a:pt x="7" y="35"/>
                  </a:lnTo>
                  <a:lnTo>
                    <a:pt x="1" y="43"/>
                  </a:lnTo>
                  <a:lnTo>
                    <a:pt x="0" y="46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57" name="Freeform 29"/>
            <p:cNvSpPr>
              <a:spLocks/>
            </p:cNvSpPr>
            <p:nvPr/>
          </p:nvSpPr>
          <p:spPr bwMode="auto">
            <a:xfrm>
              <a:off x="2672" y="2420"/>
              <a:ext cx="11" cy="12"/>
            </a:xfrm>
            <a:custGeom>
              <a:avLst/>
              <a:gdLst>
                <a:gd name="T0" fmla="*/ 0 w 23"/>
                <a:gd name="T1" fmla="*/ 1 h 24"/>
                <a:gd name="T2" fmla="*/ 0 w 23"/>
                <a:gd name="T3" fmla="*/ 1 h 24"/>
                <a:gd name="T4" fmla="*/ 0 w 23"/>
                <a:gd name="T5" fmla="*/ 1 h 24"/>
                <a:gd name="T6" fmla="*/ 0 w 23"/>
                <a:gd name="T7" fmla="*/ 1 h 24"/>
                <a:gd name="T8" fmla="*/ 0 w 23"/>
                <a:gd name="T9" fmla="*/ 1 h 24"/>
                <a:gd name="T10" fmla="*/ 0 w 23"/>
                <a:gd name="T11" fmla="*/ 1 h 24"/>
                <a:gd name="T12" fmla="*/ 0 w 23"/>
                <a:gd name="T13" fmla="*/ 1 h 24"/>
                <a:gd name="T14" fmla="*/ 0 w 23"/>
                <a:gd name="T15" fmla="*/ 1 h 24"/>
                <a:gd name="T16" fmla="*/ 0 w 23"/>
                <a:gd name="T17" fmla="*/ 0 h 24"/>
                <a:gd name="T18" fmla="*/ 0 w 23"/>
                <a:gd name="T19" fmla="*/ 1 h 24"/>
                <a:gd name="T20" fmla="*/ 0 w 23"/>
                <a:gd name="T21" fmla="*/ 1 h 24"/>
                <a:gd name="T22" fmla="*/ 0 w 23"/>
                <a:gd name="T23" fmla="*/ 1 h 24"/>
                <a:gd name="T24" fmla="*/ 0 w 23"/>
                <a:gd name="T25" fmla="*/ 1 h 24"/>
                <a:gd name="T26" fmla="*/ 0 w 23"/>
                <a:gd name="T27" fmla="*/ 1 h 24"/>
                <a:gd name="T28" fmla="*/ 0 w 23"/>
                <a:gd name="T29" fmla="*/ 1 h 24"/>
                <a:gd name="T30" fmla="*/ 0 w 23"/>
                <a:gd name="T31" fmla="*/ 1 h 24"/>
                <a:gd name="T32" fmla="*/ 0 w 23"/>
                <a:gd name="T33" fmla="*/ 1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23" h="24">
                  <a:moveTo>
                    <a:pt x="12" y="24"/>
                  </a:moveTo>
                  <a:lnTo>
                    <a:pt x="7" y="23"/>
                  </a:lnTo>
                  <a:lnTo>
                    <a:pt x="4" y="20"/>
                  </a:lnTo>
                  <a:lnTo>
                    <a:pt x="1" y="17"/>
                  </a:lnTo>
                  <a:lnTo>
                    <a:pt x="0" y="12"/>
                  </a:lnTo>
                  <a:lnTo>
                    <a:pt x="1" y="8"/>
                  </a:lnTo>
                  <a:lnTo>
                    <a:pt x="4" y="3"/>
                  </a:lnTo>
                  <a:lnTo>
                    <a:pt x="7" y="1"/>
                  </a:lnTo>
                  <a:lnTo>
                    <a:pt x="12" y="0"/>
                  </a:lnTo>
                  <a:lnTo>
                    <a:pt x="16" y="1"/>
                  </a:lnTo>
                  <a:lnTo>
                    <a:pt x="20" y="3"/>
                  </a:lnTo>
                  <a:lnTo>
                    <a:pt x="22" y="8"/>
                  </a:lnTo>
                  <a:lnTo>
                    <a:pt x="23" y="12"/>
                  </a:lnTo>
                  <a:lnTo>
                    <a:pt x="22" y="17"/>
                  </a:lnTo>
                  <a:lnTo>
                    <a:pt x="20" y="20"/>
                  </a:lnTo>
                  <a:lnTo>
                    <a:pt x="16" y="23"/>
                  </a:lnTo>
                  <a:lnTo>
                    <a:pt x="12" y="24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58" name="Freeform 30"/>
            <p:cNvSpPr>
              <a:spLocks/>
            </p:cNvSpPr>
            <p:nvPr/>
          </p:nvSpPr>
          <p:spPr bwMode="auto">
            <a:xfrm>
              <a:off x="2664" y="2381"/>
              <a:ext cx="26" cy="36"/>
            </a:xfrm>
            <a:custGeom>
              <a:avLst/>
              <a:gdLst>
                <a:gd name="T0" fmla="*/ 1 w 52"/>
                <a:gd name="T1" fmla="*/ 0 h 73"/>
                <a:gd name="T2" fmla="*/ 1 w 52"/>
                <a:gd name="T3" fmla="*/ 0 h 73"/>
                <a:gd name="T4" fmla="*/ 1 w 52"/>
                <a:gd name="T5" fmla="*/ 0 h 73"/>
                <a:gd name="T6" fmla="*/ 1 w 52"/>
                <a:gd name="T7" fmla="*/ 0 h 73"/>
                <a:gd name="T8" fmla="*/ 1 w 52"/>
                <a:gd name="T9" fmla="*/ 0 h 73"/>
                <a:gd name="T10" fmla="*/ 1 w 52"/>
                <a:gd name="T11" fmla="*/ 0 h 73"/>
                <a:gd name="T12" fmla="*/ 1 w 52"/>
                <a:gd name="T13" fmla="*/ 0 h 73"/>
                <a:gd name="T14" fmla="*/ 1 w 52"/>
                <a:gd name="T15" fmla="*/ 0 h 73"/>
                <a:gd name="T16" fmla="*/ 1 w 52"/>
                <a:gd name="T17" fmla="*/ 0 h 73"/>
                <a:gd name="T18" fmla="*/ 1 w 52"/>
                <a:gd name="T19" fmla="*/ 0 h 73"/>
                <a:gd name="T20" fmla="*/ 1 w 52"/>
                <a:gd name="T21" fmla="*/ 0 h 73"/>
                <a:gd name="T22" fmla="*/ 1 w 52"/>
                <a:gd name="T23" fmla="*/ 0 h 73"/>
                <a:gd name="T24" fmla="*/ 0 w 52"/>
                <a:gd name="T25" fmla="*/ 0 h 73"/>
                <a:gd name="T26" fmla="*/ 1 w 52"/>
                <a:gd name="T27" fmla="*/ 0 h 73"/>
                <a:gd name="T28" fmla="*/ 1 w 52"/>
                <a:gd name="T29" fmla="*/ 0 h 73"/>
                <a:gd name="T30" fmla="*/ 1 w 52"/>
                <a:gd name="T31" fmla="*/ 0 h 73"/>
                <a:gd name="T32" fmla="*/ 1 w 52"/>
                <a:gd name="T33" fmla="*/ 0 h 73"/>
                <a:gd name="T34" fmla="*/ 1 w 52"/>
                <a:gd name="T35" fmla="*/ 0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52" h="73">
                  <a:moveTo>
                    <a:pt x="20" y="73"/>
                  </a:moveTo>
                  <a:lnTo>
                    <a:pt x="31" y="73"/>
                  </a:lnTo>
                  <a:lnTo>
                    <a:pt x="34" y="69"/>
                  </a:lnTo>
                  <a:lnTo>
                    <a:pt x="38" y="61"/>
                  </a:lnTo>
                  <a:lnTo>
                    <a:pt x="44" y="50"/>
                  </a:lnTo>
                  <a:lnTo>
                    <a:pt x="50" y="36"/>
                  </a:lnTo>
                  <a:lnTo>
                    <a:pt x="52" y="23"/>
                  </a:lnTo>
                  <a:lnTo>
                    <a:pt x="51" y="12"/>
                  </a:lnTo>
                  <a:lnTo>
                    <a:pt x="43" y="4"/>
                  </a:lnTo>
                  <a:lnTo>
                    <a:pt x="27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3" y="61"/>
                  </a:lnTo>
                  <a:lnTo>
                    <a:pt x="17" y="69"/>
                  </a:lnTo>
                  <a:lnTo>
                    <a:pt x="20" y="73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59" name="Freeform 31"/>
            <p:cNvSpPr>
              <a:spLocks/>
            </p:cNvSpPr>
            <p:nvPr/>
          </p:nvSpPr>
          <p:spPr bwMode="auto">
            <a:xfrm>
              <a:off x="2664" y="2381"/>
              <a:ext cx="26" cy="36"/>
            </a:xfrm>
            <a:custGeom>
              <a:avLst/>
              <a:gdLst>
                <a:gd name="T0" fmla="*/ 1 w 52"/>
                <a:gd name="T1" fmla="*/ 0 h 73"/>
                <a:gd name="T2" fmla="*/ 1 w 52"/>
                <a:gd name="T3" fmla="*/ 0 h 73"/>
                <a:gd name="T4" fmla="*/ 1 w 52"/>
                <a:gd name="T5" fmla="*/ 0 h 73"/>
                <a:gd name="T6" fmla="*/ 1 w 52"/>
                <a:gd name="T7" fmla="*/ 0 h 73"/>
                <a:gd name="T8" fmla="*/ 1 w 52"/>
                <a:gd name="T9" fmla="*/ 0 h 73"/>
                <a:gd name="T10" fmla="*/ 1 w 52"/>
                <a:gd name="T11" fmla="*/ 0 h 73"/>
                <a:gd name="T12" fmla="*/ 1 w 52"/>
                <a:gd name="T13" fmla="*/ 0 h 73"/>
                <a:gd name="T14" fmla="*/ 1 w 52"/>
                <a:gd name="T15" fmla="*/ 0 h 73"/>
                <a:gd name="T16" fmla="*/ 1 w 52"/>
                <a:gd name="T17" fmla="*/ 0 h 73"/>
                <a:gd name="T18" fmla="*/ 1 w 52"/>
                <a:gd name="T19" fmla="*/ 0 h 73"/>
                <a:gd name="T20" fmla="*/ 1 w 52"/>
                <a:gd name="T21" fmla="*/ 0 h 73"/>
                <a:gd name="T22" fmla="*/ 1 w 52"/>
                <a:gd name="T23" fmla="*/ 0 h 73"/>
                <a:gd name="T24" fmla="*/ 0 w 52"/>
                <a:gd name="T25" fmla="*/ 0 h 73"/>
                <a:gd name="T26" fmla="*/ 1 w 52"/>
                <a:gd name="T27" fmla="*/ 0 h 73"/>
                <a:gd name="T28" fmla="*/ 1 w 52"/>
                <a:gd name="T29" fmla="*/ 0 h 73"/>
                <a:gd name="T30" fmla="*/ 1 w 52"/>
                <a:gd name="T31" fmla="*/ 0 h 73"/>
                <a:gd name="T32" fmla="*/ 1 w 52"/>
                <a:gd name="T33" fmla="*/ 0 h 73"/>
                <a:gd name="T34" fmla="*/ 1 w 52"/>
                <a:gd name="T35" fmla="*/ 0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52" h="73">
                  <a:moveTo>
                    <a:pt x="20" y="73"/>
                  </a:moveTo>
                  <a:lnTo>
                    <a:pt x="31" y="73"/>
                  </a:lnTo>
                  <a:lnTo>
                    <a:pt x="34" y="69"/>
                  </a:lnTo>
                  <a:lnTo>
                    <a:pt x="38" y="61"/>
                  </a:lnTo>
                  <a:lnTo>
                    <a:pt x="44" y="50"/>
                  </a:lnTo>
                  <a:lnTo>
                    <a:pt x="50" y="36"/>
                  </a:lnTo>
                  <a:lnTo>
                    <a:pt x="52" y="23"/>
                  </a:lnTo>
                  <a:lnTo>
                    <a:pt x="51" y="12"/>
                  </a:lnTo>
                  <a:lnTo>
                    <a:pt x="43" y="4"/>
                  </a:lnTo>
                  <a:lnTo>
                    <a:pt x="27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3" y="61"/>
                  </a:lnTo>
                  <a:lnTo>
                    <a:pt x="17" y="69"/>
                  </a:lnTo>
                  <a:lnTo>
                    <a:pt x="20" y="73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60" name="Freeform 32"/>
            <p:cNvSpPr>
              <a:spLocks/>
            </p:cNvSpPr>
            <p:nvPr/>
          </p:nvSpPr>
          <p:spPr bwMode="auto">
            <a:xfrm>
              <a:off x="2635" y="2396"/>
              <a:ext cx="35" cy="28"/>
            </a:xfrm>
            <a:custGeom>
              <a:avLst/>
              <a:gdLst>
                <a:gd name="T0" fmla="*/ 0 w 72"/>
                <a:gd name="T1" fmla="*/ 0 h 58"/>
                <a:gd name="T2" fmla="*/ 0 w 72"/>
                <a:gd name="T3" fmla="*/ 0 h 58"/>
                <a:gd name="T4" fmla="*/ 0 w 72"/>
                <a:gd name="T5" fmla="*/ 0 h 58"/>
                <a:gd name="T6" fmla="*/ 0 w 72"/>
                <a:gd name="T7" fmla="*/ 0 h 58"/>
                <a:gd name="T8" fmla="*/ 0 w 72"/>
                <a:gd name="T9" fmla="*/ 0 h 58"/>
                <a:gd name="T10" fmla="*/ 0 w 72"/>
                <a:gd name="T11" fmla="*/ 0 h 58"/>
                <a:gd name="T12" fmla="*/ 0 w 72"/>
                <a:gd name="T13" fmla="*/ 0 h 58"/>
                <a:gd name="T14" fmla="*/ 0 w 72"/>
                <a:gd name="T15" fmla="*/ 0 h 58"/>
                <a:gd name="T16" fmla="*/ 0 w 72"/>
                <a:gd name="T17" fmla="*/ 0 h 58"/>
                <a:gd name="T18" fmla="*/ 0 w 72"/>
                <a:gd name="T19" fmla="*/ 0 h 58"/>
                <a:gd name="T20" fmla="*/ 0 w 72"/>
                <a:gd name="T21" fmla="*/ 0 h 58"/>
                <a:gd name="T22" fmla="*/ 0 w 72"/>
                <a:gd name="T23" fmla="*/ 0 h 58"/>
                <a:gd name="T24" fmla="*/ 0 w 72"/>
                <a:gd name="T25" fmla="*/ 0 h 58"/>
                <a:gd name="T26" fmla="*/ 0 w 72"/>
                <a:gd name="T27" fmla="*/ 0 h 58"/>
                <a:gd name="T28" fmla="*/ 0 w 72"/>
                <a:gd name="T29" fmla="*/ 0 h 58"/>
                <a:gd name="T30" fmla="*/ 0 w 72"/>
                <a:gd name="T31" fmla="*/ 0 h 58"/>
                <a:gd name="T32" fmla="*/ 0 w 72"/>
                <a:gd name="T33" fmla="*/ 0 h 58"/>
                <a:gd name="T34" fmla="*/ 0 w 72"/>
                <a:gd name="T35" fmla="*/ 0 h 5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72" h="58">
                  <a:moveTo>
                    <a:pt x="66" y="58"/>
                  </a:moveTo>
                  <a:lnTo>
                    <a:pt x="72" y="47"/>
                  </a:lnTo>
                  <a:lnTo>
                    <a:pt x="71" y="44"/>
                  </a:lnTo>
                  <a:lnTo>
                    <a:pt x="65" y="36"/>
                  </a:lnTo>
                  <a:lnTo>
                    <a:pt x="58" y="24"/>
                  </a:lnTo>
                  <a:lnTo>
                    <a:pt x="50" y="14"/>
                  </a:lnTo>
                  <a:lnTo>
                    <a:pt x="40" y="5"/>
                  </a:lnTo>
                  <a:lnTo>
                    <a:pt x="28" y="0"/>
                  </a:lnTo>
                  <a:lnTo>
                    <a:pt x="16" y="3"/>
                  </a:lnTo>
                  <a:lnTo>
                    <a:pt x="6" y="15"/>
                  </a:lnTo>
                  <a:lnTo>
                    <a:pt x="0" y="31"/>
                  </a:lnTo>
                  <a:lnTo>
                    <a:pt x="4" y="43"/>
                  </a:lnTo>
                  <a:lnTo>
                    <a:pt x="12" y="51"/>
                  </a:lnTo>
                  <a:lnTo>
                    <a:pt x="26" y="56"/>
                  </a:lnTo>
                  <a:lnTo>
                    <a:pt x="40" y="58"/>
                  </a:lnTo>
                  <a:lnTo>
                    <a:pt x="52" y="58"/>
                  </a:lnTo>
                  <a:lnTo>
                    <a:pt x="63" y="58"/>
                  </a:lnTo>
                  <a:lnTo>
                    <a:pt x="66" y="58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61" name="Freeform 33"/>
            <p:cNvSpPr>
              <a:spLocks/>
            </p:cNvSpPr>
            <p:nvPr/>
          </p:nvSpPr>
          <p:spPr bwMode="auto">
            <a:xfrm>
              <a:off x="2635" y="2428"/>
              <a:ext cx="35" cy="29"/>
            </a:xfrm>
            <a:custGeom>
              <a:avLst/>
              <a:gdLst>
                <a:gd name="T0" fmla="*/ 0 w 72"/>
                <a:gd name="T1" fmla="*/ 1 h 56"/>
                <a:gd name="T2" fmla="*/ 0 w 72"/>
                <a:gd name="T3" fmla="*/ 0 h 56"/>
                <a:gd name="T4" fmla="*/ 0 w 72"/>
                <a:gd name="T5" fmla="*/ 0 h 56"/>
                <a:gd name="T6" fmla="*/ 0 w 72"/>
                <a:gd name="T7" fmla="*/ 0 h 56"/>
                <a:gd name="T8" fmla="*/ 0 w 72"/>
                <a:gd name="T9" fmla="*/ 0 h 56"/>
                <a:gd name="T10" fmla="*/ 0 w 72"/>
                <a:gd name="T11" fmla="*/ 1 h 56"/>
                <a:gd name="T12" fmla="*/ 0 w 72"/>
                <a:gd name="T13" fmla="*/ 1 h 56"/>
                <a:gd name="T14" fmla="*/ 0 w 72"/>
                <a:gd name="T15" fmla="*/ 1 h 56"/>
                <a:gd name="T16" fmla="*/ 0 w 72"/>
                <a:gd name="T17" fmla="*/ 1 h 56"/>
                <a:gd name="T18" fmla="*/ 0 w 72"/>
                <a:gd name="T19" fmla="*/ 1 h 56"/>
                <a:gd name="T20" fmla="*/ 0 w 72"/>
                <a:gd name="T21" fmla="*/ 1 h 56"/>
                <a:gd name="T22" fmla="*/ 0 w 72"/>
                <a:gd name="T23" fmla="*/ 1 h 56"/>
                <a:gd name="T24" fmla="*/ 0 w 72"/>
                <a:gd name="T25" fmla="*/ 1 h 56"/>
                <a:gd name="T26" fmla="*/ 0 w 72"/>
                <a:gd name="T27" fmla="*/ 1 h 56"/>
                <a:gd name="T28" fmla="*/ 0 w 72"/>
                <a:gd name="T29" fmla="*/ 1 h 56"/>
                <a:gd name="T30" fmla="*/ 0 w 72"/>
                <a:gd name="T31" fmla="*/ 1 h 56"/>
                <a:gd name="T32" fmla="*/ 0 w 72"/>
                <a:gd name="T33" fmla="*/ 1 h 56"/>
                <a:gd name="T34" fmla="*/ 0 w 72"/>
                <a:gd name="T35" fmla="*/ 1 h 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72" h="56">
                  <a:moveTo>
                    <a:pt x="72" y="10"/>
                  </a:moveTo>
                  <a:lnTo>
                    <a:pt x="66" y="0"/>
                  </a:lnTo>
                  <a:lnTo>
                    <a:pt x="63" y="0"/>
                  </a:lnTo>
                  <a:lnTo>
                    <a:pt x="53" y="0"/>
                  </a:lnTo>
                  <a:lnTo>
                    <a:pt x="40" y="0"/>
                  </a:lnTo>
                  <a:lnTo>
                    <a:pt x="26" y="2"/>
                  </a:lnTo>
                  <a:lnTo>
                    <a:pt x="13" y="7"/>
                  </a:lnTo>
                  <a:lnTo>
                    <a:pt x="4" y="14"/>
                  </a:lnTo>
                  <a:lnTo>
                    <a:pt x="0" y="25"/>
                  </a:lnTo>
                  <a:lnTo>
                    <a:pt x="6" y="40"/>
                  </a:lnTo>
                  <a:lnTo>
                    <a:pt x="16" y="53"/>
                  </a:lnTo>
                  <a:lnTo>
                    <a:pt x="28" y="56"/>
                  </a:lnTo>
                  <a:lnTo>
                    <a:pt x="40" y="53"/>
                  </a:lnTo>
                  <a:lnTo>
                    <a:pt x="50" y="44"/>
                  </a:lnTo>
                  <a:lnTo>
                    <a:pt x="58" y="33"/>
                  </a:lnTo>
                  <a:lnTo>
                    <a:pt x="65" y="22"/>
                  </a:lnTo>
                  <a:lnTo>
                    <a:pt x="71" y="14"/>
                  </a:lnTo>
                  <a:lnTo>
                    <a:pt x="72" y="1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62" name="Freeform 34"/>
            <p:cNvSpPr>
              <a:spLocks/>
            </p:cNvSpPr>
            <p:nvPr/>
          </p:nvSpPr>
          <p:spPr bwMode="auto">
            <a:xfrm>
              <a:off x="2664" y="2435"/>
              <a:ext cx="27" cy="37"/>
            </a:xfrm>
            <a:custGeom>
              <a:avLst/>
              <a:gdLst>
                <a:gd name="T0" fmla="*/ 1 w 53"/>
                <a:gd name="T1" fmla="*/ 0 h 72"/>
                <a:gd name="T2" fmla="*/ 1 w 53"/>
                <a:gd name="T3" fmla="*/ 0 h 72"/>
                <a:gd name="T4" fmla="*/ 1 w 53"/>
                <a:gd name="T5" fmla="*/ 1 h 72"/>
                <a:gd name="T6" fmla="*/ 1 w 53"/>
                <a:gd name="T7" fmla="*/ 1 h 72"/>
                <a:gd name="T8" fmla="*/ 1 w 53"/>
                <a:gd name="T9" fmla="*/ 1 h 72"/>
                <a:gd name="T10" fmla="*/ 1 w 53"/>
                <a:gd name="T11" fmla="*/ 1 h 72"/>
                <a:gd name="T12" fmla="*/ 0 w 53"/>
                <a:gd name="T13" fmla="*/ 1 h 72"/>
                <a:gd name="T14" fmla="*/ 1 w 53"/>
                <a:gd name="T15" fmla="*/ 1 h 72"/>
                <a:gd name="T16" fmla="*/ 1 w 53"/>
                <a:gd name="T17" fmla="*/ 1 h 72"/>
                <a:gd name="T18" fmla="*/ 1 w 53"/>
                <a:gd name="T19" fmla="*/ 1 h 72"/>
                <a:gd name="T20" fmla="*/ 1 w 53"/>
                <a:gd name="T21" fmla="*/ 1 h 72"/>
                <a:gd name="T22" fmla="*/ 1 w 53"/>
                <a:gd name="T23" fmla="*/ 1 h 72"/>
                <a:gd name="T24" fmla="*/ 1 w 53"/>
                <a:gd name="T25" fmla="*/ 1 h 72"/>
                <a:gd name="T26" fmla="*/ 1 w 53"/>
                <a:gd name="T27" fmla="*/ 1 h 72"/>
                <a:gd name="T28" fmla="*/ 1 w 53"/>
                <a:gd name="T29" fmla="*/ 1 h 72"/>
                <a:gd name="T30" fmla="*/ 1 w 53"/>
                <a:gd name="T31" fmla="*/ 1 h 72"/>
                <a:gd name="T32" fmla="*/ 1 w 53"/>
                <a:gd name="T33" fmla="*/ 1 h 72"/>
                <a:gd name="T34" fmla="*/ 1 w 53"/>
                <a:gd name="T35" fmla="*/ 0 h 7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53" h="72">
                  <a:moveTo>
                    <a:pt x="32" y="0"/>
                  </a:moveTo>
                  <a:lnTo>
                    <a:pt x="21" y="0"/>
                  </a:lnTo>
                  <a:lnTo>
                    <a:pt x="19" y="3"/>
                  </a:lnTo>
                  <a:lnTo>
                    <a:pt x="14" y="11"/>
                  </a:lnTo>
                  <a:lnTo>
                    <a:pt x="8" y="23"/>
                  </a:lnTo>
                  <a:lnTo>
                    <a:pt x="2" y="35"/>
                  </a:lnTo>
                  <a:lnTo>
                    <a:pt x="0" y="49"/>
                  </a:lnTo>
                  <a:lnTo>
                    <a:pt x="2" y="61"/>
                  </a:lnTo>
                  <a:lnTo>
                    <a:pt x="10" y="69"/>
                  </a:lnTo>
                  <a:lnTo>
                    <a:pt x="27" y="72"/>
                  </a:lnTo>
                  <a:lnTo>
                    <a:pt x="43" y="69"/>
                  </a:lnTo>
                  <a:lnTo>
                    <a:pt x="51" y="61"/>
                  </a:lnTo>
                  <a:lnTo>
                    <a:pt x="53" y="49"/>
                  </a:lnTo>
                  <a:lnTo>
                    <a:pt x="51" y="35"/>
                  </a:lnTo>
                  <a:lnTo>
                    <a:pt x="45" y="23"/>
                  </a:lnTo>
                  <a:lnTo>
                    <a:pt x="39" y="11"/>
                  </a:lnTo>
                  <a:lnTo>
                    <a:pt x="35" y="3"/>
                  </a:lnTo>
                  <a:lnTo>
                    <a:pt x="32" y="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63" name="Freeform 35"/>
            <p:cNvSpPr>
              <a:spLocks/>
            </p:cNvSpPr>
            <p:nvPr/>
          </p:nvSpPr>
          <p:spPr bwMode="auto">
            <a:xfrm>
              <a:off x="2684" y="2428"/>
              <a:ext cx="35" cy="29"/>
            </a:xfrm>
            <a:custGeom>
              <a:avLst/>
              <a:gdLst>
                <a:gd name="T0" fmla="*/ 0 w 72"/>
                <a:gd name="T1" fmla="*/ 0 h 57"/>
                <a:gd name="T2" fmla="*/ 0 w 72"/>
                <a:gd name="T3" fmla="*/ 1 h 57"/>
                <a:gd name="T4" fmla="*/ 0 w 72"/>
                <a:gd name="T5" fmla="*/ 1 h 57"/>
                <a:gd name="T6" fmla="*/ 0 w 72"/>
                <a:gd name="T7" fmla="*/ 1 h 57"/>
                <a:gd name="T8" fmla="*/ 0 w 72"/>
                <a:gd name="T9" fmla="*/ 1 h 57"/>
                <a:gd name="T10" fmla="*/ 0 w 72"/>
                <a:gd name="T11" fmla="*/ 1 h 57"/>
                <a:gd name="T12" fmla="*/ 0 w 72"/>
                <a:gd name="T13" fmla="*/ 1 h 57"/>
                <a:gd name="T14" fmla="*/ 0 w 72"/>
                <a:gd name="T15" fmla="*/ 1 h 57"/>
                <a:gd name="T16" fmla="*/ 0 w 72"/>
                <a:gd name="T17" fmla="*/ 1 h 57"/>
                <a:gd name="T18" fmla="*/ 0 w 72"/>
                <a:gd name="T19" fmla="*/ 1 h 57"/>
                <a:gd name="T20" fmla="*/ 0 w 72"/>
                <a:gd name="T21" fmla="*/ 1 h 57"/>
                <a:gd name="T22" fmla="*/ 0 w 72"/>
                <a:gd name="T23" fmla="*/ 1 h 57"/>
                <a:gd name="T24" fmla="*/ 0 w 72"/>
                <a:gd name="T25" fmla="*/ 1 h 57"/>
                <a:gd name="T26" fmla="*/ 0 w 72"/>
                <a:gd name="T27" fmla="*/ 1 h 57"/>
                <a:gd name="T28" fmla="*/ 0 w 72"/>
                <a:gd name="T29" fmla="*/ 0 h 57"/>
                <a:gd name="T30" fmla="*/ 0 w 72"/>
                <a:gd name="T31" fmla="*/ 0 h 57"/>
                <a:gd name="T32" fmla="*/ 0 w 72"/>
                <a:gd name="T33" fmla="*/ 0 h 57"/>
                <a:gd name="T34" fmla="*/ 0 w 72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72" h="57">
                  <a:moveTo>
                    <a:pt x="6" y="0"/>
                  </a:moveTo>
                  <a:lnTo>
                    <a:pt x="0" y="10"/>
                  </a:lnTo>
                  <a:lnTo>
                    <a:pt x="1" y="14"/>
                  </a:lnTo>
                  <a:lnTo>
                    <a:pt x="7" y="22"/>
                  </a:lnTo>
                  <a:lnTo>
                    <a:pt x="14" y="33"/>
                  </a:lnTo>
                  <a:lnTo>
                    <a:pt x="23" y="43"/>
                  </a:lnTo>
                  <a:lnTo>
                    <a:pt x="33" y="53"/>
                  </a:lnTo>
                  <a:lnTo>
                    <a:pt x="44" y="57"/>
                  </a:lnTo>
                  <a:lnTo>
                    <a:pt x="56" y="55"/>
                  </a:lnTo>
                  <a:lnTo>
                    <a:pt x="66" y="42"/>
                  </a:lnTo>
                  <a:lnTo>
                    <a:pt x="72" y="26"/>
                  </a:lnTo>
                  <a:lnTo>
                    <a:pt x="68" y="15"/>
                  </a:lnTo>
                  <a:lnTo>
                    <a:pt x="60" y="7"/>
                  </a:lnTo>
                  <a:lnTo>
                    <a:pt x="46" y="2"/>
                  </a:lnTo>
                  <a:lnTo>
                    <a:pt x="33" y="0"/>
                  </a:lnTo>
                  <a:lnTo>
                    <a:pt x="20" y="0"/>
                  </a:lnTo>
                  <a:lnTo>
                    <a:pt x="9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64" name="Freeform 36"/>
            <p:cNvSpPr>
              <a:spLocks/>
            </p:cNvSpPr>
            <p:nvPr/>
          </p:nvSpPr>
          <p:spPr bwMode="auto">
            <a:xfrm>
              <a:off x="2684" y="2395"/>
              <a:ext cx="35" cy="29"/>
            </a:xfrm>
            <a:custGeom>
              <a:avLst/>
              <a:gdLst>
                <a:gd name="T0" fmla="*/ 0 w 72"/>
                <a:gd name="T1" fmla="*/ 1 h 58"/>
                <a:gd name="T2" fmla="*/ 0 w 72"/>
                <a:gd name="T3" fmla="*/ 1 h 58"/>
                <a:gd name="T4" fmla="*/ 0 w 72"/>
                <a:gd name="T5" fmla="*/ 1 h 58"/>
                <a:gd name="T6" fmla="*/ 0 w 72"/>
                <a:gd name="T7" fmla="*/ 1 h 58"/>
                <a:gd name="T8" fmla="*/ 0 w 72"/>
                <a:gd name="T9" fmla="*/ 1 h 58"/>
                <a:gd name="T10" fmla="*/ 0 w 72"/>
                <a:gd name="T11" fmla="*/ 1 h 58"/>
                <a:gd name="T12" fmla="*/ 0 w 72"/>
                <a:gd name="T13" fmla="*/ 1 h 58"/>
                <a:gd name="T14" fmla="*/ 0 w 72"/>
                <a:gd name="T15" fmla="*/ 1 h 58"/>
                <a:gd name="T16" fmla="*/ 0 w 72"/>
                <a:gd name="T17" fmla="*/ 1 h 58"/>
                <a:gd name="T18" fmla="*/ 0 w 72"/>
                <a:gd name="T19" fmla="*/ 1 h 58"/>
                <a:gd name="T20" fmla="*/ 0 w 72"/>
                <a:gd name="T21" fmla="*/ 1 h 58"/>
                <a:gd name="T22" fmla="*/ 0 w 72"/>
                <a:gd name="T23" fmla="*/ 0 h 58"/>
                <a:gd name="T24" fmla="*/ 0 w 72"/>
                <a:gd name="T25" fmla="*/ 1 h 58"/>
                <a:gd name="T26" fmla="*/ 0 w 72"/>
                <a:gd name="T27" fmla="*/ 1 h 58"/>
                <a:gd name="T28" fmla="*/ 0 w 72"/>
                <a:gd name="T29" fmla="*/ 1 h 58"/>
                <a:gd name="T30" fmla="*/ 0 w 72"/>
                <a:gd name="T31" fmla="*/ 1 h 58"/>
                <a:gd name="T32" fmla="*/ 0 w 72"/>
                <a:gd name="T33" fmla="*/ 1 h 58"/>
                <a:gd name="T34" fmla="*/ 0 w 72"/>
                <a:gd name="T35" fmla="*/ 1 h 5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72" h="58">
                  <a:moveTo>
                    <a:pt x="0" y="47"/>
                  </a:moveTo>
                  <a:lnTo>
                    <a:pt x="6" y="58"/>
                  </a:lnTo>
                  <a:lnTo>
                    <a:pt x="9" y="58"/>
                  </a:lnTo>
                  <a:lnTo>
                    <a:pt x="20" y="58"/>
                  </a:lnTo>
                  <a:lnTo>
                    <a:pt x="33" y="58"/>
                  </a:lnTo>
                  <a:lnTo>
                    <a:pt x="46" y="55"/>
                  </a:lnTo>
                  <a:lnTo>
                    <a:pt x="59" y="51"/>
                  </a:lnTo>
                  <a:lnTo>
                    <a:pt x="68" y="43"/>
                  </a:lnTo>
                  <a:lnTo>
                    <a:pt x="72" y="32"/>
                  </a:lnTo>
                  <a:lnTo>
                    <a:pt x="66" y="16"/>
                  </a:lnTo>
                  <a:lnTo>
                    <a:pt x="56" y="4"/>
                  </a:lnTo>
                  <a:lnTo>
                    <a:pt x="44" y="0"/>
                  </a:lnTo>
                  <a:lnTo>
                    <a:pt x="33" y="5"/>
                  </a:lnTo>
                  <a:lnTo>
                    <a:pt x="23" y="14"/>
                  </a:lnTo>
                  <a:lnTo>
                    <a:pt x="14" y="24"/>
                  </a:lnTo>
                  <a:lnTo>
                    <a:pt x="7" y="36"/>
                  </a:lnTo>
                  <a:lnTo>
                    <a:pt x="1" y="44"/>
                  </a:lnTo>
                  <a:lnTo>
                    <a:pt x="0" y="47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65" name="Freeform 37"/>
            <p:cNvSpPr>
              <a:spLocks/>
            </p:cNvSpPr>
            <p:nvPr/>
          </p:nvSpPr>
          <p:spPr bwMode="auto">
            <a:xfrm>
              <a:off x="2471" y="1815"/>
              <a:ext cx="72" cy="84"/>
            </a:xfrm>
            <a:custGeom>
              <a:avLst/>
              <a:gdLst>
                <a:gd name="T0" fmla="*/ 1 w 144"/>
                <a:gd name="T1" fmla="*/ 0 h 167"/>
                <a:gd name="T2" fmla="*/ 1 w 144"/>
                <a:gd name="T3" fmla="*/ 1 h 167"/>
                <a:gd name="T4" fmla="*/ 1 w 144"/>
                <a:gd name="T5" fmla="*/ 1 h 167"/>
                <a:gd name="T6" fmla="*/ 1 w 144"/>
                <a:gd name="T7" fmla="*/ 1 h 167"/>
                <a:gd name="T8" fmla="*/ 1 w 144"/>
                <a:gd name="T9" fmla="*/ 1 h 167"/>
                <a:gd name="T10" fmla="*/ 1 w 144"/>
                <a:gd name="T11" fmla="*/ 1 h 167"/>
                <a:gd name="T12" fmla="*/ 1 w 144"/>
                <a:gd name="T13" fmla="*/ 1 h 167"/>
                <a:gd name="T14" fmla="*/ 1 w 144"/>
                <a:gd name="T15" fmla="*/ 1 h 167"/>
                <a:gd name="T16" fmla="*/ 1 w 144"/>
                <a:gd name="T17" fmla="*/ 1 h 167"/>
                <a:gd name="T18" fmla="*/ 1 w 144"/>
                <a:gd name="T19" fmla="*/ 1 h 167"/>
                <a:gd name="T20" fmla="*/ 1 w 144"/>
                <a:gd name="T21" fmla="*/ 1 h 167"/>
                <a:gd name="T22" fmla="*/ 0 w 144"/>
                <a:gd name="T23" fmla="*/ 1 h 167"/>
                <a:gd name="T24" fmla="*/ 1 w 144"/>
                <a:gd name="T25" fmla="*/ 1 h 167"/>
                <a:gd name="T26" fmla="*/ 1 w 144"/>
                <a:gd name="T27" fmla="*/ 1 h 167"/>
                <a:gd name="T28" fmla="*/ 1 w 144"/>
                <a:gd name="T29" fmla="*/ 1 h 167"/>
                <a:gd name="T30" fmla="*/ 1 w 144"/>
                <a:gd name="T31" fmla="*/ 1 h 167"/>
                <a:gd name="T32" fmla="*/ 1 w 144"/>
                <a:gd name="T33" fmla="*/ 1 h 167"/>
                <a:gd name="T34" fmla="*/ 1 w 144"/>
                <a:gd name="T35" fmla="*/ 1 h 167"/>
                <a:gd name="T36" fmla="*/ 1 w 144"/>
                <a:gd name="T37" fmla="*/ 1 h 167"/>
                <a:gd name="T38" fmla="*/ 1 w 144"/>
                <a:gd name="T39" fmla="*/ 1 h 167"/>
                <a:gd name="T40" fmla="*/ 1 w 144"/>
                <a:gd name="T41" fmla="*/ 1 h 167"/>
                <a:gd name="T42" fmla="*/ 1 w 144"/>
                <a:gd name="T43" fmla="*/ 1 h 167"/>
                <a:gd name="T44" fmla="*/ 1 w 144"/>
                <a:gd name="T45" fmla="*/ 1 h 167"/>
                <a:gd name="T46" fmla="*/ 1 w 144"/>
                <a:gd name="T47" fmla="*/ 1 h 167"/>
                <a:gd name="T48" fmla="*/ 1 w 144"/>
                <a:gd name="T49" fmla="*/ 0 h 16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44" h="167">
                  <a:moveTo>
                    <a:pt x="144" y="0"/>
                  </a:moveTo>
                  <a:lnTo>
                    <a:pt x="143" y="28"/>
                  </a:lnTo>
                  <a:lnTo>
                    <a:pt x="138" y="57"/>
                  </a:lnTo>
                  <a:lnTo>
                    <a:pt x="129" y="84"/>
                  </a:lnTo>
                  <a:lnTo>
                    <a:pt x="116" y="111"/>
                  </a:lnTo>
                  <a:lnTo>
                    <a:pt x="100" y="135"/>
                  </a:lnTo>
                  <a:lnTo>
                    <a:pt x="82" y="152"/>
                  </a:lnTo>
                  <a:lnTo>
                    <a:pt x="60" y="164"/>
                  </a:lnTo>
                  <a:lnTo>
                    <a:pt x="36" y="167"/>
                  </a:lnTo>
                  <a:lnTo>
                    <a:pt x="16" y="163"/>
                  </a:lnTo>
                  <a:lnTo>
                    <a:pt x="5" y="152"/>
                  </a:lnTo>
                  <a:lnTo>
                    <a:pt x="0" y="140"/>
                  </a:lnTo>
                  <a:lnTo>
                    <a:pt x="2" y="123"/>
                  </a:lnTo>
                  <a:lnTo>
                    <a:pt x="12" y="109"/>
                  </a:lnTo>
                  <a:lnTo>
                    <a:pt x="24" y="96"/>
                  </a:lnTo>
                  <a:lnTo>
                    <a:pt x="42" y="85"/>
                  </a:lnTo>
                  <a:lnTo>
                    <a:pt x="62" y="82"/>
                  </a:lnTo>
                  <a:lnTo>
                    <a:pt x="80" y="79"/>
                  </a:lnTo>
                  <a:lnTo>
                    <a:pt x="95" y="69"/>
                  </a:lnTo>
                  <a:lnTo>
                    <a:pt x="108" y="57"/>
                  </a:lnTo>
                  <a:lnTo>
                    <a:pt x="121" y="41"/>
                  </a:lnTo>
                  <a:lnTo>
                    <a:pt x="130" y="26"/>
                  </a:lnTo>
                  <a:lnTo>
                    <a:pt x="138" y="13"/>
                  </a:lnTo>
                  <a:lnTo>
                    <a:pt x="143" y="4"/>
                  </a:lnTo>
                  <a:lnTo>
                    <a:pt x="144" y="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66" name="Freeform 38"/>
            <p:cNvSpPr>
              <a:spLocks/>
            </p:cNvSpPr>
            <p:nvPr/>
          </p:nvSpPr>
          <p:spPr bwMode="auto">
            <a:xfrm>
              <a:off x="2436" y="1811"/>
              <a:ext cx="102" cy="40"/>
            </a:xfrm>
            <a:custGeom>
              <a:avLst/>
              <a:gdLst>
                <a:gd name="T0" fmla="*/ 1 w 204"/>
                <a:gd name="T1" fmla="*/ 0 h 82"/>
                <a:gd name="T2" fmla="*/ 1 w 204"/>
                <a:gd name="T3" fmla="*/ 0 h 82"/>
                <a:gd name="T4" fmla="*/ 1 w 204"/>
                <a:gd name="T5" fmla="*/ 0 h 82"/>
                <a:gd name="T6" fmla="*/ 1 w 204"/>
                <a:gd name="T7" fmla="*/ 0 h 82"/>
                <a:gd name="T8" fmla="*/ 1 w 204"/>
                <a:gd name="T9" fmla="*/ 0 h 82"/>
                <a:gd name="T10" fmla="*/ 1 w 204"/>
                <a:gd name="T11" fmla="*/ 0 h 82"/>
                <a:gd name="T12" fmla="*/ 1 w 204"/>
                <a:gd name="T13" fmla="*/ 0 h 82"/>
                <a:gd name="T14" fmla="*/ 1 w 204"/>
                <a:gd name="T15" fmla="*/ 0 h 82"/>
                <a:gd name="T16" fmla="*/ 1 w 204"/>
                <a:gd name="T17" fmla="*/ 0 h 82"/>
                <a:gd name="T18" fmla="*/ 1 w 204"/>
                <a:gd name="T19" fmla="*/ 0 h 82"/>
                <a:gd name="T20" fmla="*/ 1 w 204"/>
                <a:gd name="T21" fmla="*/ 0 h 82"/>
                <a:gd name="T22" fmla="*/ 1 w 204"/>
                <a:gd name="T23" fmla="*/ 0 h 82"/>
                <a:gd name="T24" fmla="*/ 1 w 204"/>
                <a:gd name="T25" fmla="*/ 0 h 82"/>
                <a:gd name="T26" fmla="*/ 1 w 204"/>
                <a:gd name="T27" fmla="*/ 0 h 82"/>
                <a:gd name="T28" fmla="*/ 1 w 204"/>
                <a:gd name="T29" fmla="*/ 0 h 82"/>
                <a:gd name="T30" fmla="*/ 1 w 204"/>
                <a:gd name="T31" fmla="*/ 0 h 82"/>
                <a:gd name="T32" fmla="*/ 1 w 204"/>
                <a:gd name="T33" fmla="*/ 0 h 82"/>
                <a:gd name="T34" fmla="*/ 1 w 204"/>
                <a:gd name="T35" fmla="*/ 0 h 82"/>
                <a:gd name="T36" fmla="*/ 0 w 204"/>
                <a:gd name="T37" fmla="*/ 0 h 82"/>
                <a:gd name="T38" fmla="*/ 1 w 204"/>
                <a:gd name="T39" fmla="*/ 0 h 82"/>
                <a:gd name="T40" fmla="*/ 1 w 204"/>
                <a:gd name="T41" fmla="*/ 0 h 82"/>
                <a:gd name="T42" fmla="*/ 1 w 204"/>
                <a:gd name="T43" fmla="*/ 0 h 82"/>
                <a:gd name="T44" fmla="*/ 1 w 204"/>
                <a:gd name="T45" fmla="*/ 0 h 82"/>
                <a:gd name="T46" fmla="*/ 1 w 204"/>
                <a:gd name="T47" fmla="*/ 0 h 82"/>
                <a:gd name="T48" fmla="*/ 1 w 204"/>
                <a:gd name="T49" fmla="*/ 0 h 82"/>
                <a:gd name="T50" fmla="*/ 1 w 204"/>
                <a:gd name="T51" fmla="*/ 0 h 82"/>
                <a:gd name="T52" fmla="*/ 1 w 204"/>
                <a:gd name="T53" fmla="*/ 0 h 82"/>
                <a:gd name="T54" fmla="*/ 1 w 204"/>
                <a:gd name="T55" fmla="*/ 0 h 82"/>
                <a:gd name="T56" fmla="*/ 1 w 204"/>
                <a:gd name="T57" fmla="*/ 0 h 82"/>
                <a:gd name="T58" fmla="*/ 1 w 204"/>
                <a:gd name="T59" fmla="*/ 0 h 82"/>
                <a:gd name="T60" fmla="*/ 1 w 204"/>
                <a:gd name="T61" fmla="*/ 0 h 82"/>
                <a:gd name="T62" fmla="*/ 1 w 204"/>
                <a:gd name="T63" fmla="*/ 0 h 82"/>
                <a:gd name="T64" fmla="*/ 1 w 204"/>
                <a:gd name="T65" fmla="*/ 0 h 82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04" h="82">
                  <a:moveTo>
                    <a:pt x="204" y="0"/>
                  </a:moveTo>
                  <a:lnTo>
                    <a:pt x="196" y="10"/>
                  </a:lnTo>
                  <a:lnTo>
                    <a:pt x="187" y="21"/>
                  </a:lnTo>
                  <a:lnTo>
                    <a:pt x="175" y="31"/>
                  </a:lnTo>
                  <a:lnTo>
                    <a:pt x="165" y="40"/>
                  </a:lnTo>
                  <a:lnTo>
                    <a:pt x="152" y="50"/>
                  </a:lnTo>
                  <a:lnTo>
                    <a:pt x="139" y="58"/>
                  </a:lnTo>
                  <a:lnTo>
                    <a:pt x="127" y="65"/>
                  </a:lnTo>
                  <a:lnTo>
                    <a:pt x="114" y="70"/>
                  </a:lnTo>
                  <a:lnTo>
                    <a:pt x="100" y="76"/>
                  </a:lnTo>
                  <a:lnTo>
                    <a:pt x="88" y="80"/>
                  </a:lnTo>
                  <a:lnTo>
                    <a:pt x="74" y="81"/>
                  </a:lnTo>
                  <a:lnTo>
                    <a:pt x="61" y="82"/>
                  </a:lnTo>
                  <a:lnTo>
                    <a:pt x="48" y="81"/>
                  </a:lnTo>
                  <a:lnTo>
                    <a:pt x="37" y="77"/>
                  </a:lnTo>
                  <a:lnTo>
                    <a:pt x="25" y="71"/>
                  </a:lnTo>
                  <a:lnTo>
                    <a:pt x="15" y="65"/>
                  </a:lnTo>
                  <a:lnTo>
                    <a:pt x="2" y="48"/>
                  </a:lnTo>
                  <a:lnTo>
                    <a:pt x="0" y="33"/>
                  </a:lnTo>
                  <a:lnTo>
                    <a:pt x="6" y="21"/>
                  </a:lnTo>
                  <a:lnTo>
                    <a:pt x="17" y="10"/>
                  </a:lnTo>
                  <a:lnTo>
                    <a:pt x="33" y="3"/>
                  </a:lnTo>
                  <a:lnTo>
                    <a:pt x="52" y="1"/>
                  </a:lnTo>
                  <a:lnTo>
                    <a:pt x="71" y="5"/>
                  </a:lnTo>
                  <a:lnTo>
                    <a:pt x="90" y="15"/>
                  </a:lnTo>
                  <a:lnTo>
                    <a:pt x="105" y="22"/>
                  </a:lnTo>
                  <a:lnTo>
                    <a:pt x="123" y="24"/>
                  </a:lnTo>
                  <a:lnTo>
                    <a:pt x="142" y="22"/>
                  </a:lnTo>
                  <a:lnTo>
                    <a:pt x="160" y="17"/>
                  </a:lnTo>
                  <a:lnTo>
                    <a:pt x="177" y="12"/>
                  </a:lnTo>
                  <a:lnTo>
                    <a:pt x="191" y="6"/>
                  </a:lnTo>
                  <a:lnTo>
                    <a:pt x="200" y="2"/>
                  </a:lnTo>
                  <a:lnTo>
                    <a:pt x="204" y="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67" name="Freeform 39"/>
            <p:cNvSpPr>
              <a:spLocks/>
            </p:cNvSpPr>
            <p:nvPr/>
          </p:nvSpPr>
          <p:spPr bwMode="auto">
            <a:xfrm>
              <a:off x="2534" y="1815"/>
              <a:ext cx="42" cy="104"/>
            </a:xfrm>
            <a:custGeom>
              <a:avLst/>
              <a:gdLst>
                <a:gd name="T0" fmla="*/ 1 w 84"/>
                <a:gd name="T1" fmla="*/ 0 h 208"/>
                <a:gd name="T2" fmla="*/ 1 w 84"/>
                <a:gd name="T3" fmla="*/ 1 h 208"/>
                <a:gd name="T4" fmla="*/ 1 w 84"/>
                <a:gd name="T5" fmla="*/ 1 h 208"/>
                <a:gd name="T6" fmla="*/ 1 w 84"/>
                <a:gd name="T7" fmla="*/ 1 h 208"/>
                <a:gd name="T8" fmla="*/ 1 w 84"/>
                <a:gd name="T9" fmla="*/ 1 h 208"/>
                <a:gd name="T10" fmla="*/ 1 w 84"/>
                <a:gd name="T11" fmla="*/ 1 h 208"/>
                <a:gd name="T12" fmla="*/ 1 w 84"/>
                <a:gd name="T13" fmla="*/ 1 h 208"/>
                <a:gd name="T14" fmla="*/ 1 w 84"/>
                <a:gd name="T15" fmla="*/ 1 h 208"/>
                <a:gd name="T16" fmla="*/ 1 w 84"/>
                <a:gd name="T17" fmla="*/ 1 h 208"/>
                <a:gd name="T18" fmla="*/ 1 w 84"/>
                <a:gd name="T19" fmla="*/ 1 h 208"/>
                <a:gd name="T20" fmla="*/ 1 w 84"/>
                <a:gd name="T21" fmla="*/ 1 h 208"/>
                <a:gd name="T22" fmla="*/ 1 w 84"/>
                <a:gd name="T23" fmla="*/ 1 h 208"/>
                <a:gd name="T24" fmla="*/ 1 w 84"/>
                <a:gd name="T25" fmla="*/ 1 h 208"/>
                <a:gd name="T26" fmla="*/ 0 w 84"/>
                <a:gd name="T27" fmla="*/ 1 h 208"/>
                <a:gd name="T28" fmla="*/ 1 w 84"/>
                <a:gd name="T29" fmla="*/ 1 h 208"/>
                <a:gd name="T30" fmla="*/ 1 w 84"/>
                <a:gd name="T31" fmla="*/ 1 h 208"/>
                <a:gd name="T32" fmla="*/ 1 w 84"/>
                <a:gd name="T33" fmla="*/ 1 h 208"/>
                <a:gd name="T34" fmla="*/ 1 w 84"/>
                <a:gd name="T35" fmla="*/ 1 h 208"/>
                <a:gd name="T36" fmla="*/ 1 w 84"/>
                <a:gd name="T37" fmla="*/ 1 h 208"/>
                <a:gd name="T38" fmla="*/ 1 w 84"/>
                <a:gd name="T39" fmla="*/ 1 h 208"/>
                <a:gd name="T40" fmla="*/ 1 w 84"/>
                <a:gd name="T41" fmla="*/ 0 h 208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84" h="208">
                  <a:moveTo>
                    <a:pt x="24" y="0"/>
                  </a:moveTo>
                  <a:lnTo>
                    <a:pt x="42" y="21"/>
                  </a:lnTo>
                  <a:lnTo>
                    <a:pt x="59" y="45"/>
                  </a:lnTo>
                  <a:lnTo>
                    <a:pt x="71" y="73"/>
                  </a:lnTo>
                  <a:lnTo>
                    <a:pt x="79" y="100"/>
                  </a:lnTo>
                  <a:lnTo>
                    <a:pt x="84" y="128"/>
                  </a:lnTo>
                  <a:lnTo>
                    <a:pt x="82" y="155"/>
                  </a:lnTo>
                  <a:lnTo>
                    <a:pt x="74" y="178"/>
                  </a:lnTo>
                  <a:lnTo>
                    <a:pt x="57" y="197"/>
                  </a:lnTo>
                  <a:lnTo>
                    <a:pt x="40" y="208"/>
                  </a:lnTo>
                  <a:lnTo>
                    <a:pt x="25" y="208"/>
                  </a:lnTo>
                  <a:lnTo>
                    <a:pt x="12" y="201"/>
                  </a:lnTo>
                  <a:lnTo>
                    <a:pt x="4" y="187"/>
                  </a:lnTo>
                  <a:lnTo>
                    <a:pt x="0" y="170"/>
                  </a:lnTo>
                  <a:lnTo>
                    <a:pt x="1" y="151"/>
                  </a:lnTo>
                  <a:lnTo>
                    <a:pt x="7" y="133"/>
                  </a:lnTo>
                  <a:lnTo>
                    <a:pt x="19" y="115"/>
                  </a:lnTo>
                  <a:lnTo>
                    <a:pt x="34" y="84"/>
                  </a:lnTo>
                  <a:lnTo>
                    <a:pt x="34" y="46"/>
                  </a:lnTo>
                  <a:lnTo>
                    <a:pt x="27" y="14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68" name="Freeform 40"/>
            <p:cNvSpPr>
              <a:spLocks/>
            </p:cNvSpPr>
            <p:nvPr/>
          </p:nvSpPr>
          <p:spPr bwMode="auto">
            <a:xfrm>
              <a:off x="2551" y="1812"/>
              <a:ext cx="72" cy="84"/>
            </a:xfrm>
            <a:custGeom>
              <a:avLst/>
              <a:gdLst>
                <a:gd name="T0" fmla="*/ 0 w 144"/>
                <a:gd name="T1" fmla="*/ 0 h 170"/>
                <a:gd name="T2" fmla="*/ 1 w 144"/>
                <a:gd name="T3" fmla="*/ 0 h 170"/>
                <a:gd name="T4" fmla="*/ 1 w 144"/>
                <a:gd name="T5" fmla="*/ 0 h 170"/>
                <a:gd name="T6" fmla="*/ 1 w 144"/>
                <a:gd name="T7" fmla="*/ 0 h 170"/>
                <a:gd name="T8" fmla="*/ 1 w 144"/>
                <a:gd name="T9" fmla="*/ 0 h 170"/>
                <a:gd name="T10" fmla="*/ 1 w 144"/>
                <a:gd name="T11" fmla="*/ 0 h 170"/>
                <a:gd name="T12" fmla="*/ 1 w 144"/>
                <a:gd name="T13" fmla="*/ 0 h 170"/>
                <a:gd name="T14" fmla="*/ 1 w 144"/>
                <a:gd name="T15" fmla="*/ 0 h 170"/>
                <a:gd name="T16" fmla="*/ 1 w 144"/>
                <a:gd name="T17" fmla="*/ 0 h 170"/>
                <a:gd name="T18" fmla="*/ 1 w 144"/>
                <a:gd name="T19" fmla="*/ 0 h 170"/>
                <a:gd name="T20" fmla="*/ 1 w 144"/>
                <a:gd name="T21" fmla="*/ 0 h 170"/>
                <a:gd name="T22" fmla="*/ 1 w 144"/>
                <a:gd name="T23" fmla="*/ 0 h 170"/>
                <a:gd name="T24" fmla="*/ 1 w 144"/>
                <a:gd name="T25" fmla="*/ 0 h 170"/>
                <a:gd name="T26" fmla="*/ 1 w 144"/>
                <a:gd name="T27" fmla="*/ 0 h 170"/>
                <a:gd name="T28" fmla="*/ 1 w 144"/>
                <a:gd name="T29" fmla="*/ 0 h 170"/>
                <a:gd name="T30" fmla="*/ 1 w 144"/>
                <a:gd name="T31" fmla="*/ 0 h 170"/>
                <a:gd name="T32" fmla="*/ 1 w 144"/>
                <a:gd name="T33" fmla="*/ 0 h 170"/>
                <a:gd name="T34" fmla="*/ 1 w 144"/>
                <a:gd name="T35" fmla="*/ 0 h 170"/>
                <a:gd name="T36" fmla="*/ 1 w 144"/>
                <a:gd name="T37" fmla="*/ 0 h 170"/>
                <a:gd name="T38" fmla="*/ 1 w 144"/>
                <a:gd name="T39" fmla="*/ 0 h 170"/>
                <a:gd name="T40" fmla="*/ 1 w 144"/>
                <a:gd name="T41" fmla="*/ 0 h 170"/>
                <a:gd name="T42" fmla="*/ 1 w 144"/>
                <a:gd name="T43" fmla="*/ 0 h 170"/>
                <a:gd name="T44" fmla="*/ 1 w 144"/>
                <a:gd name="T45" fmla="*/ 0 h 170"/>
                <a:gd name="T46" fmla="*/ 1 w 144"/>
                <a:gd name="T47" fmla="*/ 0 h 170"/>
                <a:gd name="T48" fmla="*/ 0 w 144"/>
                <a:gd name="T49" fmla="*/ 0 h 170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44" h="170">
                  <a:moveTo>
                    <a:pt x="0" y="0"/>
                  </a:moveTo>
                  <a:lnTo>
                    <a:pt x="27" y="7"/>
                  </a:lnTo>
                  <a:lnTo>
                    <a:pt x="54" y="18"/>
                  </a:lnTo>
                  <a:lnTo>
                    <a:pt x="81" y="33"/>
                  </a:lnTo>
                  <a:lnTo>
                    <a:pt x="104" y="50"/>
                  </a:lnTo>
                  <a:lnTo>
                    <a:pt x="123" y="71"/>
                  </a:lnTo>
                  <a:lnTo>
                    <a:pt x="137" y="92"/>
                  </a:lnTo>
                  <a:lnTo>
                    <a:pt x="144" y="117"/>
                  </a:lnTo>
                  <a:lnTo>
                    <a:pt x="142" y="141"/>
                  </a:lnTo>
                  <a:lnTo>
                    <a:pt x="134" y="159"/>
                  </a:lnTo>
                  <a:lnTo>
                    <a:pt x="121" y="168"/>
                  </a:lnTo>
                  <a:lnTo>
                    <a:pt x="107" y="170"/>
                  </a:lnTo>
                  <a:lnTo>
                    <a:pt x="94" y="164"/>
                  </a:lnTo>
                  <a:lnTo>
                    <a:pt x="80" y="152"/>
                  </a:lnTo>
                  <a:lnTo>
                    <a:pt x="69" y="136"/>
                  </a:lnTo>
                  <a:lnTo>
                    <a:pt x="64" y="118"/>
                  </a:lnTo>
                  <a:lnTo>
                    <a:pt x="65" y="97"/>
                  </a:lnTo>
                  <a:lnTo>
                    <a:pt x="65" y="80"/>
                  </a:lnTo>
                  <a:lnTo>
                    <a:pt x="59" y="63"/>
                  </a:lnTo>
                  <a:lnTo>
                    <a:pt x="49" y="46"/>
                  </a:lnTo>
                  <a:lnTo>
                    <a:pt x="36" y="31"/>
                  </a:lnTo>
                  <a:lnTo>
                    <a:pt x="23" y="19"/>
                  </a:lnTo>
                  <a:lnTo>
                    <a:pt x="12" y="10"/>
                  </a:lnTo>
                  <a:lnTo>
                    <a:pt x="4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69" name="Freeform 41"/>
            <p:cNvSpPr>
              <a:spLocks/>
            </p:cNvSpPr>
            <p:nvPr/>
          </p:nvSpPr>
          <p:spPr bwMode="auto">
            <a:xfrm>
              <a:off x="2558" y="1793"/>
              <a:ext cx="99" cy="51"/>
            </a:xfrm>
            <a:custGeom>
              <a:avLst/>
              <a:gdLst>
                <a:gd name="T0" fmla="*/ 0 w 199"/>
                <a:gd name="T1" fmla="*/ 0 h 103"/>
                <a:gd name="T2" fmla="*/ 0 w 199"/>
                <a:gd name="T3" fmla="*/ 0 h 103"/>
                <a:gd name="T4" fmla="*/ 0 w 199"/>
                <a:gd name="T5" fmla="*/ 0 h 103"/>
                <a:gd name="T6" fmla="*/ 0 w 199"/>
                <a:gd name="T7" fmla="*/ 0 h 103"/>
                <a:gd name="T8" fmla="*/ 0 w 199"/>
                <a:gd name="T9" fmla="*/ 0 h 103"/>
                <a:gd name="T10" fmla="*/ 0 w 199"/>
                <a:gd name="T11" fmla="*/ 0 h 103"/>
                <a:gd name="T12" fmla="*/ 0 w 199"/>
                <a:gd name="T13" fmla="*/ 0 h 103"/>
                <a:gd name="T14" fmla="*/ 0 w 199"/>
                <a:gd name="T15" fmla="*/ 0 h 103"/>
                <a:gd name="T16" fmla="*/ 0 w 199"/>
                <a:gd name="T17" fmla="*/ 0 h 103"/>
                <a:gd name="T18" fmla="*/ 0 w 199"/>
                <a:gd name="T19" fmla="*/ 0 h 103"/>
                <a:gd name="T20" fmla="*/ 0 w 199"/>
                <a:gd name="T21" fmla="*/ 0 h 103"/>
                <a:gd name="T22" fmla="*/ 0 w 199"/>
                <a:gd name="T23" fmla="*/ 0 h 103"/>
                <a:gd name="T24" fmla="*/ 0 w 199"/>
                <a:gd name="T25" fmla="*/ 0 h 103"/>
                <a:gd name="T26" fmla="*/ 0 w 199"/>
                <a:gd name="T27" fmla="*/ 0 h 103"/>
                <a:gd name="T28" fmla="*/ 0 w 199"/>
                <a:gd name="T29" fmla="*/ 0 h 103"/>
                <a:gd name="T30" fmla="*/ 0 w 199"/>
                <a:gd name="T31" fmla="*/ 0 h 103"/>
                <a:gd name="T32" fmla="*/ 0 w 199"/>
                <a:gd name="T33" fmla="*/ 0 h 103"/>
                <a:gd name="T34" fmla="*/ 0 w 199"/>
                <a:gd name="T35" fmla="*/ 0 h 103"/>
                <a:gd name="T36" fmla="*/ 0 w 199"/>
                <a:gd name="T37" fmla="*/ 0 h 103"/>
                <a:gd name="T38" fmla="*/ 0 w 199"/>
                <a:gd name="T39" fmla="*/ 0 h 103"/>
                <a:gd name="T40" fmla="*/ 0 w 199"/>
                <a:gd name="T41" fmla="*/ 0 h 103"/>
                <a:gd name="T42" fmla="*/ 0 w 199"/>
                <a:gd name="T43" fmla="*/ 0 h 103"/>
                <a:gd name="T44" fmla="*/ 0 w 199"/>
                <a:gd name="T45" fmla="*/ 0 h 103"/>
                <a:gd name="T46" fmla="*/ 0 w 199"/>
                <a:gd name="T47" fmla="*/ 0 h 103"/>
                <a:gd name="T48" fmla="*/ 0 w 199"/>
                <a:gd name="T49" fmla="*/ 0 h 103"/>
                <a:gd name="T50" fmla="*/ 0 w 199"/>
                <a:gd name="T51" fmla="*/ 0 h 103"/>
                <a:gd name="T52" fmla="*/ 0 w 199"/>
                <a:gd name="T53" fmla="*/ 0 h 103"/>
                <a:gd name="T54" fmla="*/ 0 w 199"/>
                <a:gd name="T55" fmla="*/ 0 h 103"/>
                <a:gd name="T56" fmla="*/ 0 w 199"/>
                <a:gd name="T57" fmla="*/ 0 h 103"/>
                <a:gd name="T58" fmla="*/ 0 w 199"/>
                <a:gd name="T59" fmla="*/ 0 h 103"/>
                <a:gd name="T60" fmla="*/ 0 w 199"/>
                <a:gd name="T61" fmla="*/ 0 h 103"/>
                <a:gd name="T62" fmla="*/ 0 w 199"/>
                <a:gd name="T63" fmla="*/ 0 h 103"/>
                <a:gd name="T64" fmla="*/ 0 w 199"/>
                <a:gd name="T65" fmla="*/ 0 h 10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199" h="103">
                  <a:moveTo>
                    <a:pt x="0" y="18"/>
                  </a:moveTo>
                  <a:lnTo>
                    <a:pt x="13" y="13"/>
                  </a:lnTo>
                  <a:lnTo>
                    <a:pt x="27" y="8"/>
                  </a:lnTo>
                  <a:lnTo>
                    <a:pt x="40" y="5"/>
                  </a:lnTo>
                  <a:lnTo>
                    <a:pt x="54" y="3"/>
                  </a:lnTo>
                  <a:lnTo>
                    <a:pt x="69" y="0"/>
                  </a:lnTo>
                  <a:lnTo>
                    <a:pt x="84" y="0"/>
                  </a:lnTo>
                  <a:lnTo>
                    <a:pt x="99" y="0"/>
                  </a:lnTo>
                  <a:lnTo>
                    <a:pt x="114" y="1"/>
                  </a:lnTo>
                  <a:lnTo>
                    <a:pt x="128" y="4"/>
                  </a:lnTo>
                  <a:lnTo>
                    <a:pt x="141" y="8"/>
                  </a:lnTo>
                  <a:lnTo>
                    <a:pt x="153" y="13"/>
                  </a:lnTo>
                  <a:lnTo>
                    <a:pt x="165" y="19"/>
                  </a:lnTo>
                  <a:lnTo>
                    <a:pt x="175" y="27"/>
                  </a:lnTo>
                  <a:lnTo>
                    <a:pt x="183" y="35"/>
                  </a:lnTo>
                  <a:lnTo>
                    <a:pt x="190" y="45"/>
                  </a:lnTo>
                  <a:lnTo>
                    <a:pt x="196" y="57"/>
                  </a:lnTo>
                  <a:lnTo>
                    <a:pt x="199" y="76"/>
                  </a:lnTo>
                  <a:lnTo>
                    <a:pt x="194" y="91"/>
                  </a:lnTo>
                  <a:lnTo>
                    <a:pt x="182" y="99"/>
                  </a:lnTo>
                  <a:lnTo>
                    <a:pt x="167" y="103"/>
                  </a:lnTo>
                  <a:lnTo>
                    <a:pt x="150" y="101"/>
                  </a:lnTo>
                  <a:lnTo>
                    <a:pt x="132" y="92"/>
                  </a:lnTo>
                  <a:lnTo>
                    <a:pt x="118" y="80"/>
                  </a:lnTo>
                  <a:lnTo>
                    <a:pt x="106" y="63"/>
                  </a:lnTo>
                  <a:lnTo>
                    <a:pt x="97" y="49"/>
                  </a:lnTo>
                  <a:lnTo>
                    <a:pt x="82" y="37"/>
                  </a:lnTo>
                  <a:lnTo>
                    <a:pt x="65" y="29"/>
                  </a:lnTo>
                  <a:lnTo>
                    <a:pt x="46" y="25"/>
                  </a:lnTo>
                  <a:lnTo>
                    <a:pt x="29" y="21"/>
                  </a:lnTo>
                  <a:lnTo>
                    <a:pt x="14" y="19"/>
                  </a:lnTo>
                  <a:lnTo>
                    <a:pt x="4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70" name="Freeform 42"/>
            <p:cNvSpPr>
              <a:spLocks/>
            </p:cNvSpPr>
            <p:nvPr/>
          </p:nvSpPr>
          <p:spPr bwMode="auto">
            <a:xfrm>
              <a:off x="2631" y="2659"/>
              <a:ext cx="53" cy="98"/>
            </a:xfrm>
            <a:custGeom>
              <a:avLst/>
              <a:gdLst>
                <a:gd name="T0" fmla="*/ 0 w 107"/>
                <a:gd name="T1" fmla="*/ 0 h 195"/>
                <a:gd name="T2" fmla="*/ 0 w 107"/>
                <a:gd name="T3" fmla="*/ 1 h 195"/>
                <a:gd name="T4" fmla="*/ 0 w 107"/>
                <a:gd name="T5" fmla="*/ 1 h 195"/>
                <a:gd name="T6" fmla="*/ 0 w 107"/>
                <a:gd name="T7" fmla="*/ 1 h 195"/>
                <a:gd name="T8" fmla="*/ 0 w 107"/>
                <a:gd name="T9" fmla="*/ 1 h 195"/>
                <a:gd name="T10" fmla="*/ 0 w 107"/>
                <a:gd name="T11" fmla="*/ 1 h 195"/>
                <a:gd name="T12" fmla="*/ 0 w 107"/>
                <a:gd name="T13" fmla="*/ 1 h 195"/>
                <a:gd name="T14" fmla="*/ 0 w 107"/>
                <a:gd name="T15" fmla="*/ 1 h 195"/>
                <a:gd name="T16" fmla="*/ 0 w 107"/>
                <a:gd name="T17" fmla="*/ 1 h 195"/>
                <a:gd name="T18" fmla="*/ 0 w 107"/>
                <a:gd name="T19" fmla="*/ 1 h 195"/>
                <a:gd name="T20" fmla="*/ 0 w 107"/>
                <a:gd name="T21" fmla="*/ 1 h 195"/>
                <a:gd name="T22" fmla="*/ 0 w 107"/>
                <a:gd name="T23" fmla="*/ 1 h 195"/>
                <a:gd name="T24" fmla="*/ 0 w 107"/>
                <a:gd name="T25" fmla="*/ 1 h 195"/>
                <a:gd name="T26" fmla="*/ 0 w 107"/>
                <a:gd name="T27" fmla="*/ 1 h 195"/>
                <a:gd name="T28" fmla="*/ 0 w 107"/>
                <a:gd name="T29" fmla="*/ 1 h 195"/>
                <a:gd name="T30" fmla="*/ 0 w 107"/>
                <a:gd name="T31" fmla="*/ 1 h 195"/>
                <a:gd name="T32" fmla="*/ 0 w 107"/>
                <a:gd name="T33" fmla="*/ 1 h 195"/>
                <a:gd name="T34" fmla="*/ 0 w 107"/>
                <a:gd name="T35" fmla="*/ 1 h 195"/>
                <a:gd name="T36" fmla="*/ 0 w 107"/>
                <a:gd name="T37" fmla="*/ 1 h 195"/>
                <a:gd name="T38" fmla="*/ 0 w 107"/>
                <a:gd name="T39" fmla="*/ 1 h 195"/>
                <a:gd name="T40" fmla="*/ 0 w 107"/>
                <a:gd name="T41" fmla="*/ 1 h 195"/>
                <a:gd name="T42" fmla="*/ 0 w 107"/>
                <a:gd name="T43" fmla="*/ 1 h 195"/>
                <a:gd name="T44" fmla="*/ 0 w 107"/>
                <a:gd name="T45" fmla="*/ 1 h 195"/>
                <a:gd name="T46" fmla="*/ 0 w 107"/>
                <a:gd name="T47" fmla="*/ 1 h 195"/>
                <a:gd name="T48" fmla="*/ 0 w 107"/>
                <a:gd name="T49" fmla="*/ 0 h 195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07" h="195">
                  <a:moveTo>
                    <a:pt x="95" y="0"/>
                  </a:moveTo>
                  <a:lnTo>
                    <a:pt x="103" y="26"/>
                  </a:lnTo>
                  <a:lnTo>
                    <a:pt x="107" y="55"/>
                  </a:lnTo>
                  <a:lnTo>
                    <a:pt x="107" y="85"/>
                  </a:lnTo>
                  <a:lnTo>
                    <a:pt x="104" y="114"/>
                  </a:lnTo>
                  <a:lnTo>
                    <a:pt x="96" y="141"/>
                  </a:lnTo>
                  <a:lnTo>
                    <a:pt x="83" y="164"/>
                  </a:lnTo>
                  <a:lnTo>
                    <a:pt x="66" y="183"/>
                  </a:lnTo>
                  <a:lnTo>
                    <a:pt x="44" y="193"/>
                  </a:lnTo>
                  <a:lnTo>
                    <a:pt x="24" y="195"/>
                  </a:lnTo>
                  <a:lnTo>
                    <a:pt x="10" y="190"/>
                  </a:lnTo>
                  <a:lnTo>
                    <a:pt x="3" y="177"/>
                  </a:lnTo>
                  <a:lnTo>
                    <a:pt x="0" y="162"/>
                  </a:lnTo>
                  <a:lnTo>
                    <a:pt x="3" y="145"/>
                  </a:lnTo>
                  <a:lnTo>
                    <a:pt x="12" y="127"/>
                  </a:lnTo>
                  <a:lnTo>
                    <a:pt x="24" y="114"/>
                  </a:lnTo>
                  <a:lnTo>
                    <a:pt x="43" y="103"/>
                  </a:lnTo>
                  <a:lnTo>
                    <a:pt x="58" y="94"/>
                  </a:lnTo>
                  <a:lnTo>
                    <a:pt x="69" y="80"/>
                  </a:lnTo>
                  <a:lnTo>
                    <a:pt x="79" y="64"/>
                  </a:lnTo>
                  <a:lnTo>
                    <a:pt x="86" y="46"/>
                  </a:lnTo>
                  <a:lnTo>
                    <a:pt x="90" y="28"/>
                  </a:lnTo>
                  <a:lnTo>
                    <a:pt x="92" y="13"/>
                  </a:lnTo>
                  <a:lnTo>
                    <a:pt x="95" y="3"/>
                  </a:lnTo>
                  <a:lnTo>
                    <a:pt x="95" y="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71" name="Freeform 43"/>
            <p:cNvSpPr>
              <a:spLocks/>
            </p:cNvSpPr>
            <p:nvPr/>
          </p:nvSpPr>
          <p:spPr bwMode="auto">
            <a:xfrm>
              <a:off x="2581" y="2656"/>
              <a:ext cx="91" cy="63"/>
            </a:xfrm>
            <a:custGeom>
              <a:avLst/>
              <a:gdLst>
                <a:gd name="T0" fmla="*/ 0 w 183"/>
                <a:gd name="T1" fmla="*/ 0 h 126"/>
                <a:gd name="T2" fmla="*/ 0 w 183"/>
                <a:gd name="T3" fmla="*/ 1 h 126"/>
                <a:gd name="T4" fmla="*/ 0 w 183"/>
                <a:gd name="T5" fmla="*/ 1 h 126"/>
                <a:gd name="T6" fmla="*/ 0 w 183"/>
                <a:gd name="T7" fmla="*/ 1 h 126"/>
                <a:gd name="T8" fmla="*/ 0 w 183"/>
                <a:gd name="T9" fmla="*/ 1 h 126"/>
                <a:gd name="T10" fmla="*/ 0 w 183"/>
                <a:gd name="T11" fmla="*/ 1 h 126"/>
                <a:gd name="T12" fmla="*/ 0 w 183"/>
                <a:gd name="T13" fmla="*/ 1 h 126"/>
                <a:gd name="T14" fmla="*/ 0 w 183"/>
                <a:gd name="T15" fmla="*/ 1 h 126"/>
                <a:gd name="T16" fmla="*/ 0 w 183"/>
                <a:gd name="T17" fmla="*/ 1 h 126"/>
                <a:gd name="T18" fmla="*/ 0 w 183"/>
                <a:gd name="T19" fmla="*/ 1 h 126"/>
                <a:gd name="T20" fmla="*/ 0 w 183"/>
                <a:gd name="T21" fmla="*/ 1 h 126"/>
                <a:gd name="T22" fmla="*/ 0 w 183"/>
                <a:gd name="T23" fmla="*/ 1 h 126"/>
                <a:gd name="T24" fmla="*/ 0 w 183"/>
                <a:gd name="T25" fmla="*/ 1 h 126"/>
                <a:gd name="T26" fmla="*/ 0 w 183"/>
                <a:gd name="T27" fmla="*/ 1 h 126"/>
                <a:gd name="T28" fmla="*/ 0 w 183"/>
                <a:gd name="T29" fmla="*/ 1 h 126"/>
                <a:gd name="T30" fmla="*/ 0 w 183"/>
                <a:gd name="T31" fmla="*/ 1 h 126"/>
                <a:gd name="T32" fmla="*/ 0 w 183"/>
                <a:gd name="T33" fmla="*/ 1 h 126"/>
                <a:gd name="T34" fmla="*/ 0 w 183"/>
                <a:gd name="T35" fmla="*/ 1 h 126"/>
                <a:gd name="T36" fmla="*/ 0 w 183"/>
                <a:gd name="T37" fmla="*/ 1 h 126"/>
                <a:gd name="T38" fmla="*/ 0 w 183"/>
                <a:gd name="T39" fmla="*/ 1 h 126"/>
                <a:gd name="T40" fmla="*/ 0 w 183"/>
                <a:gd name="T41" fmla="*/ 1 h 126"/>
                <a:gd name="T42" fmla="*/ 0 w 183"/>
                <a:gd name="T43" fmla="*/ 1 h 126"/>
                <a:gd name="T44" fmla="*/ 0 w 183"/>
                <a:gd name="T45" fmla="*/ 1 h 126"/>
                <a:gd name="T46" fmla="*/ 0 w 183"/>
                <a:gd name="T47" fmla="*/ 1 h 126"/>
                <a:gd name="T48" fmla="*/ 0 w 183"/>
                <a:gd name="T49" fmla="*/ 0 h 12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83" h="126">
                  <a:moveTo>
                    <a:pt x="183" y="0"/>
                  </a:moveTo>
                  <a:lnTo>
                    <a:pt x="173" y="25"/>
                  </a:lnTo>
                  <a:lnTo>
                    <a:pt x="159" y="51"/>
                  </a:lnTo>
                  <a:lnTo>
                    <a:pt x="141" y="74"/>
                  </a:lnTo>
                  <a:lnTo>
                    <a:pt x="120" y="94"/>
                  </a:lnTo>
                  <a:lnTo>
                    <a:pt x="97" y="111"/>
                  </a:lnTo>
                  <a:lnTo>
                    <a:pt x="73" y="122"/>
                  </a:lnTo>
                  <a:lnTo>
                    <a:pt x="48" y="126"/>
                  </a:lnTo>
                  <a:lnTo>
                    <a:pt x="24" y="120"/>
                  </a:lnTo>
                  <a:lnTo>
                    <a:pt x="7" y="109"/>
                  </a:lnTo>
                  <a:lnTo>
                    <a:pt x="0" y="96"/>
                  </a:lnTo>
                  <a:lnTo>
                    <a:pt x="1" y="82"/>
                  </a:lnTo>
                  <a:lnTo>
                    <a:pt x="8" y="69"/>
                  </a:lnTo>
                  <a:lnTo>
                    <a:pt x="22" y="58"/>
                  </a:lnTo>
                  <a:lnTo>
                    <a:pt x="39" y="50"/>
                  </a:lnTo>
                  <a:lnTo>
                    <a:pt x="58" y="46"/>
                  </a:lnTo>
                  <a:lnTo>
                    <a:pt x="78" y="50"/>
                  </a:lnTo>
                  <a:lnTo>
                    <a:pt x="96" y="52"/>
                  </a:lnTo>
                  <a:lnTo>
                    <a:pt x="113" y="48"/>
                  </a:lnTo>
                  <a:lnTo>
                    <a:pt x="130" y="40"/>
                  </a:lnTo>
                  <a:lnTo>
                    <a:pt x="148" y="30"/>
                  </a:lnTo>
                  <a:lnTo>
                    <a:pt x="161" y="20"/>
                  </a:lnTo>
                  <a:lnTo>
                    <a:pt x="173" y="10"/>
                  </a:lnTo>
                  <a:lnTo>
                    <a:pt x="181" y="2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72" name="Freeform 44"/>
            <p:cNvSpPr>
              <a:spLocks/>
            </p:cNvSpPr>
            <p:nvPr/>
          </p:nvSpPr>
          <p:spPr bwMode="auto">
            <a:xfrm>
              <a:off x="2681" y="2658"/>
              <a:ext cx="52" cy="98"/>
            </a:xfrm>
            <a:custGeom>
              <a:avLst/>
              <a:gdLst>
                <a:gd name="T0" fmla="*/ 0 w 102"/>
                <a:gd name="T1" fmla="*/ 0 h 197"/>
                <a:gd name="T2" fmla="*/ 1 w 102"/>
                <a:gd name="T3" fmla="*/ 0 h 197"/>
                <a:gd name="T4" fmla="*/ 1 w 102"/>
                <a:gd name="T5" fmla="*/ 0 h 197"/>
                <a:gd name="T6" fmla="*/ 1 w 102"/>
                <a:gd name="T7" fmla="*/ 0 h 197"/>
                <a:gd name="T8" fmla="*/ 1 w 102"/>
                <a:gd name="T9" fmla="*/ 0 h 197"/>
                <a:gd name="T10" fmla="*/ 1 w 102"/>
                <a:gd name="T11" fmla="*/ 0 h 197"/>
                <a:gd name="T12" fmla="*/ 1 w 102"/>
                <a:gd name="T13" fmla="*/ 0 h 197"/>
                <a:gd name="T14" fmla="*/ 1 w 102"/>
                <a:gd name="T15" fmla="*/ 0 h 197"/>
                <a:gd name="T16" fmla="*/ 1 w 102"/>
                <a:gd name="T17" fmla="*/ 0 h 197"/>
                <a:gd name="T18" fmla="*/ 1 w 102"/>
                <a:gd name="T19" fmla="*/ 0 h 197"/>
                <a:gd name="T20" fmla="*/ 1 w 102"/>
                <a:gd name="T21" fmla="*/ 0 h 197"/>
                <a:gd name="T22" fmla="*/ 1 w 102"/>
                <a:gd name="T23" fmla="*/ 0 h 197"/>
                <a:gd name="T24" fmla="*/ 1 w 102"/>
                <a:gd name="T25" fmla="*/ 0 h 197"/>
                <a:gd name="T26" fmla="*/ 1 w 102"/>
                <a:gd name="T27" fmla="*/ 0 h 197"/>
                <a:gd name="T28" fmla="*/ 1 w 102"/>
                <a:gd name="T29" fmla="*/ 0 h 197"/>
                <a:gd name="T30" fmla="*/ 1 w 102"/>
                <a:gd name="T31" fmla="*/ 0 h 197"/>
                <a:gd name="T32" fmla="*/ 1 w 102"/>
                <a:gd name="T33" fmla="*/ 0 h 197"/>
                <a:gd name="T34" fmla="*/ 1 w 102"/>
                <a:gd name="T35" fmla="*/ 0 h 197"/>
                <a:gd name="T36" fmla="*/ 1 w 102"/>
                <a:gd name="T37" fmla="*/ 0 h 197"/>
                <a:gd name="T38" fmla="*/ 1 w 102"/>
                <a:gd name="T39" fmla="*/ 0 h 197"/>
                <a:gd name="T40" fmla="*/ 1 w 102"/>
                <a:gd name="T41" fmla="*/ 0 h 197"/>
                <a:gd name="T42" fmla="*/ 1 w 102"/>
                <a:gd name="T43" fmla="*/ 0 h 197"/>
                <a:gd name="T44" fmla="*/ 1 w 102"/>
                <a:gd name="T45" fmla="*/ 0 h 197"/>
                <a:gd name="T46" fmla="*/ 1 w 102"/>
                <a:gd name="T47" fmla="*/ 0 h 197"/>
                <a:gd name="T48" fmla="*/ 0 w 102"/>
                <a:gd name="T49" fmla="*/ 0 h 19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02" h="197">
                  <a:moveTo>
                    <a:pt x="0" y="0"/>
                  </a:moveTo>
                  <a:lnTo>
                    <a:pt x="23" y="14"/>
                  </a:lnTo>
                  <a:lnTo>
                    <a:pt x="46" y="33"/>
                  </a:lnTo>
                  <a:lnTo>
                    <a:pt x="66" y="54"/>
                  </a:lnTo>
                  <a:lnTo>
                    <a:pt x="83" y="77"/>
                  </a:lnTo>
                  <a:lnTo>
                    <a:pt x="95" y="103"/>
                  </a:lnTo>
                  <a:lnTo>
                    <a:pt x="102" y="128"/>
                  </a:lnTo>
                  <a:lnTo>
                    <a:pt x="102" y="153"/>
                  </a:lnTo>
                  <a:lnTo>
                    <a:pt x="93" y="177"/>
                  </a:lnTo>
                  <a:lnTo>
                    <a:pt x="79" y="191"/>
                  </a:lnTo>
                  <a:lnTo>
                    <a:pt x="65" y="197"/>
                  </a:lnTo>
                  <a:lnTo>
                    <a:pt x="51" y="194"/>
                  </a:lnTo>
                  <a:lnTo>
                    <a:pt x="39" y="183"/>
                  </a:lnTo>
                  <a:lnTo>
                    <a:pt x="30" y="170"/>
                  </a:lnTo>
                  <a:lnTo>
                    <a:pt x="25" y="151"/>
                  </a:lnTo>
                  <a:lnTo>
                    <a:pt x="25" y="132"/>
                  </a:lnTo>
                  <a:lnTo>
                    <a:pt x="32" y="112"/>
                  </a:lnTo>
                  <a:lnTo>
                    <a:pt x="37" y="96"/>
                  </a:lnTo>
                  <a:lnTo>
                    <a:pt x="35" y="77"/>
                  </a:lnTo>
                  <a:lnTo>
                    <a:pt x="31" y="59"/>
                  </a:lnTo>
                  <a:lnTo>
                    <a:pt x="24" y="41"/>
                  </a:lnTo>
                  <a:lnTo>
                    <a:pt x="16" y="24"/>
                  </a:lnTo>
                  <a:lnTo>
                    <a:pt x="8" y="12"/>
                  </a:lnTo>
                  <a:lnTo>
                    <a:pt x="2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73" name="Freeform 45"/>
            <p:cNvSpPr>
              <a:spLocks/>
            </p:cNvSpPr>
            <p:nvPr/>
          </p:nvSpPr>
          <p:spPr bwMode="auto">
            <a:xfrm>
              <a:off x="2684" y="2652"/>
              <a:ext cx="90" cy="64"/>
            </a:xfrm>
            <a:custGeom>
              <a:avLst/>
              <a:gdLst>
                <a:gd name="T0" fmla="*/ 0 w 180"/>
                <a:gd name="T1" fmla="*/ 0 h 129"/>
                <a:gd name="T2" fmla="*/ 1 w 180"/>
                <a:gd name="T3" fmla="*/ 0 h 129"/>
                <a:gd name="T4" fmla="*/ 1 w 180"/>
                <a:gd name="T5" fmla="*/ 0 h 129"/>
                <a:gd name="T6" fmla="*/ 1 w 180"/>
                <a:gd name="T7" fmla="*/ 0 h 129"/>
                <a:gd name="T8" fmla="*/ 1 w 180"/>
                <a:gd name="T9" fmla="*/ 0 h 129"/>
                <a:gd name="T10" fmla="*/ 1 w 180"/>
                <a:gd name="T11" fmla="*/ 0 h 129"/>
                <a:gd name="T12" fmla="*/ 1 w 180"/>
                <a:gd name="T13" fmla="*/ 0 h 129"/>
                <a:gd name="T14" fmla="*/ 1 w 180"/>
                <a:gd name="T15" fmla="*/ 0 h 129"/>
                <a:gd name="T16" fmla="*/ 1 w 180"/>
                <a:gd name="T17" fmla="*/ 0 h 129"/>
                <a:gd name="T18" fmla="*/ 1 w 180"/>
                <a:gd name="T19" fmla="*/ 0 h 129"/>
                <a:gd name="T20" fmla="*/ 1 w 180"/>
                <a:gd name="T21" fmla="*/ 0 h 129"/>
                <a:gd name="T22" fmla="*/ 1 w 180"/>
                <a:gd name="T23" fmla="*/ 0 h 129"/>
                <a:gd name="T24" fmla="*/ 1 w 180"/>
                <a:gd name="T25" fmla="*/ 0 h 129"/>
                <a:gd name="T26" fmla="*/ 1 w 180"/>
                <a:gd name="T27" fmla="*/ 0 h 129"/>
                <a:gd name="T28" fmla="*/ 1 w 180"/>
                <a:gd name="T29" fmla="*/ 0 h 129"/>
                <a:gd name="T30" fmla="*/ 1 w 180"/>
                <a:gd name="T31" fmla="*/ 0 h 129"/>
                <a:gd name="T32" fmla="*/ 1 w 180"/>
                <a:gd name="T33" fmla="*/ 0 h 129"/>
                <a:gd name="T34" fmla="*/ 1 w 180"/>
                <a:gd name="T35" fmla="*/ 0 h 129"/>
                <a:gd name="T36" fmla="*/ 1 w 180"/>
                <a:gd name="T37" fmla="*/ 0 h 129"/>
                <a:gd name="T38" fmla="*/ 1 w 180"/>
                <a:gd name="T39" fmla="*/ 0 h 129"/>
                <a:gd name="T40" fmla="*/ 1 w 180"/>
                <a:gd name="T41" fmla="*/ 0 h 129"/>
                <a:gd name="T42" fmla="*/ 1 w 180"/>
                <a:gd name="T43" fmla="*/ 0 h 129"/>
                <a:gd name="T44" fmla="*/ 1 w 180"/>
                <a:gd name="T45" fmla="*/ 0 h 129"/>
                <a:gd name="T46" fmla="*/ 1 w 180"/>
                <a:gd name="T47" fmla="*/ 0 h 129"/>
                <a:gd name="T48" fmla="*/ 0 w 180"/>
                <a:gd name="T49" fmla="*/ 0 h 129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80" h="129">
                  <a:moveTo>
                    <a:pt x="0" y="2"/>
                  </a:moveTo>
                  <a:lnTo>
                    <a:pt x="28" y="0"/>
                  </a:lnTo>
                  <a:lnTo>
                    <a:pt x="57" y="1"/>
                  </a:lnTo>
                  <a:lnTo>
                    <a:pt x="87" y="7"/>
                  </a:lnTo>
                  <a:lnTo>
                    <a:pt x="114" y="16"/>
                  </a:lnTo>
                  <a:lnTo>
                    <a:pt x="140" y="30"/>
                  </a:lnTo>
                  <a:lnTo>
                    <a:pt x="159" y="46"/>
                  </a:lnTo>
                  <a:lnTo>
                    <a:pt x="173" y="67"/>
                  </a:lnTo>
                  <a:lnTo>
                    <a:pt x="180" y="91"/>
                  </a:lnTo>
                  <a:lnTo>
                    <a:pt x="178" y="110"/>
                  </a:lnTo>
                  <a:lnTo>
                    <a:pt x="170" y="123"/>
                  </a:lnTo>
                  <a:lnTo>
                    <a:pt x="156" y="129"/>
                  </a:lnTo>
                  <a:lnTo>
                    <a:pt x="141" y="128"/>
                  </a:lnTo>
                  <a:lnTo>
                    <a:pt x="125" y="121"/>
                  </a:lnTo>
                  <a:lnTo>
                    <a:pt x="110" y="109"/>
                  </a:lnTo>
                  <a:lnTo>
                    <a:pt x="98" y="93"/>
                  </a:lnTo>
                  <a:lnTo>
                    <a:pt x="93" y="73"/>
                  </a:lnTo>
                  <a:lnTo>
                    <a:pt x="87" y="57"/>
                  </a:lnTo>
                  <a:lnTo>
                    <a:pt x="75" y="44"/>
                  </a:lnTo>
                  <a:lnTo>
                    <a:pt x="60" y="31"/>
                  </a:lnTo>
                  <a:lnTo>
                    <a:pt x="44" y="20"/>
                  </a:lnTo>
                  <a:lnTo>
                    <a:pt x="28" y="12"/>
                  </a:lnTo>
                  <a:lnTo>
                    <a:pt x="14" y="7"/>
                  </a:lnTo>
                  <a:lnTo>
                    <a:pt x="4" y="3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74" name="Freeform 46"/>
            <p:cNvSpPr>
              <a:spLocks/>
            </p:cNvSpPr>
            <p:nvPr/>
          </p:nvSpPr>
          <p:spPr bwMode="auto">
            <a:xfrm>
              <a:off x="2688" y="2614"/>
              <a:ext cx="103" cy="42"/>
            </a:xfrm>
            <a:custGeom>
              <a:avLst/>
              <a:gdLst>
                <a:gd name="T0" fmla="*/ 0 w 206"/>
                <a:gd name="T1" fmla="*/ 0 h 85"/>
                <a:gd name="T2" fmla="*/ 1 w 206"/>
                <a:gd name="T3" fmla="*/ 0 h 85"/>
                <a:gd name="T4" fmla="*/ 1 w 206"/>
                <a:gd name="T5" fmla="*/ 0 h 85"/>
                <a:gd name="T6" fmla="*/ 1 w 206"/>
                <a:gd name="T7" fmla="*/ 0 h 85"/>
                <a:gd name="T8" fmla="*/ 1 w 206"/>
                <a:gd name="T9" fmla="*/ 0 h 85"/>
                <a:gd name="T10" fmla="*/ 1 w 206"/>
                <a:gd name="T11" fmla="*/ 0 h 85"/>
                <a:gd name="T12" fmla="*/ 1 w 206"/>
                <a:gd name="T13" fmla="*/ 0 h 85"/>
                <a:gd name="T14" fmla="*/ 1 w 206"/>
                <a:gd name="T15" fmla="*/ 0 h 85"/>
                <a:gd name="T16" fmla="*/ 1 w 206"/>
                <a:gd name="T17" fmla="*/ 0 h 85"/>
                <a:gd name="T18" fmla="*/ 1 w 206"/>
                <a:gd name="T19" fmla="*/ 0 h 85"/>
                <a:gd name="T20" fmla="*/ 1 w 206"/>
                <a:gd name="T21" fmla="*/ 0 h 85"/>
                <a:gd name="T22" fmla="*/ 1 w 206"/>
                <a:gd name="T23" fmla="*/ 0 h 85"/>
                <a:gd name="T24" fmla="*/ 1 w 206"/>
                <a:gd name="T25" fmla="*/ 0 h 85"/>
                <a:gd name="T26" fmla="*/ 1 w 206"/>
                <a:gd name="T27" fmla="*/ 0 h 85"/>
                <a:gd name="T28" fmla="*/ 1 w 206"/>
                <a:gd name="T29" fmla="*/ 0 h 85"/>
                <a:gd name="T30" fmla="*/ 1 w 206"/>
                <a:gd name="T31" fmla="*/ 0 h 85"/>
                <a:gd name="T32" fmla="*/ 1 w 206"/>
                <a:gd name="T33" fmla="*/ 0 h 85"/>
                <a:gd name="T34" fmla="*/ 1 w 206"/>
                <a:gd name="T35" fmla="*/ 0 h 85"/>
                <a:gd name="T36" fmla="*/ 1 w 206"/>
                <a:gd name="T37" fmla="*/ 0 h 85"/>
                <a:gd name="T38" fmla="*/ 1 w 206"/>
                <a:gd name="T39" fmla="*/ 0 h 85"/>
                <a:gd name="T40" fmla="*/ 1 w 206"/>
                <a:gd name="T41" fmla="*/ 0 h 85"/>
                <a:gd name="T42" fmla="*/ 1 w 206"/>
                <a:gd name="T43" fmla="*/ 0 h 85"/>
                <a:gd name="T44" fmla="*/ 1 w 206"/>
                <a:gd name="T45" fmla="*/ 0 h 85"/>
                <a:gd name="T46" fmla="*/ 1 w 206"/>
                <a:gd name="T47" fmla="*/ 0 h 85"/>
                <a:gd name="T48" fmla="*/ 1 w 206"/>
                <a:gd name="T49" fmla="*/ 0 h 85"/>
                <a:gd name="T50" fmla="*/ 1 w 206"/>
                <a:gd name="T51" fmla="*/ 0 h 85"/>
                <a:gd name="T52" fmla="*/ 1 w 206"/>
                <a:gd name="T53" fmla="*/ 0 h 85"/>
                <a:gd name="T54" fmla="*/ 1 w 206"/>
                <a:gd name="T55" fmla="*/ 0 h 85"/>
                <a:gd name="T56" fmla="*/ 1 w 206"/>
                <a:gd name="T57" fmla="*/ 0 h 85"/>
                <a:gd name="T58" fmla="*/ 1 w 206"/>
                <a:gd name="T59" fmla="*/ 0 h 85"/>
                <a:gd name="T60" fmla="*/ 1 w 206"/>
                <a:gd name="T61" fmla="*/ 0 h 85"/>
                <a:gd name="T62" fmla="*/ 1 w 206"/>
                <a:gd name="T63" fmla="*/ 0 h 85"/>
                <a:gd name="T64" fmla="*/ 0 w 206"/>
                <a:gd name="T65" fmla="*/ 0 h 85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06" h="85">
                  <a:moveTo>
                    <a:pt x="0" y="54"/>
                  </a:moveTo>
                  <a:lnTo>
                    <a:pt x="11" y="45"/>
                  </a:lnTo>
                  <a:lnTo>
                    <a:pt x="22" y="37"/>
                  </a:lnTo>
                  <a:lnTo>
                    <a:pt x="34" y="30"/>
                  </a:lnTo>
                  <a:lnTo>
                    <a:pt x="46" y="23"/>
                  </a:lnTo>
                  <a:lnTo>
                    <a:pt x="60" y="16"/>
                  </a:lnTo>
                  <a:lnTo>
                    <a:pt x="74" y="11"/>
                  </a:lnTo>
                  <a:lnTo>
                    <a:pt x="88" y="7"/>
                  </a:lnTo>
                  <a:lnTo>
                    <a:pt x="103" y="3"/>
                  </a:lnTo>
                  <a:lnTo>
                    <a:pt x="117" y="1"/>
                  </a:lnTo>
                  <a:lnTo>
                    <a:pt x="130" y="0"/>
                  </a:lnTo>
                  <a:lnTo>
                    <a:pt x="143" y="1"/>
                  </a:lnTo>
                  <a:lnTo>
                    <a:pt x="156" y="3"/>
                  </a:lnTo>
                  <a:lnTo>
                    <a:pt x="168" y="7"/>
                  </a:lnTo>
                  <a:lnTo>
                    <a:pt x="179" y="12"/>
                  </a:lnTo>
                  <a:lnTo>
                    <a:pt x="189" y="19"/>
                  </a:lnTo>
                  <a:lnTo>
                    <a:pt x="197" y="29"/>
                  </a:lnTo>
                  <a:lnTo>
                    <a:pt x="206" y="47"/>
                  </a:lnTo>
                  <a:lnTo>
                    <a:pt x="206" y="62"/>
                  </a:lnTo>
                  <a:lnTo>
                    <a:pt x="198" y="73"/>
                  </a:lnTo>
                  <a:lnTo>
                    <a:pt x="185" y="82"/>
                  </a:lnTo>
                  <a:lnTo>
                    <a:pt x="167" y="85"/>
                  </a:lnTo>
                  <a:lnTo>
                    <a:pt x="149" y="84"/>
                  </a:lnTo>
                  <a:lnTo>
                    <a:pt x="132" y="76"/>
                  </a:lnTo>
                  <a:lnTo>
                    <a:pt x="116" y="63"/>
                  </a:lnTo>
                  <a:lnTo>
                    <a:pt x="102" y="53"/>
                  </a:lnTo>
                  <a:lnTo>
                    <a:pt x="84" y="47"/>
                  </a:lnTo>
                  <a:lnTo>
                    <a:pt x="66" y="45"/>
                  </a:lnTo>
                  <a:lnTo>
                    <a:pt x="46" y="46"/>
                  </a:lnTo>
                  <a:lnTo>
                    <a:pt x="29" y="48"/>
                  </a:lnTo>
                  <a:lnTo>
                    <a:pt x="14" y="50"/>
                  </a:lnTo>
                  <a:lnTo>
                    <a:pt x="4" y="53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75" name="Freeform 47"/>
            <p:cNvSpPr>
              <a:spLocks/>
            </p:cNvSpPr>
            <p:nvPr/>
          </p:nvSpPr>
          <p:spPr bwMode="auto">
            <a:xfrm>
              <a:off x="2360" y="2408"/>
              <a:ext cx="74" cy="47"/>
            </a:xfrm>
            <a:custGeom>
              <a:avLst/>
              <a:gdLst>
                <a:gd name="T0" fmla="*/ 0 w 147"/>
                <a:gd name="T1" fmla="*/ 0 h 95"/>
                <a:gd name="T2" fmla="*/ 1 w 147"/>
                <a:gd name="T3" fmla="*/ 0 h 95"/>
                <a:gd name="T4" fmla="*/ 1 w 147"/>
                <a:gd name="T5" fmla="*/ 0 h 95"/>
                <a:gd name="T6" fmla="*/ 1 w 147"/>
                <a:gd name="T7" fmla="*/ 0 h 95"/>
                <a:gd name="T8" fmla="*/ 1 w 147"/>
                <a:gd name="T9" fmla="*/ 0 h 95"/>
                <a:gd name="T10" fmla="*/ 1 w 147"/>
                <a:gd name="T11" fmla="*/ 0 h 95"/>
                <a:gd name="T12" fmla="*/ 1 w 147"/>
                <a:gd name="T13" fmla="*/ 0 h 95"/>
                <a:gd name="T14" fmla="*/ 1 w 147"/>
                <a:gd name="T15" fmla="*/ 0 h 95"/>
                <a:gd name="T16" fmla="*/ 1 w 147"/>
                <a:gd name="T17" fmla="*/ 0 h 95"/>
                <a:gd name="T18" fmla="*/ 1 w 147"/>
                <a:gd name="T19" fmla="*/ 0 h 95"/>
                <a:gd name="T20" fmla="*/ 1 w 147"/>
                <a:gd name="T21" fmla="*/ 0 h 95"/>
                <a:gd name="T22" fmla="*/ 1 w 147"/>
                <a:gd name="T23" fmla="*/ 0 h 95"/>
                <a:gd name="T24" fmla="*/ 1 w 147"/>
                <a:gd name="T25" fmla="*/ 0 h 95"/>
                <a:gd name="T26" fmla="*/ 1 w 147"/>
                <a:gd name="T27" fmla="*/ 0 h 95"/>
                <a:gd name="T28" fmla="*/ 1 w 147"/>
                <a:gd name="T29" fmla="*/ 0 h 95"/>
                <a:gd name="T30" fmla="*/ 1 w 147"/>
                <a:gd name="T31" fmla="*/ 0 h 95"/>
                <a:gd name="T32" fmla="*/ 1 w 147"/>
                <a:gd name="T33" fmla="*/ 0 h 95"/>
                <a:gd name="T34" fmla="*/ 1 w 147"/>
                <a:gd name="T35" fmla="*/ 0 h 95"/>
                <a:gd name="T36" fmla="*/ 1 w 147"/>
                <a:gd name="T37" fmla="*/ 0 h 95"/>
                <a:gd name="T38" fmla="*/ 1 w 147"/>
                <a:gd name="T39" fmla="*/ 0 h 95"/>
                <a:gd name="T40" fmla="*/ 1 w 147"/>
                <a:gd name="T41" fmla="*/ 0 h 95"/>
                <a:gd name="T42" fmla="*/ 1 w 147"/>
                <a:gd name="T43" fmla="*/ 0 h 95"/>
                <a:gd name="T44" fmla="*/ 1 w 147"/>
                <a:gd name="T45" fmla="*/ 0 h 95"/>
                <a:gd name="T46" fmla="*/ 1 w 147"/>
                <a:gd name="T47" fmla="*/ 0 h 95"/>
                <a:gd name="T48" fmla="*/ 0 w 147"/>
                <a:gd name="T49" fmla="*/ 0 h 95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47" h="95">
                  <a:moveTo>
                    <a:pt x="0" y="5"/>
                  </a:moveTo>
                  <a:lnTo>
                    <a:pt x="22" y="2"/>
                  </a:lnTo>
                  <a:lnTo>
                    <a:pt x="45" y="0"/>
                  </a:lnTo>
                  <a:lnTo>
                    <a:pt x="68" y="3"/>
                  </a:lnTo>
                  <a:lnTo>
                    <a:pt x="91" y="8"/>
                  </a:lnTo>
                  <a:lnTo>
                    <a:pt x="111" y="17"/>
                  </a:lnTo>
                  <a:lnTo>
                    <a:pt x="128" y="29"/>
                  </a:lnTo>
                  <a:lnTo>
                    <a:pt x="141" y="44"/>
                  </a:lnTo>
                  <a:lnTo>
                    <a:pt x="147" y="63"/>
                  </a:lnTo>
                  <a:lnTo>
                    <a:pt x="146" y="79"/>
                  </a:lnTo>
                  <a:lnTo>
                    <a:pt x="141" y="89"/>
                  </a:lnTo>
                  <a:lnTo>
                    <a:pt x="130" y="94"/>
                  </a:lnTo>
                  <a:lnTo>
                    <a:pt x="119" y="95"/>
                  </a:lnTo>
                  <a:lnTo>
                    <a:pt x="105" y="90"/>
                  </a:lnTo>
                  <a:lnTo>
                    <a:pt x="93" y="82"/>
                  </a:lnTo>
                  <a:lnTo>
                    <a:pt x="83" y="70"/>
                  </a:lnTo>
                  <a:lnTo>
                    <a:pt x="77" y="55"/>
                  </a:lnTo>
                  <a:lnTo>
                    <a:pt x="71" y="43"/>
                  </a:lnTo>
                  <a:lnTo>
                    <a:pt x="62" y="33"/>
                  </a:lnTo>
                  <a:lnTo>
                    <a:pt x="50" y="23"/>
                  </a:lnTo>
                  <a:lnTo>
                    <a:pt x="36" y="17"/>
                  </a:lnTo>
                  <a:lnTo>
                    <a:pt x="22" y="12"/>
                  </a:lnTo>
                  <a:lnTo>
                    <a:pt x="10" y="7"/>
                  </a:lnTo>
                  <a:lnTo>
                    <a:pt x="3" y="6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76" name="Freeform 48"/>
            <p:cNvSpPr>
              <a:spLocks/>
            </p:cNvSpPr>
            <p:nvPr/>
          </p:nvSpPr>
          <p:spPr bwMode="auto">
            <a:xfrm>
              <a:off x="2357" y="2414"/>
              <a:ext cx="43" cy="77"/>
            </a:xfrm>
            <a:custGeom>
              <a:avLst/>
              <a:gdLst>
                <a:gd name="T0" fmla="*/ 0 w 87"/>
                <a:gd name="T1" fmla="*/ 0 h 154"/>
                <a:gd name="T2" fmla="*/ 0 w 87"/>
                <a:gd name="T3" fmla="*/ 1 h 154"/>
                <a:gd name="T4" fmla="*/ 0 w 87"/>
                <a:gd name="T5" fmla="*/ 1 h 154"/>
                <a:gd name="T6" fmla="*/ 0 w 87"/>
                <a:gd name="T7" fmla="*/ 1 h 154"/>
                <a:gd name="T8" fmla="*/ 0 w 87"/>
                <a:gd name="T9" fmla="*/ 1 h 154"/>
                <a:gd name="T10" fmla="*/ 0 w 87"/>
                <a:gd name="T11" fmla="*/ 1 h 154"/>
                <a:gd name="T12" fmla="*/ 0 w 87"/>
                <a:gd name="T13" fmla="*/ 1 h 154"/>
                <a:gd name="T14" fmla="*/ 0 w 87"/>
                <a:gd name="T15" fmla="*/ 1 h 154"/>
                <a:gd name="T16" fmla="*/ 0 w 87"/>
                <a:gd name="T17" fmla="*/ 1 h 154"/>
                <a:gd name="T18" fmla="*/ 0 w 87"/>
                <a:gd name="T19" fmla="*/ 1 h 154"/>
                <a:gd name="T20" fmla="*/ 0 w 87"/>
                <a:gd name="T21" fmla="*/ 1 h 154"/>
                <a:gd name="T22" fmla="*/ 0 w 87"/>
                <a:gd name="T23" fmla="*/ 1 h 154"/>
                <a:gd name="T24" fmla="*/ 0 w 87"/>
                <a:gd name="T25" fmla="*/ 1 h 154"/>
                <a:gd name="T26" fmla="*/ 0 w 87"/>
                <a:gd name="T27" fmla="*/ 1 h 154"/>
                <a:gd name="T28" fmla="*/ 0 w 87"/>
                <a:gd name="T29" fmla="*/ 1 h 154"/>
                <a:gd name="T30" fmla="*/ 0 w 87"/>
                <a:gd name="T31" fmla="*/ 1 h 154"/>
                <a:gd name="T32" fmla="*/ 0 w 87"/>
                <a:gd name="T33" fmla="*/ 1 h 154"/>
                <a:gd name="T34" fmla="*/ 0 w 87"/>
                <a:gd name="T35" fmla="*/ 1 h 154"/>
                <a:gd name="T36" fmla="*/ 0 w 87"/>
                <a:gd name="T37" fmla="*/ 1 h 154"/>
                <a:gd name="T38" fmla="*/ 0 w 87"/>
                <a:gd name="T39" fmla="*/ 1 h 154"/>
                <a:gd name="T40" fmla="*/ 0 w 87"/>
                <a:gd name="T41" fmla="*/ 1 h 154"/>
                <a:gd name="T42" fmla="*/ 0 w 87"/>
                <a:gd name="T43" fmla="*/ 1 h 154"/>
                <a:gd name="T44" fmla="*/ 0 w 87"/>
                <a:gd name="T45" fmla="*/ 1 h 154"/>
                <a:gd name="T46" fmla="*/ 0 w 87"/>
                <a:gd name="T47" fmla="*/ 1 h 154"/>
                <a:gd name="T48" fmla="*/ 0 w 87"/>
                <a:gd name="T49" fmla="*/ 0 h 154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87" h="154">
                  <a:moveTo>
                    <a:pt x="0" y="0"/>
                  </a:moveTo>
                  <a:lnTo>
                    <a:pt x="20" y="10"/>
                  </a:lnTo>
                  <a:lnTo>
                    <a:pt x="38" y="24"/>
                  </a:lnTo>
                  <a:lnTo>
                    <a:pt x="56" y="40"/>
                  </a:lnTo>
                  <a:lnTo>
                    <a:pt x="69" y="59"/>
                  </a:lnTo>
                  <a:lnTo>
                    <a:pt x="81" y="78"/>
                  </a:lnTo>
                  <a:lnTo>
                    <a:pt x="87" y="98"/>
                  </a:lnTo>
                  <a:lnTo>
                    <a:pt x="87" y="119"/>
                  </a:lnTo>
                  <a:lnTo>
                    <a:pt x="81" y="137"/>
                  </a:lnTo>
                  <a:lnTo>
                    <a:pt x="71" y="150"/>
                  </a:lnTo>
                  <a:lnTo>
                    <a:pt x="59" y="154"/>
                  </a:lnTo>
                  <a:lnTo>
                    <a:pt x="49" y="152"/>
                  </a:lnTo>
                  <a:lnTo>
                    <a:pt x="38" y="144"/>
                  </a:lnTo>
                  <a:lnTo>
                    <a:pt x="30" y="133"/>
                  </a:lnTo>
                  <a:lnTo>
                    <a:pt x="26" y="119"/>
                  </a:lnTo>
                  <a:lnTo>
                    <a:pt x="26" y="103"/>
                  </a:lnTo>
                  <a:lnTo>
                    <a:pt x="30" y="88"/>
                  </a:lnTo>
                  <a:lnTo>
                    <a:pt x="34" y="74"/>
                  </a:lnTo>
                  <a:lnTo>
                    <a:pt x="31" y="60"/>
                  </a:lnTo>
                  <a:lnTo>
                    <a:pt x="27" y="45"/>
                  </a:lnTo>
                  <a:lnTo>
                    <a:pt x="21" y="31"/>
                  </a:lnTo>
                  <a:lnTo>
                    <a:pt x="14" y="19"/>
                  </a:lnTo>
                  <a:lnTo>
                    <a:pt x="7" y="9"/>
                  </a:lnTo>
                  <a:lnTo>
                    <a:pt x="3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77" name="Freeform 49"/>
            <p:cNvSpPr>
              <a:spLocks/>
            </p:cNvSpPr>
            <p:nvPr/>
          </p:nvSpPr>
          <p:spPr bwMode="auto">
            <a:xfrm>
              <a:off x="2359" y="2373"/>
              <a:ext cx="81" cy="34"/>
            </a:xfrm>
            <a:custGeom>
              <a:avLst/>
              <a:gdLst>
                <a:gd name="T0" fmla="*/ 0 w 161"/>
                <a:gd name="T1" fmla="*/ 0 h 69"/>
                <a:gd name="T2" fmla="*/ 1 w 161"/>
                <a:gd name="T3" fmla="*/ 0 h 69"/>
                <a:gd name="T4" fmla="*/ 1 w 161"/>
                <a:gd name="T5" fmla="*/ 0 h 69"/>
                <a:gd name="T6" fmla="*/ 1 w 161"/>
                <a:gd name="T7" fmla="*/ 0 h 69"/>
                <a:gd name="T8" fmla="*/ 1 w 161"/>
                <a:gd name="T9" fmla="*/ 0 h 69"/>
                <a:gd name="T10" fmla="*/ 1 w 161"/>
                <a:gd name="T11" fmla="*/ 0 h 69"/>
                <a:gd name="T12" fmla="*/ 1 w 161"/>
                <a:gd name="T13" fmla="*/ 0 h 69"/>
                <a:gd name="T14" fmla="*/ 1 w 161"/>
                <a:gd name="T15" fmla="*/ 0 h 69"/>
                <a:gd name="T16" fmla="*/ 1 w 161"/>
                <a:gd name="T17" fmla="*/ 0 h 69"/>
                <a:gd name="T18" fmla="*/ 1 w 161"/>
                <a:gd name="T19" fmla="*/ 0 h 69"/>
                <a:gd name="T20" fmla="*/ 1 w 161"/>
                <a:gd name="T21" fmla="*/ 0 h 69"/>
                <a:gd name="T22" fmla="*/ 1 w 161"/>
                <a:gd name="T23" fmla="*/ 0 h 69"/>
                <a:gd name="T24" fmla="*/ 1 w 161"/>
                <a:gd name="T25" fmla="*/ 0 h 69"/>
                <a:gd name="T26" fmla="*/ 1 w 161"/>
                <a:gd name="T27" fmla="*/ 0 h 69"/>
                <a:gd name="T28" fmla="*/ 1 w 161"/>
                <a:gd name="T29" fmla="*/ 0 h 69"/>
                <a:gd name="T30" fmla="*/ 1 w 161"/>
                <a:gd name="T31" fmla="*/ 0 h 69"/>
                <a:gd name="T32" fmla="*/ 1 w 161"/>
                <a:gd name="T33" fmla="*/ 0 h 69"/>
                <a:gd name="T34" fmla="*/ 1 w 161"/>
                <a:gd name="T35" fmla="*/ 0 h 69"/>
                <a:gd name="T36" fmla="*/ 1 w 161"/>
                <a:gd name="T37" fmla="*/ 0 h 69"/>
                <a:gd name="T38" fmla="*/ 1 w 161"/>
                <a:gd name="T39" fmla="*/ 0 h 69"/>
                <a:gd name="T40" fmla="*/ 1 w 161"/>
                <a:gd name="T41" fmla="*/ 0 h 69"/>
                <a:gd name="T42" fmla="*/ 1 w 161"/>
                <a:gd name="T43" fmla="*/ 0 h 69"/>
                <a:gd name="T44" fmla="*/ 1 w 161"/>
                <a:gd name="T45" fmla="*/ 0 h 69"/>
                <a:gd name="T46" fmla="*/ 1 w 161"/>
                <a:gd name="T47" fmla="*/ 0 h 69"/>
                <a:gd name="T48" fmla="*/ 0 w 161"/>
                <a:gd name="T49" fmla="*/ 0 h 69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61" h="69">
                  <a:moveTo>
                    <a:pt x="0" y="69"/>
                  </a:moveTo>
                  <a:lnTo>
                    <a:pt x="14" y="52"/>
                  </a:lnTo>
                  <a:lnTo>
                    <a:pt x="30" y="36"/>
                  </a:lnTo>
                  <a:lnTo>
                    <a:pt x="49" y="22"/>
                  </a:lnTo>
                  <a:lnTo>
                    <a:pt x="69" y="11"/>
                  </a:lnTo>
                  <a:lnTo>
                    <a:pt x="90" y="4"/>
                  </a:lnTo>
                  <a:lnTo>
                    <a:pt x="110" y="0"/>
                  </a:lnTo>
                  <a:lnTo>
                    <a:pt x="130" y="4"/>
                  </a:lnTo>
                  <a:lnTo>
                    <a:pt x="147" y="13"/>
                  </a:lnTo>
                  <a:lnTo>
                    <a:pt x="158" y="25"/>
                  </a:lnTo>
                  <a:lnTo>
                    <a:pt x="161" y="37"/>
                  </a:lnTo>
                  <a:lnTo>
                    <a:pt x="156" y="47"/>
                  </a:lnTo>
                  <a:lnTo>
                    <a:pt x="148" y="55"/>
                  </a:lnTo>
                  <a:lnTo>
                    <a:pt x="136" y="61"/>
                  </a:lnTo>
                  <a:lnTo>
                    <a:pt x="121" y="64"/>
                  </a:lnTo>
                  <a:lnTo>
                    <a:pt x="105" y="61"/>
                  </a:lnTo>
                  <a:lnTo>
                    <a:pt x="90" y="54"/>
                  </a:lnTo>
                  <a:lnTo>
                    <a:pt x="77" y="49"/>
                  </a:lnTo>
                  <a:lnTo>
                    <a:pt x="63" y="47"/>
                  </a:lnTo>
                  <a:lnTo>
                    <a:pt x="48" y="50"/>
                  </a:lnTo>
                  <a:lnTo>
                    <a:pt x="34" y="54"/>
                  </a:lnTo>
                  <a:lnTo>
                    <a:pt x="21" y="59"/>
                  </a:lnTo>
                  <a:lnTo>
                    <a:pt x="10" y="64"/>
                  </a:lnTo>
                  <a:lnTo>
                    <a:pt x="2" y="68"/>
                  </a:lnTo>
                  <a:lnTo>
                    <a:pt x="0" y="69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78" name="Freeform 50"/>
            <p:cNvSpPr>
              <a:spLocks/>
            </p:cNvSpPr>
            <p:nvPr/>
          </p:nvSpPr>
          <p:spPr bwMode="auto">
            <a:xfrm>
              <a:off x="2356" y="2338"/>
              <a:ext cx="57" cy="66"/>
            </a:xfrm>
            <a:custGeom>
              <a:avLst/>
              <a:gdLst>
                <a:gd name="T0" fmla="*/ 0 w 114"/>
                <a:gd name="T1" fmla="*/ 0 h 133"/>
                <a:gd name="T2" fmla="*/ 1 w 114"/>
                <a:gd name="T3" fmla="*/ 0 h 133"/>
                <a:gd name="T4" fmla="*/ 1 w 114"/>
                <a:gd name="T5" fmla="*/ 0 h 133"/>
                <a:gd name="T6" fmla="*/ 1 w 114"/>
                <a:gd name="T7" fmla="*/ 0 h 133"/>
                <a:gd name="T8" fmla="*/ 1 w 114"/>
                <a:gd name="T9" fmla="*/ 0 h 133"/>
                <a:gd name="T10" fmla="*/ 1 w 114"/>
                <a:gd name="T11" fmla="*/ 0 h 133"/>
                <a:gd name="T12" fmla="*/ 1 w 114"/>
                <a:gd name="T13" fmla="*/ 0 h 133"/>
                <a:gd name="T14" fmla="*/ 1 w 114"/>
                <a:gd name="T15" fmla="*/ 0 h 133"/>
                <a:gd name="T16" fmla="*/ 1 w 114"/>
                <a:gd name="T17" fmla="*/ 0 h 133"/>
                <a:gd name="T18" fmla="*/ 1 w 114"/>
                <a:gd name="T19" fmla="*/ 0 h 133"/>
                <a:gd name="T20" fmla="*/ 1 w 114"/>
                <a:gd name="T21" fmla="*/ 0 h 133"/>
                <a:gd name="T22" fmla="*/ 1 w 114"/>
                <a:gd name="T23" fmla="*/ 0 h 133"/>
                <a:gd name="T24" fmla="*/ 1 w 114"/>
                <a:gd name="T25" fmla="*/ 0 h 133"/>
                <a:gd name="T26" fmla="*/ 1 w 114"/>
                <a:gd name="T27" fmla="*/ 0 h 133"/>
                <a:gd name="T28" fmla="*/ 1 w 114"/>
                <a:gd name="T29" fmla="*/ 0 h 133"/>
                <a:gd name="T30" fmla="*/ 1 w 114"/>
                <a:gd name="T31" fmla="*/ 0 h 133"/>
                <a:gd name="T32" fmla="*/ 1 w 114"/>
                <a:gd name="T33" fmla="*/ 0 h 133"/>
                <a:gd name="T34" fmla="*/ 1 w 114"/>
                <a:gd name="T35" fmla="*/ 0 h 133"/>
                <a:gd name="T36" fmla="*/ 1 w 114"/>
                <a:gd name="T37" fmla="*/ 0 h 133"/>
                <a:gd name="T38" fmla="*/ 1 w 114"/>
                <a:gd name="T39" fmla="*/ 0 h 133"/>
                <a:gd name="T40" fmla="*/ 1 w 114"/>
                <a:gd name="T41" fmla="*/ 0 h 133"/>
                <a:gd name="T42" fmla="*/ 1 w 114"/>
                <a:gd name="T43" fmla="*/ 0 h 133"/>
                <a:gd name="T44" fmla="*/ 1 w 114"/>
                <a:gd name="T45" fmla="*/ 0 h 133"/>
                <a:gd name="T46" fmla="*/ 1 w 114"/>
                <a:gd name="T47" fmla="*/ 0 h 133"/>
                <a:gd name="T48" fmla="*/ 0 w 114"/>
                <a:gd name="T49" fmla="*/ 0 h 13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14" h="133">
                  <a:moveTo>
                    <a:pt x="0" y="133"/>
                  </a:moveTo>
                  <a:lnTo>
                    <a:pt x="1" y="111"/>
                  </a:lnTo>
                  <a:lnTo>
                    <a:pt x="5" y="88"/>
                  </a:lnTo>
                  <a:lnTo>
                    <a:pt x="11" y="65"/>
                  </a:lnTo>
                  <a:lnTo>
                    <a:pt x="22" y="44"/>
                  </a:lnTo>
                  <a:lnTo>
                    <a:pt x="35" y="25"/>
                  </a:lnTo>
                  <a:lnTo>
                    <a:pt x="49" y="12"/>
                  </a:lnTo>
                  <a:lnTo>
                    <a:pt x="67" y="2"/>
                  </a:lnTo>
                  <a:lnTo>
                    <a:pt x="86" y="0"/>
                  </a:lnTo>
                  <a:lnTo>
                    <a:pt x="102" y="4"/>
                  </a:lnTo>
                  <a:lnTo>
                    <a:pt x="112" y="12"/>
                  </a:lnTo>
                  <a:lnTo>
                    <a:pt x="114" y="22"/>
                  </a:lnTo>
                  <a:lnTo>
                    <a:pt x="112" y="35"/>
                  </a:lnTo>
                  <a:lnTo>
                    <a:pt x="105" y="46"/>
                  </a:lnTo>
                  <a:lnTo>
                    <a:pt x="94" y="56"/>
                  </a:lnTo>
                  <a:lnTo>
                    <a:pt x="81" y="65"/>
                  </a:lnTo>
                  <a:lnTo>
                    <a:pt x="64" y="67"/>
                  </a:lnTo>
                  <a:lnTo>
                    <a:pt x="52" y="69"/>
                  </a:lnTo>
                  <a:lnTo>
                    <a:pt x="39" y="77"/>
                  </a:lnTo>
                  <a:lnTo>
                    <a:pt x="29" y="88"/>
                  </a:lnTo>
                  <a:lnTo>
                    <a:pt x="18" y="99"/>
                  </a:lnTo>
                  <a:lnTo>
                    <a:pt x="11" y="112"/>
                  </a:lnTo>
                  <a:lnTo>
                    <a:pt x="5" y="122"/>
                  </a:lnTo>
                  <a:lnTo>
                    <a:pt x="1" y="130"/>
                  </a:lnTo>
                  <a:lnTo>
                    <a:pt x="0" y="133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79" name="Freeform 51"/>
            <p:cNvSpPr>
              <a:spLocks/>
            </p:cNvSpPr>
            <p:nvPr/>
          </p:nvSpPr>
          <p:spPr bwMode="auto">
            <a:xfrm>
              <a:off x="2332" y="2318"/>
              <a:ext cx="35" cy="82"/>
            </a:xfrm>
            <a:custGeom>
              <a:avLst/>
              <a:gdLst>
                <a:gd name="T0" fmla="*/ 1 w 70"/>
                <a:gd name="T1" fmla="*/ 1 h 163"/>
                <a:gd name="T2" fmla="*/ 1 w 70"/>
                <a:gd name="T3" fmla="*/ 1 h 163"/>
                <a:gd name="T4" fmla="*/ 1 w 70"/>
                <a:gd name="T5" fmla="*/ 1 h 163"/>
                <a:gd name="T6" fmla="*/ 1 w 70"/>
                <a:gd name="T7" fmla="*/ 1 h 163"/>
                <a:gd name="T8" fmla="*/ 0 w 70"/>
                <a:gd name="T9" fmla="*/ 1 h 163"/>
                <a:gd name="T10" fmla="*/ 0 w 70"/>
                <a:gd name="T11" fmla="*/ 1 h 163"/>
                <a:gd name="T12" fmla="*/ 1 w 70"/>
                <a:gd name="T13" fmla="*/ 1 h 163"/>
                <a:gd name="T14" fmla="*/ 1 w 70"/>
                <a:gd name="T15" fmla="*/ 1 h 163"/>
                <a:gd name="T16" fmla="*/ 1 w 70"/>
                <a:gd name="T17" fmla="*/ 1 h 163"/>
                <a:gd name="T18" fmla="*/ 1 w 70"/>
                <a:gd name="T19" fmla="*/ 0 h 163"/>
                <a:gd name="T20" fmla="*/ 1 w 70"/>
                <a:gd name="T21" fmla="*/ 1 h 163"/>
                <a:gd name="T22" fmla="*/ 1 w 70"/>
                <a:gd name="T23" fmla="*/ 1 h 163"/>
                <a:gd name="T24" fmla="*/ 1 w 70"/>
                <a:gd name="T25" fmla="*/ 1 h 163"/>
                <a:gd name="T26" fmla="*/ 1 w 70"/>
                <a:gd name="T27" fmla="*/ 1 h 163"/>
                <a:gd name="T28" fmla="*/ 1 w 70"/>
                <a:gd name="T29" fmla="*/ 1 h 163"/>
                <a:gd name="T30" fmla="*/ 1 w 70"/>
                <a:gd name="T31" fmla="*/ 1 h 163"/>
                <a:gd name="T32" fmla="*/ 1 w 70"/>
                <a:gd name="T33" fmla="*/ 1 h 163"/>
                <a:gd name="T34" fmla="*/ 1 w 70"/>
                <a:gd name="T35" fmla="*/ 1 h 163"/>
                <a:gd name="T36" fmla="*/ 1 w 70"/>
                <a:gd name="T37" fmla="*/ 1 h 163"/>
                <a:gd name="T38" fmla="*/ 1 w 70"/>
                <a:gd name="T39" fmla="*/ 1 h 163"/>
                <a:gd name="T40" fmla="*/ 1 w 70"/>
                <a:gd name="T41" fmla="*/ 1 h 163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70" h="163">
                  <a:moveTo>
                    <a:pt x="30" y="163"/>
                  </a:moveTo>
                  <a:lnTo>
                    <a:pt x="18" y="145"/>
                  </a:lnTo>
                  <a:lnTo>
                    <a:pt x="9" y="124"/>
                  </a:lnTo>
                  <a:lnTo>
                    <a:pt x="3" y="101"/>
                  </a:lnTo>
                  <a:lnTo>
                    <a:pt x="0" y="78"/>
                  </a:lnTo>
                  <a:lnTo>
                    <a:pt x="0" y="56"/>
                  </a:lnTo>
                  <a:lnTo>
                    <a:pt x="4" y="36"/>
                  </a:lnTo>
                  <a:lnTo>
                    <a:pt x="13" y="18"/>
                  </a:lnTo>
                  <a:lnTo>
                    <a:pt x="28" y="6"/>
                  </a:lnTo>
                  <a:lnTo>
                    <a:pt x="43" y="0"/>
                  </a:lnTo>
                  <a:lnTo>
                    <a:pt x="56" y="2"/>
                  </a:lnTo>
                  <a:lnTo>
                    <a:pt x="64" y="9"/>
                  </a:lnTo>
                  <a:lnTo>
                    <a:pt x="70" y="21"/>
                  </a:lnTo>
                  <a:lnTo>
                    <a:pt x="70" y="34"/>
                  </a:lnTo>
                  <a:lnTo>
                    <a:pt x="68" y="48"/>
                  </a:lnTo>
                  <a:lnTo>
                    <a:pt x="59" y="62"/>
                  </a:lnTo>
                  <a:lnTo>
                    <a:pt x="48" y="74"/>
                  </a:lnTo>
                  <a:lnTo>
                    <a:pt x="33" y="97"/>
                  </a:lnTo>
                  <a:lnTo>
                    <a:pt x="27" y="127"/>
                  </a:lnTo>
                  <a:lnTo>
                    <a:pt x="28" y="152"/>
                  </a:lnTo>
                  <a:lnTo>
                    <a:pt x="30" y="163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80" name="Freeform 52"/>
            <p:cNvSpPr>
              <a:spLocks/>
            </p:cNvSpPr>
            <p:nvPr/>
          </p:nvSpPr>
          <p:spPr bwMode="auto">
            <a:xfrm>
              <a:off x="2376" y="1599"/>
              <a:ext cx="180" cy="174"/>
            </a:xfrm>
            <a:custGeom>
              <a:avLst/>
              <a:gdLst>
                <a:gd name="T0" fmla="*/ 0 w 361"/>
                <a:gd name="T1" fmla="*/ 1 h 348"/>
                <a:gd name="T2" fmla="*/ 0 w 361"/>
                <a:gd name="T3" fmla="*/ 1 h 348"/>
                <a:gd name="T4" fmla="*/ 0 w 361"/>
                <a:gd name="T5" fmla="*/ 0 h 348"/>
                <a:gd name="T6" fmla="*/ 0 w 361"/>
                <a:gd name="T7" fmla="*/ 0 h 348"/>
                <a:gd name="T8" fmla="*/ 0 w 361"/>
                <a:gd name="T9" fmla="*/ 1 h 348"/>
                <a:gd name="T10" fmla="*/ 0 w 361"/>
                <a:gd name="T11" fmla="*/ 1 h 348"/>
                <a:gd name="T12" fmla="*/ 0 w 361"/>
                <a:gd name="T13" fmla="*/ 1 h 348"/>
                <a:gd name="T14" fmla="*/ 0 w 361"/>
                <a:gd name="T15" fmla="*/ 1 h 348"/>
                <a:gd name="T16" fmla="*/ 0 w 361"/>
                <a:gd name="T17" fmla="*/ 1 h 348"/>
                <a:gd name="T18" fmla="*/ 0 w 361"/>
                <a:gd name="T19" fmla="*/ 1 h 348"/>
                <a:gd name="T20" fmla="*/ 0 w 361"/>
                <a:gd name="T21" fmla="*/ 1 h 348"/>
                <a:gd name="T22" fmla="*/ 0 w 361"/>
                <a:gd name="T23" fmla="*/ 1 h 348"/>
                <a:gd name="T24" fmla="*/ 0 w 361"/>
                <a:gd name="T25" fmla="*/ 1 h 348"/>
                <a:gd name="T26" fmla="*/ 0 w 361"/>
                <a:gd name="T27" fmla="*/ 1 h 348"/>
                <a:gd name="T28" fmla="*/ 0 w 361"/>
                <a:gd name="T29" fmla="*/ 1 h 348"/>
                <a:gd name="T30" fmla="*/ 0 w 361"/>
                <a:gd name="T31" fmla="*/ 1 h 348"/>
                <a:gd name="T32" fmla="*/ 0 w 361"/>
                <a:gd name="T33" fmla="*/ 1 h 348"/>
                <a:gd name="T34" fmla="*/ 0 w 361"/>
                <a:gd name="T35" fmla="*/ 1 h 348"/>
                <a:gd name="T36" fmla="*/ 0 w 361"/>
                <a:gd name="T37" fmla="*/ 1 h 348"/>
                <a:gd name="T38" fmla="*/ 0 w 361"/>
                <a:gd name="T39" fmla="*/ 1 h 348"/>
                <a:gd name="T40" fmla="*/ 0 w 361"/>
                <a:gd name="T41" fmla="*/ 1 h 348"/>
                <a:gd name="T42" fmla="*/ 0 w 361"/>
                <a:gd name="T43" fmla="*/ 1 h 348"/>
                <a:gd name="T44" fmla="*/ 0 w 361"/>
                <a:gd name="T45" fmla="*/ 1 h 348"/>
                <a:gd name="T46" fmla="*/ 0 w 361"/>
                <a:gd name="T47" fmla="*/ 1 h 348"/>
                <a:gd name="T48" fmla="*/ 0 w 361"/>
                <a:gd name="T49" fmla="*/ 1 h 348"/>
                <a:gd name="T50" fmla="*/ 0 w 361"/>
                <a:gd name="T51" fmla="*/ 1 h 348"/>
                <a:gd name="T52" fmla="*/ 0 w 361"/>
                <a:gd name="T53" fmla="*/ 1 h 348"/>
                <a:gd name="T54" fmla="*/ 0 w 361"/>
                <a:gd name="T55" fmla="*/ 1 h 348"/>
                <a:gd name="T56" fmla="*/ 0 w 361"/>
                <a:gd name="T57" fmla="*/ 1 h 348"/>
                <a:gd name="T58" fmla="*/ 0 w 361"/>
                <a:gd name="T59" fmla="*/ 1 h 348"/>
                <a:gd name="T60" fmla="*/ 0 w 361"/>
                <a:gd name="T61" fmla="*/ 1 h 348"/>
                <a:gd name="T62" fmla="*/ 0 w 361"/>
                <a:gd name="T63" fmla="*/ 1 h 348"/>
                <a:gd name="T64" fmla="*/ 0 w 361"/>
                <a:gd name="T65" fmla="*/ 1 h 348"/>
                <a:gd name="T66" fmla="*/ 0 w 361"/>
                <a:gd name="T67" fmla="*/ 1 h 348"/>
                <a:gd name="T68" fmla="*/ 0 w 361"/>
                <a:gd name="T69" fmla="*/ 1 h 348"/>
                <a:gd name="T70" fmla="*/ 0 w 361"/>
                <a:gd name="T71" fmla="*/ 1 h 348"/>
                <a:gd name="T72" fmla="*/ 0 w 361"/>
                <a:gd name="T73" fmla="*/ 1 h 348"/>
                <a:gd name="T74" fmla="*/ 0 w 361"/>
                <a:gd name="T75" fmla="*/ 1 h 348"/>
                <a:gd name="T76" fmla="*/ 0 w 361"/>
                <a:gd name="T77" fmla="*/ 1 h 348"/>
                <a:gd name="T78" fmla="*/ 0 w 361"/>
                <a:gd name="T79" fmla="*/ 1 h 348"/>
                <a:gd name="T80" fmla="*/ 0 w 361"/>
                <a:gd name="T81" fmla="*/ 1 h 348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361" h="348">
                  <a:moveTo>
                    <a:pt x="8" y="6"/>
                  </a:moveTo>
                  <a:lnTo>
                    <a:pt x="0" y="1"/>
                  </a:lnTo>
                  <a:lnTo>
                    <a:pt x="0" y="0"/>
                  </a:lnTo>
                  <a:lnTo>
                    <a:pt x="8" y="0"/>
                  </a:lnTo>
                  <a:lnTo>
                    <a:pt x="23" y="4"/>
                  </a:lnTo>
                  <a:lnTo>
                    <a:pt x="44" y="8"/>
                  </a:lnTo>
                  <a:lnTo>
                    <a:pt x="69" y="16"/>
                  </a:lnTo>
                  <a:lnTo>
                    <a:pt x="98" y="27"/>
                  </a:lnTo>
                  <a:lnTo>
                    <a:pt x="129" y="39"/>
                  </a:lnTo>
                  <a:lnTo>
                    <a:pt x="162" y="55"/>
                  </a:lnTo>
                  <a:lnTo>
                    <a:pt x="196" y="74"/>
                  </a:lnTo>
                  <a:lnTo>
                    <a:pt x="229" y="96"/>
                  </a:lnTo>
                  <a:lnTo>
                    <a:pt x="262" y="120"/>
                  </a:lnTo>
                  <a:lnTo>
                    <a:pt x="291" y="146"/>
                  </a:lnTo>
                  <a:lnTo>
                    <a:pt x="317" y="178"/>
                  </a:lnTo>
                  <a:lnTo>
                    <a:pt x="340" y="210"/>
                  </a:lnTo>
                  <a:lnTo>
                    <a:pt x="356" y="247"/>
                  </a:lnTo>
                  <a:lnTo>
                    <a:pt x="361" y="267"/>
                  </a:lnTo>
                  <a:lnTo>
                    <a:pt x="358" y="287"/>
                  </a:lnTo>
                  <a:lnTo>
                    <a:pt x="354" y="304"/>
                  </a:lnTo>
                  <a:lnTo>
                    <a:pt x="346" y="319"/>
                  </a:lnTo>
                  <a:lnTo>
                    <a:pt x="336" y="331"/>
                  </a:lnTo>
                  <a:lnTo>
                    <a:pt x="328" y="340"/>
                  </a:lnTo>
                  <a:lnTo>
                    <a:pt x="323" y="346"/>
                  </a:lnTo>
                  <a:lnTo>
                    <a:pt x="320" y="348"/>
                  </a:lnTo>
                  <a:lnTo>
                    <a:pt x="321" y="346"/>
                  </a:lnTo>
                  <a:lnTo>
                    <a:pt x="326" y="341"/>
                  </a:lnTo>
                  <a:lnTo>
                    <a:pt x="331" y="332"/>
                  </a:lnTo>
                  <a:lnTo>
                    <a:pt x="336" y="320"/>
                  </a:lnTo>
                  <a:lnTo>
                    <a:pt x="340" y="305"/>
                  </a:lnTo>
                  <a:lnTo>
                    <a:pt x="342" y="287"/>
                  </a:lnTo>
                  <a:lnTo>
                    <a:pt x="341" y="267"/>
                  </a:lnTo>
                  <a:lnTo>
                    <a:pt x="336" y="244"/>
                  </a:lnTo>
                  <a:lnTo>
                    <a:pt x="326" y="220"/>
                  </a:lnTo>
                  <a:lnTo>
                    <a:pt x="309" y="194"/>
                  </a:lnTo>
                  <a:lnTo>
                    <a:pt x="283" y="165"/>
                  </a:lnTo>
                  <a:lnTo>
                    <a:pt x="250" y="136"/>
                  </a:lnTo>
                  <a:lnTo>
                    <a:pt x="207" y="105"/>
                  </a:lnTo>
                  <a:lnTo>
                    <a:pt x="153" y="73"/>
                  </a:lnTo>
                  <a:lnTo>
                    <a:pt x="88" y="39"/>
                  </a:lnTo>
                  <a:lnTo>
                    <a:pt x="8" y="6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81" name="Freeform 53"/>
            <p:cNvSpPr>
              <a:spLocks/>
            </p:cNvSpPr>
            <p:nvPr/>
          </p:nvSpPr>
          <p:spPr bwMode="auto">
            <a:xfrm>
              <a:off x="2332" y="2439"/>
              <a:ext cx="63" cy="171"/>
            </a:xfrm>
            <a:custGeom>
              <a:avLst/>
              <a:gdLst>
                <a:gd name="T0" fmla="*/ 1 w 126"/>
                <a:gd name="T1" fmla="*/ 0 h 343"/>
                <a:gd name="T2" fmla="*/ 1 w 126"/>
                <a:gd name="T3" fmla="*/ 0 h 343"/>
                <a:gd name="T4" fmla="*/ 1 w 126"/>
                <a:gd name="T5" fmla="*/ 0 h 343"/>
                <a:gd name="T6" fmla="*/ 0 w 126"/>
                <a:gd name="T7" fmla="*/ 0 h 343"/>
                <a:gd name="T8" fmla="*/ 1 w 126"/>
                <a:gd name="T9" fmla="*/ 0 h 343"/>
                <a:gd name="T10" fmla="*/ 1 w 126"/>
                <a:gd name="T11" fmla="*/ 0 h 343"/>
                <a:gd name="T12" fmla="*/ 1 w 126"/>
                <a:gd name="T13" fmla="*/ 0 h 343"/>
                <a:gd name="T14" fmla="*/ 1 w 126"/>
                <a:gd name="T15" fmla="*/ 0 h 343"/>
                <a:gd name="T16" fmla="*/ 1 w 126"/>
                <a:gd name="T17" fmla="*/ 0 h 343"/>
                <a:gd name="T18" fmla="*/ 1 w 126"/>
                <a:gd name="T19" fmla="*/ 0 h 343"/>
                <a:gd name="T20" fmla="*/ 1 w 126"/>
                <a:gd name="T21" fmla="*/ 0 h 343"/>
                <a:gd name="T22" fmla="*/ 1 w 126"/>
                <a:gd name="T23" fmla="*/ 0 h 343"/>
                <a:gd name="T24" fmla="*/ 1 w 126"/>
                <a:gd name="T25" fmla="*/ 0 h 343"/>
                <a:gd name="T26" fmla="*/ 1 w 126"/>
                <a:gd name="T27" fmla="*/ 0 h 343"/>
                <a:gd name="T28" fmla="*/ 1 w 126"/>
                <a:gd name="T29" fmla="*/ 0 h 343"/>
                <a:gd name="T30" fmla="*/ 1 w 126"/>
                <a:gd name="T31" fmla="*/ 0 h 343"/>
                <a:gd name="T32" fmla="*/ 1 w 126"/>
                <a:gd name="T33" fmla="*/ 0 h 343"/>
                <a:gd name="T34" fmla="*/ 1 w 126"/>
                <a:gd name="T35" fmla="*/ 0 h 343"/>
                <a:gd name="T36" fmla="*/ 1 w 126"/>
                <a:gd name="T37" fmla="*/ 0 h 343"/>
                <a:gd name="T38" fmla="*/ 1 w 126"/>
                <a:gd name="T39" fmla="*/ 0 h 343"/>
                <a:gd name="T40" fmla="*/ 1 w 126"/>
                <a:gd name="T41" fmla="*/ 0 h 343"/>
                <a:gd name="T42" fmla="*/ 1 w 126"/>
                <a:gd name="T43" fmla="*/ 0 h 343"/>
                <a:gd name="T44" fmla="*/ 1 w 126"/>
                <a:gd name="T45" fmla="*/ 0 h 343"/>
                <a:gd name="T46" fmla="*/ 1 w 126"/>
                <a:gd name="T47" fmla="*/ 0 h 343"/>
                <a:gd name="T48" fmla="*/ 1 w 126"/>
                <a:gd name="T49" fmla="*/ 0 h 34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26" h="343">
                  <a:moveTo>
                    <a:pt x="25" y="0"/>
                  </a:moveTo>
                  <a:lnTo>
                    <a:pt x="10" y="30"/>
                  </a:lnTo>
                  <a:lnTo>
                    <a:pt x="2" y="71"/>
                  </a:lnTo>
                  <a:lnTo>
                    <a:pt x="0" y="121"/>
                  </a:lnTo>
                  <a:lnTo>
                    <a:pt x="5" y="175"/>
                  </a:lnTo>
                  <a:lnTo>
                    <a:pt x="19" y="228"/>
                  </a:lnTo>
                  <a:lnTo>
                    <a:pt x="43" y="276"/>
                  </a:lnTo>
                  <a:lnTo>
                    <a:pt x="79" y="316"/>
                  </a:lnTo>
                  <a:lnTo>
                    <a:pt x="126" y="343"/>
                  </a:lnTo>
                  <a:lnTo>
                    <a:pt x="123" y="341"/>
                  </a:lnTo>
                  <a:lnTo>
                    <a:pt x="115" y="332"/>
                  </a:lnTo>
                  <a:lnTo>
                    <a:pt x="102" y="321"/>
                  </a:lnTo>
                  <a:lnTo>
                    <a:pt x="87" y="306"/>
                  </a:lnTo>
                  <a:lnTo>
                    <a:pt x="71" y="288"/>
                  </a:lnTo>
                  <a:lnTo>
                    <a:pt x="55" y="267"/>
                  </a:lnTo>
                  <a:lnTo>
                    <a:pt x="41" y="245"/>
                  </a:lnTo>
                  <a:lnTo>
                    <a:pt x="30" y="221"/>
                  </a:lnTo>
                  <a:lnTo>
                    <a:pt x="19" y="183"/>
                  </a:lnTo>
                  <a:lnTo>
                    <a:pt x="13" y="145"/>
                  </a:lnTo>
                  <a:lnTo>
                    <a:pt x="12" y="108"/>
                  </a:lnTo>
                  <a:lnTo>
                    <a:pt x="13" y="73"/>
                  </a:lnTo>
                  <a:lnTo>
                    <a:pt x="17" y="43"/>
                  </a:lnTo>
                  <a:lnTo>
                    <a:pt x="20" y="20"/>
                  </a:lnTo>
                  <a:lnTo>
                    <a:pt x="24" y="5"/>
                  </a:lnTo>
                  <a:lnTo>
                    <a:pt x="25" y="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82" name="Freeform 54"/>
            <p:cNvSpPr>
              <a:spLocks/>
            </p:cNvSpPr>
            <p:nvPr/>
          </p:nvSpPr>
          <p:spPr bwMode="auto">
            <a:xfrm>
              <a:off x="2684" y="2480"/>
              <a:ext cx="165" cy="80"/>
            </a:xfrm>
            <a:custGeom>
              <a:avLst/>
              <a:gdLst>
                <a:gd name="T0" fmla="*/ 0 w 332"/>
                <a:gd name="T1" fmla="*/ 1 h 160"/>
                <a:gd name="T2" fmla="*/ 0 w 332"/>
                <a:gd name="T3" fmla="*/ 1 h 160"/>
                <a:gd name="T4" fmla="*/ 0 w 332"/>
                <a:gd name="T5" fmla="*/ 1 h 160"/>
                <a:gd name="T6" fmla="*/ 0 w 332"/>
                <a:gd name="T7" fmla="*/ 1 h 160"/>
                <a:gd name="T8" fmla="*/ 0 w 332"/>
                <a:gd name="T9" fmla="*/ 1 h 160"/>
                <a:gd name="T10" fmla="*/ 0 w 332"/>
                <a:gd name="T11" fmla="*/ 1 h 160"/>
                <a:gd name="T12" fmla="*/ 0 w 332"/>
                <a:gd name="T13" fmla="*/ 1 h 160"/>
                <a:gd name="T14" fmla="*/ 0 w 332"/>
                <a:gd name="T15" fmla="*/ 1 h 160"/>
                <a:gd name="T16" fmla="*/ 0 w 332"/>
                <a:gd name="T17" fmla="*/ 1 h 160"/>
                <a:gd name="T18" fmla="*/ 0 w 332"/>
                <a:gd name="T19" fmla="*/ 1 h 160"/>
                <a:gd name="T20" fmla="*/ 0 w 332"/>
                <a:gd name="T21" fmla="*/ 1 h 160"/>
                <a:gd name="T22" fmla="*/ 0 w 332"/>
                <a:gd name="T23" fmla="*/ 1 h 160"/>
                <a:gd name="T24" fmla="*/ 0 w 332"/>
                <a:gd name="T25" fmla="*/ 0 h 160"/>
                <a:gd name="T26" fmla="*/ 0 w 332"/>
                <a:gd name="T27" fmla="*/ 0 h 160"/>
                <a:gd name="T28" fmla="*/ 0 w 332"/>
                <a:gd name="T29" fmla="*/ 1 h 160"/>
                <a:gd name="T30" fmla="*/ 0 w 332"/>
                <a:gd name="T31" fmla="*/ 1 h 160"/>
                <a:gd name="T32" fmla="*/ 0 w 332"/>
                <a:gd name="T33" fmla="*/ 1 h 160"/>
                <a:gd name="T34" fmla="*/ 0 w 332"/>
                <a:gd name="T35" fmla="*/ 1 h 160"/>
                <a:gd name="T36" fmla="*/ 0 w 332"/>
                <a:gd name="T37" fmla="*/ 1 h 160"/>
                <a:gd name="T38" fmla="*/ 0 w 332"/>
                <a:gd name="T39" fmla="*/ 1 h 160"/>
                <a:gd name="T40" fmla="*/ 0 w 332"/>
                <a:gd name="T41" fmla="*/ 1 h 160"/>
                <a:gd name="T42" fmla="*/ 0 w 332"/>
                <a:gd name="T43" fmla="*/ 1 h 160"/>
                <a:gd name="T44" fmla="*/ 0 w 332"/>
                <a:gd name="T45" fmla="*/ 1 h 160"/>
                <a:gd name="T46" fmla="*/ 0 w 332"/>
                <a:gd name="T47" fmla="*/ 1 h 160"/>
                <a:gd name="T48" fmla="*/ 0 w 332"/>
                <a:gd name="T49" fmla="*/ 1 h 160"/>
                <a:gd name="T50" fmla="*/ 0 w 332"/>
                <a:gd name="T51" fmla="*/ 1 h 160"/>
                <a:gd name="T52" fmla="*/ 0 w 332"/>
                <a:gd name="T53" fmla="*/ 1 h 160"/>
                <a:gd name="T54" fmla="*/ 0 w 332"/>
                <a:gd name="T55" fmla="*/ 1 h 160"/>
                <a:gd name="T56" fmla="*/ 0 w 332"/>
                <a:gd name="T57" fmla="*/ 1 h 160"/>
                <a:gd name="T58" fmla="*/ 0 w 332"/>
                <a:gd name="T59" fmla="*/ 1 h 160"/>
                <a:gd name="T60" fmla="*/ 0 w 332"/>
                <a:gd name="T61" fmla="*/ 1 h 160"/>
                <a:gd name="T62" fmla="*/ 0 w 332"/>
                <a:gd name="T63" fmla="*/ 1 h 160"/>
                <a:gd name="T64" fmla="*/ 0 w 332"/>
                <a:gd name="T65" fmla="*/ 1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332" h="160">
                  <a:moveTo>
                    <a:pt x="332" y="160"/>
                  </a:moveTo>
                  <a:lnTo>
                    <a:pt x="326" y="146"/>
                  </a:lnTo>
                  <a:lnTo>
                    <a:pt x="318" y="130"/>
                  </a:lnTo>
                  <a:lnTo>
                    <a:pt x="305" y="114"/>
                  </a:lnTo>
                  <a:lnTo>
                    <a:pt x="290" y="96"/>
                  </a:lnTo>
                  <a:lnTo>
                    <a:pt x="273" y="79"/>
                  </a:lnTo>
                  <a:lnTo>
                    <a:pt x="254" y="63"/>
                  </a:lnTo>
                  <a:lnTo>
                    <a:pt x="232" y="48"/>
                  </a:lnTo>
                  <a:lnTo>
                    <a:pt x="208" y="34"/>
                  </a:lnTo>
                  <a:lnTo>
                    <a:pt x="183" y="21"/>
                  </a:lnTo>
                  <a:lnTo>
                    <a:pt x="158" y="11"/>
                  </a:lnTo>
                  <a:lnTo>
                    <a:pt x="132" y="4"/>
                  </a:lnTo>
                  <a:lnTo>
                    <a:pt x="104" y="0"/>
                  </a:lnTo>
                  <a:lnTo>
                    <a:pt x="77" y="0"/>
                  </a:lnTo>
                  <a:lnTo>
                    <a:pt x="51" y="2"/>
                  </a:lnTo>
                  <a:lnTo>
                    <a:pt x="26" y="10"/>
                  </a:lnTo>
                  <a:lnTo>
                    <a:pt x="0" y="23"/>
                  </a:lnTo>
                  <a:lnTo>
                    <a:pt x="5" y="21"/>
                  </a:lnTo>
                  <a:lnTo>
                    <a:pt x="15" y="19"/>
                  </a:lnTo>
                  <a:lnTo>
                    <a:pt x="33" y="17"/>
                  </a:lnTo>
                  <a:lnTo>
                    <a:pt x="54" y="15"/>
                  </a:lnTo>
                  <a:lnTo>
                    <a:pt x="79" y="13"/>
                  </a:lnTo>
                  <a:lnTo>
                    <a:pt x="105" y="15"/>
                  </a:lnTo>
                  <a:lnTo>
                    <a:pt x="132" y="18"/>
                  </a:lnTo>
                  <a:lnTo>
                    <a:pt x="157" y="24"/>
                  </a:lnTo>
                  <a:lnTo>
                    <a:pt x="194" y="39"/>
                  </a:lnTo>
                  <a:lnTo>
                    <a:pt x="226" y="59"/>
                  </a:lnTo>
                  <a:lnTo>
                    <a:pt x="256" y="81"/>
                  </a:lnTo>
                  <a:lnTo>
                    <a:pt x="282" y="104"/>
                  </a:lnTo>
                  <a:lnTo>
                    <a:pt x="303" y="125"/>
                  </a:lnTo>
                  <a:lnTo>
                    <a:pt x="318" y="144"/>
                  </a:lnTo>
                  <a:lnTo>
                    <a:pt x="329" y="155"/>
                  </a:lnTo>
                  <a:lnTo>
                    <a:pt x="332" y="16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83" name="Freeform 55"/>
            <p:cNvSpPr>
              <a:spLocks/>
            </p:cNvSpPr>
            <p:nvPr/>
          </p:nvSpPr>
          <p:spPr bwMode="auto">
            <a:xfrm>
              <a:off x="2464" y="1984"/>
              <a:ext cx="186" cy="670"/>
            </a:xfrm>
            <a:custGeom>
              <a:avLst/>
              <a:gdLst>
                <a:gd name="T0" fmla="*/ 0 w 373"/>
                <a:gd name="T1" fmla="*/ 1 h 1340"/>
                <a:gd name="T2" fmla="*/ 0 w 373"/>
                <a:gd name="T3" fmla="*/ 1 h 1340"/>
                <a:gd name="T4" fmla="*/ 0 w 373"/>
                <a:gd name="T5" fmla="*/ 1 h 1340"/>
                <a:gd name="T6" fmla="*/ 0 w 373"/>
                <a:gd name="T7" fmla="*/ 1 h 1340"/>
                <a:gd name="T8" fmla="*/ 0 w 373"/>
                <a:gd name="T9" fmla="*/ 1 h 1340"/>
                <a:gd name="T10" fmla="*/ 0 w 373"/>
                <a:gd name="T11" fmla="*/ 1 h 1340"/>
                <a:gd name="T12" fmla="*/ 0 w 373"/>
                <a:gd name="T13" fmla="*/ 1 h 1340"/>
                <a:gd name="T14" fmla="*/ 0 w 373"/>
                <a:gd name="T15" fmla="*/ 1 h 1340"/>
                <a:gd name="T16" fmla="*/ 0 w 373"/>
                <a:gd name="T17" fmla="*/ 1 h 1340"/>
                <a:gd name="T18" fmla="*/ 0 w 373"/>
                <a:gd name="T19" fmla="*/ 1 h 1340"/>
                <a:gd name="T20" fmla="*/ 0 w 373"/>
                <a:gd name="T21" fmla="*/ 1 h 1340"/>
                <a:gd name="T22" fmla="*/ 0 w 373"/>
                <a:gd name="T23" fmla="*/ 1 h 1340"/>
                <a:gd name="T24" fmla="*/ 0 w 373"/>
                <a:gd name="T25" fmla="*/ 1 h 1340"/>
                <a:gd name="T26" fmla="*/ 0 w 373"/>
                <a:gd name="T27" fmla="*/ 1 h 1340"/>
                <a:gd name="T28" fmla="*/ 0 w 373"/>
                <a:gd name="T29" fmla="*/ 1 h 1340"/>
                <a:gd name="T30" fmla="*/ 0 w 373"/>
                <a:gd name="T31" fmla="*/ 1 h 1340"/>
                <a:gd name="T32" fmla="*/ 0 w 373"/>
                <a:gd name="T33" fmla="*/ 1 h 1340"/>
                <a:gd name="T34" fmla="*/ 0 w 373"/>
                <a:gd name="T35" fmla="*/ 1 h 1340"/>
                <a:gd name="T36" fmla="*/ 0 w 373"/>
                <a:gd name="T37" fmla="*/ 1 h 1340"/>
                <a:gd name="T38" fmla="*/ 0 w 373"/>
                <a:gd name="T39" fmla="*/ 1 h 1340"/>
                <a:gd name="T40" fmla="*/ 0 w 373"/>
                <a:gd name="T41" fmla="*/ 1 h 1340"/>
                <a:gd name="T42" fmla="*/ 0 w 373"/>
                <a:gd name="T43" fmla="*/ 1 h 1340"/>
                <a:gd name="T44" fmla="*/ 0 w 373"/>
                <a:gd name="T45" fmla="*/ 1 h 1340"/>
                <a:gd name="T46" fmla="*/ 0 w 373"/>
                <a:gd name="T47" fmla="*/ 1 h 1340"/>
                <a:gd name="T48" fmla="*/ 0 w 373"/>
                <a:gd name="T49" fmla="*/ 1 h 1340"/>
                <a:gd name="T50" fmla="*/ 0 w 373"/>
                <a:gd name="T51" fmla="*/ 1 h 1340"/>
                <a:gd name="T52" fmla="*/ 0 w 373"/>
                <a:gd name="T53" fmla="*/ 1 h 1340"/>
                <a:gd name="T54" fmla="*/ 0 w 373"/>
                <a:gd name="T55" fmla="*/ 1 h 1340"/>
                <a:gd name="T56" fmla="*/ 0 w 373"/>
                <a:gd name="T57" fmla="*/ 1 h 1340"/>
                <a:gd name="T58" fmla="*/ 0 w 373"/>
                <a:gd name="T59" fmla="*/ 1 h 1340"/>
                <a:gd name="T60" fmla="*/ 0 w 373"/>
                <a:gd name="T61" fmla="*/ 1 h 1340"/>
                <a:gd name="T62" fmla="*/ 0 w 373"/>
                <a:gd name="T63" fmla="*/ 1 h 1340"/>
                <a:gd name="T64" fmla="*/ 0 w 373"/>
                <a:gd name="T65" fmla="*/ 1 h 1340"/>
                <a:gd name="T66" fmla="*/ 0 w 373"/>
                <a:gd name="T67" fmla="*/ 1 h 1340"/>
                <a:gd name="T68" fmla="*/ 0 w 373"/>
                <a:gd name="T69" fmla="*/ 1 h 1340"/>
                <a:gd name="T70" fmla="*/ 0 w 373"/>
                <a:gd name="T71" fmla="*/ 1 h 1340"/>
                <a:gd name="T72" fmla="*/ 0 w 373"/>
                <a:gd name="T73" fmla="*/ 1 h 1340"/>
                <a:gd name="T74" fmla="*/ 0 w 373"/>
                <a:gd name="T75" fmla="*/ 1 h 1340"/>
                <a:gd name="T76" fmla="*/ 0 w 373"/>
                <a:gd name="T77" fmla="*/ 1 h 1340"/>
                <a:gd name="T78" fmla="*/ 0 w 373"/>
                <a:gd name="T79" fmla="*/ 1 h 1340"/>
                <a:gd name="T80" fmla="*/ 0 w 373"/>
                <a:gd name="T81" fmla="*/ 1 h 1340"/>
                <a:gd name="T82" fmla="*/ 0 w 373"/>
                <a:gd name="T83" fmla="*/ 1 h 1340"/>
                <a:gd name="T84" fmla="*/ 0 w 373"/>
                <a:gd name="T85" fmla="*/ 1 h 1340"/>
                <a:gd name="T86" fmla="*/ 0 w 373"/>
                <a:gd name="T87" fmla="*/ 1 h 1340"/>
                <a:gd name="T88" fmla="*/ 0 w 373"/>
                <a:gd name="T89" fmla="*/ 1 h 1340"/>
                <a:gd name="T90" fmla="*/ 0 w 373"/>
                <a:gd name="T91" fmla="*/ 1 h 1340"/>
                <a:gd name="T92" fmla="*/ 0 w 373"/>
                <a:gd name="T93" fmla="*/ 1 h 1340"/>
                <a:gd name="T94" fmla="*/ 0 w 373"/>
                <a:gd name="T95" fmla="*/ 1 h 1340"/>
                <a:gd name="T96" fmla="*/ 0 w 373"/>
                <a:gd name="T97" fmla="*/ 1 h 1340"/>
                <a:gd name="T98" fmla="*/ 0 w 373"/>
                <a:gd name="T99" fmla="*/ 1 h 1340"/>
                <a:gd name="T100" fmla="*/ 0 w 373"/>
                <a:gd name="T101" fmla="*/ 1 h 1340"/>
                <a:gd name="T102" fmla="*/ 0 w 373"/>
                <a:gd name="T103" fmla="*/ 1 h 1340"/>
                <a:gd name="T104" fmla="*/ 0 w 373"/>
                <a:gd name="T105" fmla="*/ 1 h 1340"/>
                <a:gd name="T106" fmla="*/ 0 w 373"/>
                <a:gd name="T107" fmla="*/ 1 h 1340"/>
                <a:gd name="T108" fmla="*/ 0 w 373"/>
                <a:gd name="T109" fmla="*/ 1 h 1340"/>
                <a:gd name="T110" fmla="*/ 0 w 373"/>
                <a:gd name="T111" fmla="*/ 1 h 1340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0" t="0" r="r" b="b"/>
              <a:pathLst>
                <a:path w="373" h="1340">
                  <a:moveTo>
                    <a:pt x="373" y="1336"/>
                  </a:moveTo>
                  <a:lnTo>
                    <a:pt x="330" y="1333"/>
                  </a:lnTo>
                  <a:lnTo>
                    <a:pt x="286" y="1329"/>
                  </a:lnTo>
                  <a:lnTo>
                    <a:pt x="242" y="1323"/>
                  </a:lnTo>
                  <a:lnTo>
                    <a:pt x="201" y="1315"/>
                  </a:lnTo>
                  <a:lnTo>
                    <a:pt x="162" y="1304"/>
                  </a:lnTo>
                  <a:lnTo>
                    <a:pt x="127" y="1287"/>
                  </a:lnTo>
                  <a:lnTo>
                    <a:pt x="96" y="1268"/>
                  </a:lnTo>
                  <a:lnTo>
                    <a:pt x="72" y="1242"/>
                  </a:lnTo>
                  <a:lnTo>
                    <a:pt x="53" y="1211"/>
                  </a:lnTo>
                  <a:lnTo>
                    <a:pt x="43" y="1175"/>
                  </a:lnTo>
                  <a:lnTo>
                    <a:pt x="42" y="1130"/>
                  </a:lnTo>
                  <a:lnTo>
                    <a:pt x="50" y="1077"/>
                  </a:lnTo>
                  <a:lnTo>
                    <a:pt x="68" y="1017"/>
                  </a:lnTo>
                  <a:lnTo>
                    <a:pt x="99" y="946"/>
                  </a:lnTo>
                  <a:lnTo>
                    <a:pt x="142" y="867"/>
                  </a:lnTo>
                  <a:lnTo>
                    <a:pt x="200" y="777"/>
                  </a:lnTo>
                  <a:lnTo>
                    <a:pt x="248" y="700"/>
                  </a:lnTo>
                  <a:lnTo>
                    <a:pt x="287" y="626"/>
                  </a:lnTo>
                  <a:lnTo>
                    <a:pt x="318" y="556"/>
                  </a:lnTo>
                  <a:lnTo>
                    <a:pt x="341" y="489"/>
                  </a:lnTo>
                  <a:lnTo>
                    <a:pt x="357" y="426"/>
                  </a:lnTo>
                  <a:lnTo>
                    <a:pt x="365" y="366"/>
                  </a:lnTo>
                  <a:lnTo>
                    <a:pt x="368" y="310"/>
                  </a:lnTo>
                  <a:lnTo>
                    <a:pt x="364" y="258"/>
                  </a:lnTo>
                  <a:lnTo>
                    <a:pt x="355" y="210"/>
                  </a:lnTo>
                  <a:lnTo>
                    <a:pt x="341" y="167"/>
                  </a:lnTo>
                  <a:lnTo>
                    <a:pt x="323" y="129"/>
                  </a:lnTo>
                  <a:lnTo>
                    <a:pt x="301" y="94"/>
                  </a:lnTo>
                  <a:lnTo>
                    <a:pt x="276" y="65"/>
                  </a:lnTo>
                  <a:lnTo>
                    <a:pt x="248" y="41"/>
                  </a:lnTo>
                  <a:lnTo>
                    <a:pt x="218" y="22"/>
                  </a:lnTo>
                  <a:lnTo>
                    <a:pt x="186" y="8"/>
                  </a:lnTo>
                  <a:lnTo>
                    <a:pt x="162" y="2"/>
                  </a:lnTo>
                  <a:lnTo>
                    <a:pt x="140" y="0"/>
                  </a:lnTo>
                  <a:lnTo>
                    <a:pt x="119" y="2"/>
                  </a:lnTo>
                  <a:lnTo>
                    <a:pt x="101" y="7"/>
                  </a:lnTo>
                  <a:lnTo>
                    <a:pt x="84" y="15"/>
                  </a:lnTo>
                  <a:lnTo>
                    <a:pt x="69" y="25"/>
                  </a:lnTo>
                  <a:lnTo>
                    <a:pt x="56" y="35"/>
                  </a:lnTo>
                  <a:lnTo>
                    <a:pt x="43" y="48"/>
                  </a:lnTo>
                  <a:lnTo>
                    <a:pt x="33" y="62"/>
                  </a:lnTo>
                  <a:lnTo>
                    <a:pt x="25" y="75"/>
                  </a:lnTo>
                  <a:lnTo>
                    <a:pt x="16" y="87"/>
                  </a:lnTo>
                  <a:lnTo>
                    <a:pt x="11" y="99"/>
                  </a:lnTo>
                  <a:lnTo>
                    <a:pt x="6" y="108"/>
                  </a:lnTo>
                  <a:lnTo>
                    <a:pt x="3" y="116"/>
                  </a:lnTo>
                  <a:lnTo>
                    <a:pt x="1" y="121"/>
                  </a:lnTo>
                  <a:lnTo>
                    <a:pt x="0" y="123"/>
                  </a:lnTo>
                  <a:lnTo>
                    <a:pt x="1" y="122"/>
                  </a:lnTo>
                  <a:lnTo>
                    <a:pt x="4" y="117"/>
                  </a:lnTo>
                  <a:lnTo>
                    <a:pt x="8" y="111"/>
                  </a:lnTo>
                  <a:lnTo>
                    <a:pt x="15" y="103"/>
                  </a:lnTo>
                  <a:lnTo>
                    <a:pt x="23" y="94"/>
                  </a:lnTo>
                  <a:lnTo>
                    <a:pt x="33" y="85"/>
                  </a:lnTo>
                  <a:lnTo>
                    <a:pt x="44" y="75"/>
                  </a:lnTo>
                  <a:lnTo>
                    <a:pt x="56" y="64"/>
                  </a:lnTo>
                  <a:lnTo>
                    <a:pt x="69" y="54"/>
                  </a:lnTo>
                  <a:lnTo>
                    <a:pt x="84" y="45"/>
                  </a:lnTo>
                  <a:lnTo>
                    <a:pt x="99" y="37"/>
                  </a:lnTo>
                  <a:lnTo>
                    <a:pt x="115" y="31"/>
                  </a:lnTo>
                  <a:lnTo>
                    <a:pt x="133" y="27"/>
                  </a:lnTo>
                  <a:lnTo>
                    <a:pt x="151" y="26"/>
                  </a:lnTo>
                  <a:lnTo>
                    <a:pt x="170" y="27"/>
                  </a:lnTo>
                  <a:lnTo>
                    <a:pt x="189" y="33"/>
                  </a:lnTo>
                  <a:lnTo>
                    <a:pt x="210" y="42"/>
                  </a:lnTo>
                  <a:lnTo>
                    <a:pt x="232" y="55"/>
                  </a:lnTo>
                  <a:lnTo>
                    <a:pt x="253" y="72"/>
                  </a:lnTo>
                  <a:lnTo>
                    <a:pt x="273" y="92"/>
                  </a:lnTo>
                  <a:lnTo>
                    <a:pt x="293" y="114"/>
                  </a:lnTo>
                  <a:lnTo>
                    <a:pt x="311" y="140"/>
                  </a:lnTo>
                  <a:lnTo>
                    <a:pt x="327" y="169"/>
                  </a:lnTo>
                  <a:lnTo>
                    <a:pt x="340" y="200"/>
                  </a:lnTo>
                  <a:lnTo>
                    <a:pt x="350" y="236"/>
                  </a:lnTo>
                  <a:lnTo>
                    <a:pt x="357" y="273"/>
                  </a:lnTo>
                  <a:lnTo>
                    <a:pt x="361" y="313"/>
                  </a:lnTo>
                  <a:lnTo>
                    <a:pt x="360" y="357"/>
                  </a:lnTo>
                  <a:lnTo>
                    <a:pt x="353" y="402"/>
                  </a:lnTo>
                  <a:lnTo>
                    <a:pt x="340" y="450"/>
                  </a:lnTo>
                  <a:lnTo>
                    <a:pt x="322" y="501"/>
                  </a:lnTo>
                  <a:lnTo>
                    <a:pt x="297" y="554"/>
                  </a:lnTo>
                  <a:lnTo>
                    <a:pt x="268" y="610"/>
                  </a:lnTo>
                  <a:lnTo>
                    <a:pt x="236" y="663"/>
                  </a:lnTo>
                  <a:lnTo>
                    <a:pt x="205" y="715"/>
                  </a:lnTo>
                  <a:lnTo>
                    <a:pt x="175" y="764"/>
                  </a:lnTo>
                  <a:lnTo>
                    <a:pt x="145" y="813"/>
                  </a:lnTo>
                  <a:lnTo>
                    <a:pt x="118" y="858"/>
                  </a:lnTo>
                  <a:lnTo>
                    <a:pt x="92" y="902"/>
                  </a:lnTo>
                  <a:lnTo>
                    <a:pt x="68" y="944"/>
                  </a:lnTo>
                  <a:lnTo>
                    <a:pt x="49" y="984"/>
                  </a:lnTo>
                  <a:lnTo>
                    <a:pt x="31" y="1022"/>
                  </a:lnTo>
                  <a:lnTo>
                    <a:pt x="19" y="1060"/>
                  </a:lnTo>
                  <a:lnTo>
                    <a:pt x="11" y="1095"/>
                  </a:lnTo>
                  <a:lnTo>
                    <a:pt x="7" y="1130"/>
                  </a:lnTo>
                  <a:lnTo>
                    <a:pt x="11" y="1162"/>
                  </a:lnTo>
                  <a:lnTo>
                    <a:pt x="19" y="1193"/>
                  </a:lnTo>
                  <a:lnTo>
                    <a:pt x="35" y="1223"/>
                  </a:lnTo>
                  <a:lnTo>
                    <a:pt x="56" y="1249"/>
                  </a:lnTo>
                  <a:lnTo>
                    <a:pt x="79" y="1271"/>
                  </a:lnTo>
                  <a:lnTo>
                    <a:pt x="104" y="1290"/>
                  </a:lnTo>
                  <a:lnTo>
                    <a:pt x="130" y="1305"/>
                  </a:lnTo>
                  <a:lnTo>
                    <a:pt x="158" y="1317"/>
                  </a:lnTo>
                  <a:lnTo>
                    <a:pt x="187" y="1325"/>
                  </a:lnTo>
                  <a:lnTo>
                    <a:pt x="215" y="1332"/>
                  </a:lnTo>
                  <a:lnTo>
                    <a:pt x="242" y="1337"/>
                  </a:lnTo>
                  <a:lnTo>
                    <a:pt x="269" y="1339"/>
                  </a:lnTo>
                  <a:lnTo>
                    <a:pt x="293" y="1340"/>
                  </a:lnTo>
                  <a:lnTo>
                    <a:pt x="316" y="1340"/>
                  </a:lnTo>
                  <a:lnTo>
                    <a:pt x="334" y="1339"/>
                  </a:lnTo>
                  <a:lnTo>
                    <a:pt x="350" y="1338"/>
                  </a:lnTo>
                  <a:lnTo>
                    <a:pt x="363" y="1337"/>
                  </a:lnTo>
                  <a:lnTo>
                    <a:pt x="371" y="1336"/>
                  </a:lnTo>
                  <a:lnTo>
                    <a:pt x="373" y="1336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84" name="Freeform 56"/>
            <p:cNvSpPr>
              <a:spLocks/>
            </p:cNvSpPr>
            <p:nvPr/>
          </p:nvSpPr>
          <p:spPr bwMode="auto">
            <a:xfrm>
              <a:off x="2886" y="2685"/>
              <a:ext cx="55" cy="62"/>
            </a:xfrm>
            <a:custGeom>
              <a:avLst/>
              <a:gdLst>
                <a:gd name="T0" fmla="*/ 1 w 110"/>
                <a:gd name="T1" fmla="*/ 1 h 123"/>
                <a:gd name="T2" fmla="*/ 1 w 110"/>
                <a:gd name="T3" fmla="*/ 1 h 123"/>
                <a:gd name="T4" fmla="*/ 1 w 110"/>
                <a:gd name="T5" fmla="*/ 1 h 123"/>
                <a:gd name="T6" fmla="*/ 1 w 110"/>
                <a:gd name="T7" fmla="*/ 1 h 123"/>
                <a:gd name="T8" fmla="*/ 1 w 110"/>
                <a:gd name="T9" fmla="*/ 1 h 123"/>
                <a:gd name="T10" fmla="*/ 1 w 110"/>
                <a:gd name="T11" fmla="*/ 1 h 123"/>
                <a:gd name="T12" fmla="*/ 1 w 110"/>
                <a:gd name="T13" fmla="*/ 1 h 123"/>
                <a:gd name="T14" fmla="*/ 1 w 110"/>
                <a:gd name="T15" fmla="*/ 1 h 123"/>
                <a:gd name="T16" fmla="*/ 1 w 110"/>
                <a:gd name="T17" fmla="*/ 1 h 123"/>
                <a:gd name="T18" fmla="*/ 1 w 110"/>
                <a:gd name="T19" fmla="*/ 1 h 123"/>
                <a:gd name="T20" fmla="*/ 1 w 110"/>
                <a:gd name="T21" fmla="*/ 1 h 123"/>
                <a:gd name="T22" fmla="*/ 1 w 110"/>
                <a:gd name="T23" fmla="*/ 1 h 123"/>
                <a:gd name="T24" fmla="*/ 1 w 110"/>
                <a:gd name="T25" fmla="*/ 0 h 123"/>
                <a:gd name="T26" fmla="*/ 1 w 110"/>
                <a:gd name="T27" fmla="*/ 1 h 123"/>
                <a:gd name="T28" fmla="*/ 1 w 110"/>
                <a:gd name="T29" fmla="*/ 1 h 123"/>
                <a:gd name="T30" fmla="*/ 1 w 110"/>
                <a:gd name="T31" fmla="*/ 1 h 123"/>
                <a:gd name="T32" fmla="*/ 1 w 110"/>
                <a:gd name="T33" fmla="*/ 1 h 123"/>
                <a:gd name="T34" fmla="*/ 1 w 110"/>
                <a:gd name="T35" fmla="*/ 1 h 123"/>
                <a:gd name="T36" fmla="*/ 1 w 110"/>
                <a:gd name="T37" fmla="*/ 1 h 123"/>
                <a:gd name="T38" fmla="*/ 1 w 110"/>
                <a:gd name="T39" fmla="*/ 1 h 123"/>
                <a:gd name="T40" fmla="*/ 1 w 110"/>
                <a:gd name="T41" fmla="*/ 1 h 123"/>
                <a:gd name="T42" fmla="*/ 1 w 110"/>
                <a:gd name="T43" fmla="*/ 1 h 123"/>
                <a:gd name="T44" fmla="*/ 1 w 110"/>
                <a:gd name="T45" fmla="*/ 1 h 123"/>
                <a:gd name="T46" fmla="*/ 1 w 110"/>
                <a:gd name="T47" fmla="*/ 1 h 123"/>
                <a:gd name="T48" fmla="*/ 1 w 110"/>
                <a:gd name="T49" fmla="*/ 1 h 123"/>
                <a:gd name="T50" fmla="*/ 1 w 110"/>
                <a:gd name="T51" fmla="*/ 1 h 123"/>
                <a:gd name="T52" fmla="*/ 0 w 110"/>
                <a:gd name="T53" fmla="*/ 1 h 123"/>
                <a:gd name="T54" fmla="*/ 0 w 110"/>
                <a:gd name="T55" fmla="*/ 1 h 123"/>
                <a:gd name="T56" fmla="*/ 1 w 110"/>
                <a:gd name="T57" fmla="*/ 1 h 123"/>
                <a:gd name="T58" fmla="*/ 1 w 110"/>
                <a:gd name="T59" fmla="*/ 1 h 123"/>
                <a:gd name="T60" fmla="*/ 1 w 110"/>
                <a:gd name="T61" fmla="*/ 1 h 123"/>
                <a:gd name="T62" fmla="*/ 1 w 110"/>
                <a:gd name="T63" fmla="*/ 1 h 123"/>
                <a:gd name="T64" fmla="*/ 1 w 110"/>
                <a:gd name="T65" fmla="*/ 1 h 123"/>
                <a:gd name="T66" fmla="*/ 1 w 110"/>
                <a:gd name="T67" fmla="*/ 1 h 123"/>
                <a:gd name="T68" fmla="*/ 1 w 110"/>
                <a:gd name="T69" fmla="*/ 1 h 123"/>
                <a:gd name="T70" fmla="*/ 1 w 110"/>
                <a:gd name="T71" fmla="*/ 1 h 123"/>
                <a:gd name="T72" fmla="*/ 1 w 110"/>
                <a:gd name="T73" fmla="*/ 1 h 123"/>
                <a:gd name="T74" fmla="*/ 1 w 110"/>
                <a:gd name="T75" fmla="*/ 1 h 123"/>
                <a:gd name="T76" fmla="*/ 1 w 110"/>
                <a:gd name="T77" fmla="*/ 1 h 123"/>
                <a:gd name="T78" fmla="*/ 1 w 110"/>
                <a:gd name="T79" fmla="*/ 1 h 123"/>
                <a:gd name="T80" fmla="*/ 1 w 110"/>
                <a:gd name="T81" fmla="*/ 1 h 123"/>
                <a:gd name="T82" fmla="*/ 1 w 110"/>
                <a:gd name="T83" fmla="*/ 1 h 123"/>
                <a:gd name="T84" fmla="*/ 1 w 110"/>
                <a:gd name="T85" fmla="*/ 1 h 123"/>
                <a:gd name="T86" fmla="*/ 1 w 110"/>
                <a:gd name="T87" fmla="*/ 1 h 123"/>
                <a:gd name="T88" fmla="*/ 1 w 110"/>
                <a:gd name="T89" fmla="*/ 1 h 123"/>
                <a:gd name="T90" fmla="*/ 1 w 110"/>
                <a:gd name="T91" fmla="*/ 1 h 123"/>
                <a:gd name="T92" fmla="*/ 1 w 110"/>
                <a:gd name="T93" fmla="*/ 1 h 123"/>
                <a:gd name="T94" fmla="*/ 1 w 110"/>
                <a:gd name="T95" fmla="*/ 1 h 123"/>
                <a:gd name="T96" fmla="*/ 1 w 110"/>
                <a:gd name="T97" fmla="*/ 1 h 123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110" h="123">
                  <a:moveTo>
                    <a:pt x="99" y="62"/>
                  </a:moveTo>
                  <a:lnTo>
                    <a:pt x="105" y="56"/>
                  </a:lnTo>
                  <a:lnTo>
                    <a:pt x="110" y="48"/>
                  </a:lnTo>
                  <a:lnTo>
                    <a:pt x="110" y="39"/>
                  </a:lnTo>
                  <a:lnTo>
                    <a:pt x="108" y="31"/>
                  </a:lnTo>
                  <a:lnTo>
                    <a:pt x="102" y="25"/>
                  </a:lnTo>
                  <a:lnTo>
                    <a:pt x="94" y="21"/>
                  </a:lnTo>
                  <a:lnTo>
                    <a:pt x="86" y="20"/>
                  </a:lnTo>
                  <a:lnTo>
                    <a:pt x="77" y="23"/>
                  </a:lnTo>
                  <a:lnTo>
                    <a:pt x="74" y="13"/>
                  </a:lnTo>
                  <a:lnTo>
                    <a:pt x="70" y="6"/>
                  </a:lnTo>
                  <a:lnTo>
                    <a:pt x="63" y="2"/>
                  </a:lnTo>
                  <a:lnTo>
                    <a:pt x="55" y="0"/>
                  </a:lnTo>
                  <a:lnTo>
                    <a:pt x="48" y="2"/>
                  </a:lnTo>
                  <a:lnTo>
                    <a:pt x="41" y="6"/>
                  </a:lnTo>
                  <a:lnTo>
                    <a:pt x="36" y="13"/>
                  </a:lnTo>
                  <a:lnTo>
                    <a:pt x="34" y="23"/>
                  </a:lnTo>
                  <a:lnTo>
                    <a:pt x="25" y="20"/>
                  </a:lnTo>
                  <a:lnTo>
                    <a:pt x="17" y="20"/>
                  </a:lnTo>
                  <a:lnTo>
                    <a:pt x="9" y="24"/>
                  </a:lnTo>
                  <a:lnTo>
                    <a:pt x="3" y="31"/>
                  </a:lnTo>
                  <a:lnTo>
                    <a:pt x="1" y="39"/>
                  </a:lnTo>
                  <a:lnTo>
                    <a:pt x="1" y="47"/>
                  </a:lnTo>
                  <a:lnTo>
                    <a:pt x="4" y="55"/>
                  </a:lnTo>
                  <a:lnTo>
                    <a:pt x="11" y="61"/>
                  </a:lnTo>
                  <a:lnTo>
                    <a:pt x="4" y="66"/>
                  </a:lnTo>
                  <a:lnTo>
                    <a:pt x="0" y="74"/>
                  </a:lnTo>
                  <a:lnTo>
                    <a:pt x="0" y="84"/>
                  </a:lnTo>
                  <a:lnTo>
                    <a:pt x="2" y="92"/>
                  </a:lnTo>
                  <a:lnTo>
                    <a:pt x="8" y="97"/>
                  </a:lnTo>
                  <a:lnTo>
                    <a:pt x="16" y="101"/>
                  </a:lnTo>
                  <a:lnTo>
                    <a:pt x="24" y="102"/>
                  </a:lnTo>
                  <a:lnTo>
                    <a:pt x="33" y="100"/>
                  </a:lnTo>
                  <a:lnTo>
                    <a:pt x="35" y="109"/>
                  </a:lnTo>
                  <a:lnTo>
                    <a:pt x="40" y="116"/>
                  </a:lnTo>
                  <a:lnTo>
                    <a:pt x="46" y="121"/>
                  </a:lnTo>
                  <a:lnTo>
                    <a:pt x="54" y="123"/>
                  </a:lnTo>
                  <a:lnTo>
                    <a:pt x="62" y="121"/>
                  </a:lnTo>
                  <a:lnTo>
                    <a:pt x="69" y="116"/>
                  </a:lnTo>
                  <a:lnTo>
                    <a:pt x="73" y="109"/>
                  </a:lnTo>
                  <a:lnTo>
                    <a:pt x="76" y="101"/>
                  </a:lnTo>
                  <a:lnTo>
                    <a:pt x="85" y="103"/>
                  </a:lnTo>
                  <a:lnTo>
                    <a:pt x="93" y="102"/>
                  </a:lnTo>
                  <a:lnTo>
                    <a:pt x="101" y="99"/>
                  </a:lnTo>
                  <a:lnTo>
                    <a:pt x="107" y="93"/>
                  </a:lnTo>
                  <a:lnTo>
                    <a:pt x="109" y="85"/>
                  </a:lnTo>
                  <a:lnTo>
                    <a:pt x="109" y="77"/>
                  </a:lnTo>
                  <a:lnTo>
                    <a:pt x="105" y="69"/>
                  </a:lnTo>
                  <a:lnTo>
                    <a:pt x="99" y="62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85" name="Freeform 57"/>
            <p:cNvSpPr>
              <a:spLocks/>
            </p:cNvSpPr>
            <p:nvPr/>
          </p:nvSpPr>
          <p:spPr bwMode="auto">
            <a:xfrm>
              <a:off x="2905" y="2708"/>
              <a:ext cx="16" cy="16"/>
            </a:xfrm>
            <a:custGeom>
              <a:avLst/>
              <a:gdLst>
                <a:gd name="T0" fmla="*/ 1 w 31"/>
                <a:gd name="T1" fmla="*/ 0 h 33"/>
                <a:gd name="T2" fmla="*/ 1 w 31"/>
                <a:gd name="T3" fmla="*/ 0 h 33"/>
                <a:gd name="T4" fmla="*/ 1 w 31"/>
                <a:gd name="T5" fmla="*/ 0 h 33"/>
                <a:gd name="T6" fmla="*/ 1 w 31"/>
                <a:gd name="T7" fmla="*/ 0 h 33"/>
                <a:gd name="T8" fmla="*/ 0 w 31"/>
                <a:gd name="T9" fmla="*/ 0 h 33"/>
                <a:gd name="T10" fmla="*/ 1 w 31"/>
                <a:gd name="T11" fmla="*/ 0 h 33"/>
                <a:gd name="T12" fmla="*/ 1 w 31"/>
                <a:gd name="T13" fmla="*/ 0 h 33"/>
                <a:gd name="T14" fmla="*/ 1 w 31"/>
                <a:gd name="T15" fmla="*/ 0 h 33"/>
                <a:gd name="T16" fmla="*/ 1 w 31"/>
                <a:gd name="T17" fmla="*/ 0 h 33"/>
                <a:gd name="T18" fmla="*/ 1 w 31"/>
                <a:gd name="T19" fmla="*/ 0 h 33"/>
                <a:gd name="T20" fmla="*/ 1 w 31"/>
                <a:gd name="T21" fmla="*/ 0 h 33"/>
                <a:gd name="T22" fmla="*/ 1 w 31"/>
                <a:gd name="T23" fmla="*/ 0 h 33"/>
                <a:gd name="T24" fmla="*/ 1 w 31"/>
                <a:gd name="T25" fmla="*/ 0 h 33"/>
                <a:gd name="T26" fmla="*/ 1 w 31"/>
                <a:gd name="T27" fmla="*/ 0 h 33"/>
                <a:gd name="T28" fmla="*/ 1 w 31"/>
                <a:gd name="T29" fmla="*/ 0 h 33"/>
                <a:gd name="T30" fmla="*/ 1 w 31"/>
                <a:gd name="T31" fmla="*/ 0 h 33"/>
                <a:gd name="T32" fmla="*/ 1 w 31"/>
                <a:gd name="T33" fmla="*/ 0 h 3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1" h="33">
                  <a:moveTo>
                    <a:pt x="15" y="33"/>
                  </a:moveTo>
                  <a:lnTo>
                    <a:pt x="9" y="32"/>
                  </a:lnTo>
                  <a:lnTo>
                    <a:pt x="4" y="28"/>
                  </a:lnTo>
                  <a:lnTo>
                    <a:pt x="1" y="24"/>
                  </a:lnTo>
                  <a:lnTo>
                    <a:pt x="0" y="17"/>
                  </a:lnTo>
                  <a:lnTo>
                    <a:pt x="1" y="10"/>
                  </a:lnTo>
                  <a:lnTo>
                    <a:pt x="4" y="5"/>
                  </a:lnTo>
                  <a:lnTo>
                    <a:pt x="9" y="2"/>
                  </a:lnTo>
                  <a:lnTo>
                    <a:pt x="15" y="0"/>
                  </a:lnTo>
                  <a:lnTo>
                    <a:pt x="22" y="2"/>
                  </a:lnTo>
                  <a:lnTo>
                    <a:pt x="26" y="5"/>
                  </a:lnTo>
                  <a:lnTo>
                    <a:pt x="30" y="10"/>
                  </a:lnTo>
                  <a:lnTo>
                    <a:pt x="31" y="17"/>
                  </a:lnTo>
                  <a:lnTo>
                    <a:pt x="30" y="24"/>
                  </a:lnTo>
                  <a:lnTo>
                    <a:pt x="26" y="28"/>
                  </a:lnTo>
                  <a:lnTo>
                    <a:pt x="22" y="32"/>
                  </a:lnTo>
                  <a:lnTo>
                    <a:pt x="15" y="33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86" name="Freeform 58"/>
            <p:cNvSpPr>
              <a:spLocks/>
            </p:cNvSpPr>
            <p:nvPr/>
          </p:nvSpPr>
          <p:spPr bwMode="auto">
            <a:xfrm>
              <a:off x="2366" y="2699"/>
              <a:ext cx="56" cy="61"/>
            </a:xfrm>
            <a:custGeom>
              <a:avLst/>
              <a:gdLst>
                <a:gd name="T0" fmla="*/ 1 w 111"/>
                <a:gd name="T1" fmla="*/ 1 h 122"/>
                <a:gd name="T2" fmla="*/ 1 w 111"/>
                <a:gd name="T3" fmla="*/ 1 h 122"/>
                <a:gd name="T4" fmla="*/ 1 w 111"/>
                <a:gd name="T5" fmla="*/ 1 h 122"/>
                <a:gd name="T6" fmla="*/ 1 w 111"/>
                <a:gd name="T7" fmla="*/ 1 h 122"/>
                <a:gd name="T8" fmla="*/ 1 w 111"/>
                <a:gd name="T9" fmla="*/ 1 h 122"/>
                <a:gd name="T10" fmla="*/ 1 w 111"/>
                <a:gd name="T11" fmla="*/ 1 h 122"/>
                <a:gd name="T12" fmla="*/ 1 w 111"/>
                <a:gd name="T13" fmla="*/ 1 h 122"/>
                <a:gd name="T14" fmla="*/ 1 w 111"/>
                <a:gd name="T15" fmla="*/ 1 h 122"/>
                <a:gd name="T16" fmla="*/ 1 w 111"/>
                <a:gd name="T17" fmla="*/ 1 h 122"/>
                <a:gd name="T18" fmla="*/ 1 w 111"/>
                <a:gd name="T19" fmla="*/ 1 h 122"/>
                <a:gd name="T20" fmla="*/ 1 w 111"/>
                <a:gd name="T21" fmla="*/ 1 h 122"/>
                <a:gd name="T22" fmla="*/ 1 w 111"/>
                <a:gd name="T23" fmla="*/ 1 h 122"/>
                <a:gd name="T24" fmla="*/ 1 w 111"/>
                <a:gd name="T25" fmla="*/ 0 h 122"/>
                <a:gd name="T26" fmla="*/ 1 w 111"/>
                <a:gd name="T27" fmla="*/ 1 h 122"/>
                <a:gd name="T28" fmla="*/ 1 w 111"/>
                <a:gd name="T29" fmla="*/ 1 h 122"/>
                <a:gd name="T30" fmla="*/ 1 w 111"/>
                <a:gd name="T31" fmla="*/ 1 h 122"/>
                <a:gd name="T32" fmla="*/ 1 w 111"/>
                <a:gd name="T33" fmla="*/ 1 h 122"/>
                <a:gd name="T34" fmla="*/ 1 w 111"/>
                <a:gd name="T35" fmla="*/ 1 h 122"/>
                <a:gd name="T36" fmla="*/ 1 w 111"/>
                <a:gd name="T37" fmla="*/ 1 h 122"/>
                <a:gd name="T38" fmla="*/ 1 w 111"/>
                <a:gd name="T39" fmla="*/ 1 h 122"/>
                <a:gd name="T40" fmla="*/ 1 w 111"/>
                <a:gd name="T41" fmla="*/ 1 h 122"/>
                <a:gd name="T42" fmla="*/ 1 w 111"/>
                <a:gd name="T43" fmla="*/ 1 h 122"/>
                <a:gd name="T44" fmla="*/ 1 w 111"/>
                <a:gd name="T45" fmla="*/ 1 h 122"/>
                <a:gd name="T46" fmla="*/ 1 w 111"/>
                <a:gd name="T47" fmla="*/ 1 h 122"/>
                <a:gd name="T48" fmla="*/ 1 w 111"/>
                <a:gd name="T49" fmla="*/ 1 h 122"/>
                <a:gd name="T50" fmla="*/ 1 w 111"/>
                <a:gd name="T51" fmla="*/ 1 h 122"/>
                <a:gd name="T52" fmla="*/ 1 w 111"/>
                <a:gd name="T53" fmla="*/ 1 h 122"/>
                <a:gd name="T54" fmla="*/ 0 w 111"/>
                <a:gd name="T55" fmla="*/ 1 h 122"/>
                <a:gd name="T56" fmla="*/ 1 w 111"/>
                <a:gd name="T57" fmla="*/ 1 h 122"/>
                <a:gd name="T58" fmla="*/ 1 w 111"/>
                <a:gd name="T59" fmla="*/ 1 h 122"/>
                <a:gd name="T60" fmla="*/ 1 w 111"/>
                <a:gd name="T61" fmla="*/ 1 h 122"/>
                <a:gd name="T62" fmla="*/ 1 w 111"/>
                <a:gd name="T63" fmla="*/ 1 h 122"/>
                <a:gd name="T64" fmla="*/ 1 w 111"/>
                <a:gd name="T65" fmla="*/ 1 h 122"/>
                <a:gd name="T66" fmla="*/ 1 w 111"/>
                <a:gd name="T67" fmla="*/ 1 h 122"/>
                <a:gd name="T68" fmla="*/ 1 w 111"/>
                <a:gd name="T69" fmla="*/ 1 h 122"/>
                <a:gd name="T70" fmla="*/ 1 w 111"/>
                <a:gd name="T71" fmla="*/ 1 h 122"/>
                <a:gd name="T72" fmla="*/ 1 w 111"/>
                <a:gd name="T73" fmla="*/ 1 h 122"/>
                <a:gd name="T74" fmla="*/ 1 w 111"/>
                <a:gd name="T75" fmla="*/ 1 h 122"/>
                <a:gd name="T76" fmla="*/ 1 w 111"/>
                <a:gd name="T77" fmla="*/ 1 h 122"/>
                <a:gd name="T78" fmla="*/ 1 w 111"/>
                <a:gd name="T79" fmla="*/ 1 h 122"/>
                <a:gd name="T80" fmla="*/ 1 w 111"/>
                <a:gd name="T81" fmla="*/ 1 h 122"/>
                <a:gd name="T82" fmla="*/ 1 w 111"/>
                <a:gd name="T83" fmla="*/ 1 h 122"/>
                <a:gd name="T84" fmla="*/ 1 w 111"/>
                <a:gd name="T85" fmla="*/ 1 h 122"/>
                <a:gd name="T86" fmla="*/ 1 w 111"/>
                <a:gd name="T87" fmla="*/ 1 h 122"/>
                <a:gd name="T88" fmla="*/ 1 w 111"/>
                <a:gd name="T89" fmla="*/ 1 h 122"/>
                <a:gd name="T90" fmla="*/ 1 w 111"/>
                <a:gd name="T91" fmla="*/ 1 h 122"/>
                <a:gd name="T92" fmla="*/ 1 w 111"/>
                <a:gd name="T93" fmla="*/ 1 h 122"/>
                <a:gd name="T94" fmla="*/ 1 w 111"/>
                <a:gd name="T95" fmla="*/ 1 h 122"/>
                <a:gd name="T96" fmla="*/ 1 w 111"/>
                <a:gd name="T97" fmla="*/ 1 h 122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111" h="122">
                  <a:moveTo>
                    <a:pt x="101" y="61"/>
                  </a:moveTo>
                  <a:lnTo>
                    <a:pt x="108" y="55"/>
                  </a:lnTo>
                  <a:lnTo>
                    <a:pt x="111" y="47"/>
                  </a:lnTo>
                  <a:lnTo>
                    <a:pt x="111" y="39"/>
                  </a:lnTo>
                  <a:lnTo>
                    <a:pt x="109" y="31"/>
                  </a:lnTo>
                  <a:lnTo>
                    <a:pt x="103" y="24"/>
                  </a:lnTo>
                  <a:lnTo>
                    <a:pt x="96" y="21"/>
                  </a:lnTo>
                  <a:lnTo>
                    <a:pt x="88" y="20"/>
                  </a:lnTo>
                  <a:lnTo>
                    <a:pt x="79" y="22"/>
                  </a:lnTo>
                  <a:lnTo>
                    <a:pt x="77" y="13"/>
                  </a:lnTo>
                  <a:lnTo>
                    <a:pt x="71" y="6"/>
                  </a:lnTo>
                  <a:lnTo>
                    <a:pt x="64" y="1"/>
                  </a:lnTo>
                  <a:lnTo>
                    <a:pt x="56" y="0"/>
                  </a:lnTo>
                  <a:lnTo>
                    <a:pt x="48" y="1"/>
                  </a:lnTo>
                  <a:lnTo>
                    <a:pt x="41" y="6"/>
                  </a:lnTo>
                  <a:lnTo>
                    <a:pt x="36" y="13"/>
                  </a:lnTo>
                  <a:lnTo>
                    <a:pt x="34" y="22"/>
                  </a:lnTo>
                  <a:lnTo>
                    <a:pt x="25" y="20"/>
                  </a:lnTo>
                  <a:lnTo>
                    <a:pt x="17" y="20"/>
                  </a:lnTo>
                  <a:lnTo>
                    <a:pt x="9" y="23"/>
                  </a:lnTo>
                  <a:lnTo>
                    <a:pt x="3" y="30"/>
                  </a:lnTo>
                  <a:lnTo>
                    <a:pt x="1" y="38"/>
                  </a:lnTo>
                  <a:lnTo>
                    <a:pt x="1" y="46"/>
                  </a:lnTo>
                  <a:lnTo>
                    <a:pt x="4" y="54"/>
                  </a:lnTo>
                  <a:lnTo>
                    <a:pt x="11" y="60"/>
                  </a:lnTo>
                  <a:lnTo>
                    <a:pt x="4" y="66"/>
                  </a:lnTo>
                  <a:lnTo>
                    <a:pt x="1" y="74"/>
                  </a:lnTo>
                  <a:lnTo>
                    <a:pt x="0" y="83"/>
                  </a:lnTo>
                  <a:lnTo>
                    <a:pt x="2" y="91"/>
                  </a:lnTo>
                  <a:lnTo>
                    <a:pt x="8" y="98"/>
                  </a:lnTo>
                  <a:lnTo>
                    <a:pt x="16" y="102"/>
                  </a:lnTo>
                  <a:lnTo>
                    <a:pt x="24" y="102"/>
                  </a:lnTo>
                  <a:lnTo>
                    <a:pt x="33" y="99"/>
                  </a:lnTo>
                  <a:lnTo>
                    <a:pt x="35" y="108"/>
                  </a:lnTo>
                  <a:lnTo>
                    <a:pt x="40" y="115"/>
                  </a:lnTo>
                  <a:lnTo>
                    <a:pt x="47" y="120"/>
                  </a:lnTo>
                  <a:lnTo>
                    <a:pt x="55" y="122"/>
                  </a:lnTo>
                  <a:lnTo>
                    <a:pt x="63" y="120"/>
                  </a:lnTo>
                  <a:lnTo>
                    <a:pt x="70" y="115"/>
                  </a:lnTo>
                  <a:lnTo>
                    <a:pt x="76" y="108"/>
                  </a:lnTo>
                  <a:lnTo>
                    <a:pt x="78" y="100"/>
                  </a:lnTo>
                  <a:lnTo>
                    <a:pt x="87" y="103"/>
                  </a:lnTo>
                  <a:lnTo>
                    <a:pt x="95" y="102"/>
                  </a:lnTo>
                  <a:lnTo>
                    <a:pt x="103" y="98"/>
                  </a:lnTo>
                  <a:lnTo>
                    <a:pt x="109" y="92"/>
                  </a:lnTo>
                  <a:lnTo>
                    <a:pt x="111" y="84"/>
                  </a:lnTo>
                  <a:lnTo>
                    <a:pt x="110" y="76"/>
                  </a:lnTo>
                  <a:lnTo>
                    <a:pt x="107" y="68"/>
                  </a:lnTo>
                  <a:lnTo>
                    <a:pt x="101" y="61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87" name="Freeform 59"/>
            <p:cNvSpPr>
              <a:spLocks/>
            </p:cNvSpPr>
            <p:nvPr/>
          </p:nvSpPr>
          <p:spPr bwMode="auto">
            <a:xfrm>
              <a:off x="2385" y="2721"/>
              <a:ext cx="16" cy="16"/>
            </a:xfrm>
            <a:custGeom>
              <a:avLst/>
              <a:gdLst>
                <a:gd name="T0" fmla="*/ 1 w 32"/>
                <a:gd name="T1" fmla="*/ 1 h 32"/>
                <a:gd name="T2" fmla="*/ 1 w 32"/>
                <a:gd name="T3" fmla="*/ 1 h 32"/>
                <a:gd name="T4" fmla="*/ 1 w 32"/>
                <a:gd name="T5" fmla="*/ 1 h 32"/>
                <a:gd name="T6" fmla="*/ 1 w 32"/>
                <a:gd name="T7" fmla="*/ 1 h 32"/>
                <a:gd name="T8" fmla="*/ 0 w 32"/>
                <a:gd name="T9" fmla="*/ 1 h 32"/>
                <a:gd name="T10" fmla="*/ 1 w 32"/>
                <a:gd name="T11" fmla="*/ 1 h 32"/>
                <a:gd name="T12" fmla="*/ 1 w 32"/>
                <a:gd name="T13" fmla="*/ 1 h 32"/>
                <a:gd name="T14" fmla="*/ 1 w 32"/>
                <a:gd name="T15" fmla="*/ 1 h 32"/>
                <a:gd name="T16" fmla="*/ 1 w 32"/>
                <a:gd name="T17" fmla="*/ 0 h 32"/>
                <a:gd name="T18" fmla="*/ 1 w 32"/>
                <a:gd name="T19" fmla="*/ 1 h 32"/>
                <a:gd name="T20" fmla="*/ 1 w 32"/>
                <a:gd name="T21" fmla="*/ 1 h 32"/>
                <a:gd name="T22" fmla="*/ 1 w 32"/>
                <a:gd name="T23" fmla="*/ 1 h 32"/>
                <a:gd name="T24" fmla="*/ 1 w 32"/>
                <a:gd name="T25" fmla="*/ 1 h 32"/>
                <a:gd name="T26" fmla="*/ 1 w 32"/>
                <a:gd name="T27" fmla="*/ 1 h 32"/>
                <a:gd name="T28" fmla="*/ 1 w 32"/>
                <a:gd name="T29" fmla="*/ 1 h 32"/>
                <a:gd name="T30" fmla="*/ 1 w 32"/>
                <a:gd name="T31" fmla="*/ 1 h 32"/>
                <a:gd name="T32" fmla="*/ 1 w 32"/>
                <a:gd name="T33" fmla="*/ 1 h 3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2" h="32">
                  <a:moveTo>
                    <a:pt x="16" y="32"/>
                  </a:moveTo>
                  <a:lnTo>
                    <a:pt x="9" y="31"/>
                  </a:lnTo>
                  <a:lnTo>
                    <a:pt x="4" y="28"/>
                  </a:lnTo>
                  <a:lnTo>
                    <a:pt x="1" y="23"/>
                  </a:lnTo>
                  <a:lnTo>
                    <a:pt x="0" y="16"/>
                  </a:lnTo>
                  <a:lnTo>
                    <a:pt x="1" y="9"/>
                  </a:lnTo>
                  <a:lnTo>
                    <a:pt x="4" y="5"/>
                  </a:lnTo>
                  <a:lnTo>
                    <a:pt x="9" y="1"/>
                  </a:lnTo>
                  <a:lnTo>
                    <a:pt x="16" y="0"/>
                  </a:lnTo>
                  <a:lnTo>
                    <a:pt x="23" y="1"/>
                  </a:lnTo>
                  <a:lnTo>
                    <a:pt x="27" y="5"/>
                  </a:lnTo>
                  <a:lnTo>
                    <a:pt x="31" y="9"/>
                  </a:lnTo>
                  <a:lnTo>
                    <a:pt x="32" y="16"/>
                  </a:lnTo>
                  <a:lnTo>
                    <a:pt x="31" y="23"/>
                  </a:lnTo>
                  <a:lnTo>
                    <a:pt x="27" y="28"/>
                  </a:lnTo>
                  <a:lnTo>
                    <a:pt x="23" y="31"/>
                  </a:lnTo>
                  <a:lnTo>
                    <a:pt x="16" y="32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88" name="Freeform 60"/>
            <p:cNvSpPr>
              <a:spLocks/>
            </p:cNvSpPr>
            <p:nvPr/>
          </p:nvSpPr>
          <p:spPr bwMode="auto">
            <a:xfrm>
              <a:off x="2400" y="1686"/>
              <a:ext cx="68" cy="74"/>
            </a:xfrm>
            <a:custGeom>
              <a:avLst/>
              <a:gdLst>
                <a:gd name="T0" fmla="*/ 1 w 136"/>
                <a:gd name="T1" fmla="*/ 0 h 149"/>
                <a:gd name="T2" fmla="*/ 1 w 136"/>
                <a:gd name="T3" fmla="*/ 0 h 149"/>
                <a:gd name="T4" fmla="*/ 1 w 136"/>
                <a:gd name="T5" fmla="*/ 0 h 149"/>
                <a:gd name="T6" fmla="*/ 1 w 136"/>
                <a:gd name="T7" fmla="*/ 0 h 149"/>
                <a:gd name="T8" fmla="*/ 1 w 136"/>
                <a:gd name="T9" fmla="*/ 0 h 149"/>
                <a:gd name="T10" fmla="*/ 1 w 136"/>
                <a:gd name="T11" fmla="*/ 0 h 149"/>
                <a:gd name="T12" fmla="*/ 1 w 136"/>
                <a:gd name="T13" fmla="*/ 0 h 149"/>
                <a:gd name="T14" fmla="*/ 1 w 136"/>
                <a:gd name="T15" fmla="*/ 0 h 149"/>
                <a:gd name="T16" fmla="*/ 1 w 136"/>
                <a:gd name="T17" fmla="*/ 0 h 149"/>
                <a:gd name="T18" fmla="*/ 1 w 136"/>
                <a:gd name="T19" fmla="*/ 0 h 149"/>
                <a:gd name="T20" fmla="*/ 1 w 136"/>
                <a:gd name="T21" fmla="*/ 0 h 149"/>
                <a:gd name="T22" fmla="*/ 1 w 136"/>
                <a:gd name="T23" fmla="*/ 0 h 149"/>
                <a:gd name="T24" fmla="*/ 1 w 136"/>
                <a:gd name="T25" fmla="*/ 0 h 149"/>
                <a:gd name="T26" fmla="*/ 1 w 136"/>
                <a:gd name="T27" fmla="*/ 0 h 149"/>
                <a:gd name="T28" fmla="*/ 0 w 136"/>
                <a:gd name="T29" fmla="*/ 0 h 149"/>
                <a:gd name="T30" fmla="*/ 1 w 136"/>
                <a:gd name="T31" fmla="*/ 0 h 149"/>
                <a:gd name="T32" fmla="*/ 1 w 136"/>
                <a:gd name="T33" fmla="*/ 0 h 149"/>
                <a:gd name="T34" fmla="*/ 0 w 136"/>
                <a:gd name="T35" fmla="*/ 0 h 149"/>
                <a:gd name="T36" fmla="*/ 1 w 136"/>
                <a:gd name="T37" fmla="*/ 0 h 149"/>
                <a:gd name="T38" fmla="*/ 1 w 136"/>
                <a:gd name="T39" fmla="*/ 0 h 149"/>
                <a:gd name="T40" fmla="*/ 1 w 136"/>
                <a:gd name="T41" fmla="*/ 0 h 149"/>
                <a:gd name="T42" fmla="*/ 1 w 136"/>
                <a:gd name="T43" fmla="*/ 0 h 149"/>
                <a:gd name="T44" fmla="*/ 1 w 136"/>
                <a:gd name="T45" fmla="*/ 0 h 149"/>
                <a:gd name="T46" fmla="*/ 1 w 136"/>
                <a:gd name="T47" fmla="*/ 0 h 149"/>
                <a:gd name="T48" fmla="*/ 1 w 136"/>
                <a:gd name="T49" fmla="*/ 0 h 149"/>
                <a:gd name="T50" fmla="*/ 1 w 136"/>
                <a:gd name="T51" fmla="*/ 0 h 149"/>
                <a:gd name="T52" fmla="*/ 1 w 136"/>
                <a:gd name="T53" fmla="*/ 0 h 149"/>
                <a:gd name="T54" fmla="*/ 1 w 136"/>
                <a:gd name="T55" fmla="*/ 0 h 149"/>
                <a:gd name="T56" fmla="*/ 1 w 136"/>
                <a:gd name="T57" fmla="*/ 0 h 149"/>
                <a:gd name="T58" fmla="*/ 1 w 136"/>
                <a:gd name="T59" fmla="*/ 0 h 149"/>
                <a:gd name="T60" fmla="*/ 1 w 136"/>
                <a:gd name="T61" fmla="*/ 0 h 149"/>
                <a:gd name="T62" fmla="*/ 1 w 136"/>
                <a:gd name="T63" fmla="*/ 0 h 14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136" h="149">
                  <a:moveTo>
                    <a:pt x="123" y="75"/>
                  </a:moveTo>
                  <a:lnTo>
                    <a:pt x="131" y="67"/>
                  </a:lnTo>
                  <a:lnTo>
                    <a:pt x="135" y="58"/>
                  </a:lnTo>
                  <a:lnTo>
                    <a:pt x="136" y="47"/>
                  </a:lnTo>
                  <a:lnTo>
                    <a:pt x="133" y="38"/>
                  </a:lnTo>
                  <a:lnTo>
                    <a:pt x="129" y="34"/>
                  </a:lnTo>
                  <a:lnTo>
                    <a:pt x="126" y="30"/>
                  </a:lnTo>
                  <a:lnTo>
                    <a:pt x="121" y="28"/>
                  </a:lnTo>
                  <a:lnTo>
                    <a:pt x="117" y="26"/>
                  </a:lnTo>
                  <a:lnTo>
                    <a:pt x="112" y="26"/>
                  </a:lnTo>
                  <a:lnTo>
                    <a:pt x="106" y="26"/>
                  </a:lnTo>
                  <a:lnTo>
                    <a:pt x="102" y="26"/>
                  </a:lnTo>
                  <a:lnTo>
                    <a:pt x="96" y="28"/>
                  </a:lnTo>
                  <a:lnTo>
                    <a:pt x="94" y="18"/>
                  </a:lnTo>
                  <a:lnTo>
                    <a:pt x="88" y="8"/>
                  </a:lnTo>
                  <a:lnTo>
                    <a:pt x="79" y="3"/>
                  </a:lnTo>
                  <a:lnTo>
                    <a:pt x="68" y="0"/>
                  </a:lnTo>
                  <a:lnTo>
                    <a:pt x="58" y="3"/>
                  </a:lnTo>
                  <a:lnTo>
                    <a:pt x="50" y="8"/>
                  </a:lnTo>
                  <a:lnTo>
                    <a:pt x="44" y="16"/>
                  </a:lnTo>
                  <a:lnTo>
                    <a:pt x="42" y="27"/>
                  </a:lnTo>
                  <a:lnTo>
                    <a:pt x="36" y="24"/>
                  </a:lnTo>
                  <a:lnTo>
                    <a:pt x="30" y="24"/>
                  </a:lnTo>
                  <a:lnTo>
                    <a:pt x="25" y="24"/>
                  </a:lnTo>
                  <a:lnTo>
                    <a:pt x="20" y="24"/>
                  </a:lnTo>
                  <a:lnTo>
                    <a:pt x="15" y="27"/>
                  </a:lnTo>
                  <a:lnTo>
                    <a:pt x="11" y="29"/>
                  </a:lnTo>
                  <a:lnTo>
                    <a:pt x="7" y="32"/>
                  </a:lnTo>
                  <a:lnTo>
                    <a:pt x="4" y="37"/>
                  </a:lnTo>
                  <a:lnTo>
                    <a:pt x="0" y="46"/>
                  </a:lnTo>
                  <a:lnTo>
                    <a:pt x="2" y="57"/>
                  </a:lnTo>
                  <a:lnTo>
                    <a:pt x="6" y="66"/>
                  </a:lnTo>
                  <a:lnTo>
                    <a:pt x="13" y="74"/>
                  </a:lnTo>
                  <a:lnTo>
                    <a:pt x="5" y="81"/>
                  </a:lnTo>
                  <a:lnTo>
                    <a:pt x="0" y="90"/>
                  </a:lnTo>
                  <a:lnTo>
                    <a:pt x="0" y="100"/>
                  </a:lnTo>
                  <a:lnTo>
                    <a:pt x="4" y="111"/>
                  </a:lnTo>
                  <a:lnTo>
                    <a:pt x="7" y="115"/>
                  </a:lnTo>
                  <a:lnTo>
                    <a:pt x="11" y="119"/>
                  </a:lnTo>
                  <a:lnTo>
                    <a:pt x="14" y="121"/>
                  </a:lnTo>
                  <a:lnTo>
                    <a:pt x="19" y="122"/>
                  </a:lnTo>
                  <a:lnTo>
                    <a:pt x="25" y="123"/>
                  </a:lnTo>
                  <a:lnTo>
                    <a:pt x="29" y="123"/>
                  </a:lnTo>
                  <a:lnTo>
                    <a:pt x="34" y="122"/>
                  </a:lnTo>
                  <a:lnTo>
                    <a:pt x="40" y="121"/>
                  </a:lnTo>
                  <a:lnTo>
                    <a:pt x="42" y="132"/>
                  </a:lnTo>
                  <a:lnTo>
                    <a:pt x="49" y="141"/>
                  </a:lnTo>
                  <a:lnTo>
                    <a:pt x="57" y="147"/>
                  </a:lnTo>
                  <a:lnTo>
                    <a:pt x="67" y="149"/>
                  </a:lnTo>
                  <a:lnTo>
                    <a:pt x="78" y="147"/>
                  </a:lnTo>
                  <a:lnTo>
                    <a:pt x="86" y="141"/>
                  </a:lnTo>
                  <a:lnTo>
                    <a:pt x="91" y="133"/>
                  </a:lnTo>
                  <a:lnTo>
                    <a:pt x="94" y="122"/>
                  </a:lnTo>
                  <a:lnTo>
                    <a:pt x="100" y="123"/>
                  </a:lnTo>
                  <a:lnTo>
                    <a:pt x="105" y="125"/>
                  </a:lnTo>
                  <a:lnTo>
                    <a:pt x="111" y="125"/>
                  </a:lnTo>
                  <a:lnTo>
                    <a:pt x="116" y="123"/>
                  </a:lnTo>
                  <a:lnTo>
                    <a:pt x="120" y="122"/>
                  </a:lnTo>
                  <a:lnTo>
                    <a:pt x="125" y="120"/>
                  </a:lnTo>
                  <a:lnTo>
                    <a:pt x="128" y="117"/>
                  </a:lnTo>
                  <a:lnTo>
                    <a:pt x="132" y="112"/>
                  </a:lnTo>
                  <a:lnTo>
                    <a:pt x="135" y="103"/>
                  </a:lnTo>
                  <a:lnTo>
                    <a:pt x="134" y="92"/>
                  </a:lnTo>
                  <a:lnTo>
                    <a:pt x="129" y="83"/>
                  </a:lnTo>
                  <a:lnTo>
                    <a:pt x="123" y="75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89" name="Freeform 61"/>
            <p:cNvSpPr>
              <a:spLocks/>
            </p:cNvSpPr>
            <p:nvPr/>
          </p:nvSpPr>
          <p:spPr bwMode="auto">
            <a:xfrm>
              <a:off x="2423" y="1713"/>
              <a:ext cx="20" cy="20"/>
            </a:xfrm>
            <a:custGeom>
              <a:avLst/>
              <a:gdLst>
                <a:gd name="T0" fmla="*/ 1 w 39"/>
                <a:gd name="T1" fmla="*/ 1 h 40"/>
                <a:gd name="T2" fmla="*/ 1 w 39"/>
                <a:gd name="T3" fmla="*/ 1 h 40"/>
                <a:gd name="T4" fmla="*/ 1 w 39"/>
                <a:gd name="T5" fmla="*/ 1 h 40"/>
                <a:gd name="T6" fmla="*/ 1 w 39"/>
                <a:gd name="T7" fmla="*/ 1 h 40"/>
                <a:gd name="T8" fmla="*/ 0 w 39"/>
                <a:gd name="T9" fmla="*/ 1 h 40"/>
                <a:gd name="T10" fmla="*/ 1 w 39"/>
                <a:gd name="T11" fmla="*/ 1 h 40"/>
                <a:gd name="T12" fmla="*/ 1 w 39"/>
                <a:gd name="T13" fmla="*/ 1 h 40"/>
                <a:gd name="T14" fmla="*/ 1 w 39"/>
                <a:gd name="T15" fmla="*/ 1 h 40"/>
                <a:gd name="T16" fmla="*/ 1 w 39"/>
                <a:gd name="T17" fmla="*/ 0 h 40"/>
                <a:gd name="T18" fmla="*/ 1 w 39"/>
                <a:gd name="T19" fmla="*/ 1 h 40"/>
                <a:gd name="T20" fmla="*/ 1 w 39"/>
                <a:gd name="T21" fmla="*/ 1 h 40"/>
                <a:gd name="T22" fmla="*/ 1 w 39"/>
                <a:gd name="T23" fmla="*/ 1 h 40"/>
                <a:gd name="T24" fmla="*/ 1 w 39"/>
                <a:gd name="T25" fmla="*/ 1 h 40"/>
                <a:gd name="T26" fmla="*/ 1 w 39"/>
                <a:gd name="T27" fmla="*/ 1 h 40"/>
                <a:gd name="T28" fmla="*/ 1 w 39"/>
                <a:gd name="T29" fmla="*/ 1 h 40"/>
                <a:gd name="T30" fmla="*/ 1 w 39"/>
                <a:gd name="T31" fmla="*/ 1 h 40"/>
                <a:gd name="T32" fmla="*/ 1 w 39"/>
                <a:gd name="T33" fmla="*/ 1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9" h="40">
                  <a:moveTo>
                    <a:pt x="19" y="40"/>
                  </a:moveTo>
                  <a:lnTo>
                    <a:pt x="11" y="38"/>
                  </a:lnTo>
                  <a:lnTo>
                    <a:pt x="5" y="34"/>
                  </a:lnTo>
                  <a:lnTo>
                    <a:pt x="1" y="27"/>
                  </a:lnTo>
                  <a:lnTo>
                    <a:pt x="0" y="20"/>
                  </a:lnTo>
                  <a:lnTo>
                    <a:pt x="1" y="12"/>
                  </a:lnTo>
                  <a:lnTo>
                    <a:pt x="5" y="6"/>
                  </a:lnTo>
                  <a:lnTo>
                    <a:pt x="11" y="2"/>
                  </a:lnTo>
                  <a:lnTo>
                    <a:pt x="19" y="0"/>
                  </a:lnTo>
                  <a:lnTo>
                    <a:pt x="26" y="2"/>
                  </a:lnTo>
                  <a:lnTo>
                    <a:pt x="33" y="6"/>
                  </a:lnTo>
                  <a:lnTo>
                    <a:pt x="38" y="12"/>
                  </a:lnTo>
                  <a:lnTo>
                    <a:pt x="39" y="20"/>
                  </a:lnTo>
                  <a:lnTo>
                    <a:pt x="38" y="27"/>
                  </a:lnTo>
                  <a:lnTo>
                    <a:pt x="33" y="34"/>
                  </a:lnTo>
                  <a:lnTo>
                    <a:pt x="26" y="38"/>
                  </a:lnTo>
                  <a:lnTo>
                    <a:pt x="19" y="4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90" name="Freeform 62"/>
            <p:cNvSpPr>
              <a:spLocks/>
            </p:cNvSpPr>
            <p:nvPr/>
          </p:nvSpPr>
          <p:spPr bwMode="auto">
            <a:xfrm>
              <a:off x="3282" y="2529"/>
              <a:ext cx="64" cy="90"/>
            </a:xfrm>
            <a:custGeom>
              <a:avLst/>
              <a:gdLst>
                <a:gd name="T0" fmla="*/ 0 w 129"/>
                <a:gd name="T1" fmla="*/ 0 h 181"/>
                <a:gd name="T2" fmla="*/ 0 w 129"/>
                <a:gd name="T3" fmla="*/ 0 h 181"/>
                <a:gd name="T4" fmla="*/ 0 w 129"/>
                <a:gd name="T5" fmla="*/ 0 h 181"/>
                <a:gd name="T6" fmla="*/ 0 w 129"/>
                <a:gd name="T7" fmla="*/ 0 h 181"/>
                <a:gd name="T8" fmla="*/ 0 w 129"/>
                <a:gd name="T9" fmla="*/ 0 h 181"/>
                <a:gd name="T10" fmla="*/ 0 w 129"/>
                <a:gd name="T11" fmla="*/ 0 h 181"/>
                <a:gd name="T12" fmla="*/ 0 w 129"/>
                <a:gd name="T13" fmla="*/ 0 h 181"/>
                <a:gd name="T14" fmla="*/ 0 w 129"/>
                <a:gd name="T15" fmla="*/ 0 h 181"/>
                <a:gd name="T16" fmla="*/ 0 w 129"/>
                <a:gd name="T17" fmla="*/ 0 h 181"/>
                <a:gd name="T18" fmla="*/ 0 w 129"/>
                <a:gd name="T19" fmla="*/ 0 h 181"/>
                <a:gd name="T20" fmla="*/ 0 w 129"/>
                <a:gd name="T21" fmla="*/ 0 h 181"/>
                <a:gd name="T22" fmla="*/ 0 w 129"/>
                <a:gd name="T23" fmla="*/ 0 h 181"/>
                <a:gd name="T24" fmla="*/ 0 w 129"/>
                <a:gd name="T25" fmla="*/ 0 h 181"/>
                <a:gd name="T26" fmla="*/ 0 w 129"/>
                <a:gd name="T27" fmla="*/ 0 h 181"/>
                <a:gd name="T28" fmla="*/ 0 w 129"/>
                <a:gd name="T29" fmla="*/ 0 h 181"/>
                <a:gd name="T30" fmla="*/ 0 w 129"/>
                <a:gd name="T31" fmla="*/ 0 h 181"/>
                <a:gd name="T32" fmla="*/ 0 w 129"/>
                <a:gd name="T33" fmla="*/ 0 h 181"/>
                <a:gd name="T34" fmla="*/ 0 w 129"/>
                <a:gd name="T35" fmla="*/ 0 h 181"/>
                <a:gd name="T36" fmla="*/ 0 w 129"/>
                <a:gd name="T37" fmla="*/ 0 h 181"/>
                <a:gd name="T38" fmla="*/ 0 w 129"/>
                <a:gd name="T39" fmla="*/ 0 h 181"/>
                <a:gd name="T40" fmla="*/ 0 w 129"/>
                <a:gd name="T41" fmla="*/ 0 h 181"/>
                <a:gd name="T42" fmla="*/ 0 w 129"/>
                <a:gd name="T43" fmla="*/ 0 h 181"/>
                <a:gd name="T44" fmla="*/ 0 w 129"/>
                <a:gd name="T45" fmla="*/ 0 h 181"/>
                <a:gd name="T46" fmla="*/ 0 w 129"/>
                <a:gd name="T47" fmla="*/ 0 h 181"/>
                <a:gd name="T48" fmla="*/ 0 w 129"/>
                <a:gd name="T49" fmla="*/ 0 h 181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29" h="181">
                  <a:moveTo>
                    <a:pt x="0" y="181"/>
                  </a:moveTo>
                  <a:lnTo>
                    <a:pt x="25" y="172"/>
                  </a:lnTo>
                  <a:lnTo>
                    <a:pt x="52" y="158"/>
                  </a:lnTo>
                  <a:lnTo>
                    <a:pt x="76" y="141"/>
                  </a:lnTo>
                  <a:lnTo>
                    <a:pt x="97" y="120"/>
                  </a:lnTo>
                  <a:lnTo>
                    <a:pt x="114" y="98"/>
                  </a:lnTo>
                  <a:lnTo>
                    <a:pt x="124" y="74"/>
                  </a:lnTo>
                  <a:lnTo>
                    <a:pt x="129" y="50"/>
                  </a:lnTo>
                  <a:lnTo>
                    <a:pt x="124" y="26"/>
                  </a:lnTo>
                  <a:lnTo>
                    <a:pt x="114" y="8"/>
                  </a:lnTo>
                  <a:lnTo>
                    <a:pt x="100" y="0"/>
                  </a:lnTo>
                  <a:lnTo>
                    <a:pt x="86" y="1"/>
                  </a:lnTo>
                  <a:lnTo>
                    <a:pt x="72" y="8"/>
                  </a:lnTo>
                  <a:lnTo>
                    <a:pt x="61" y="21"/>
                  </a:lnTo>
                  <a:lnTo>
                    <a:pt x="53" y="38"/>
                  </a:lnTo>
                  <a:lnTo>
                    <a:pt x="49" y="58"/>
                  </a:lnTo>
                  <a:lnTo>
                    <a:pt x="52" y="79"/>
                  </a:lnTo>
                  <a:lnTo>
                    <a:pt x="54" y="95"/>
                  </a:lnTo>
                  <a:lnTo>
                    <a:pt x="49" y="113"/>
                  </a:lnTo>
                  <a:lnTo>
                    <a:pt x="41" y="129"/>
                  </a:lnTo>
                  <a:lnTo>
                    <a:pt x="31" y="145"/>
                  </a:lnTo>
                  <a:lnTo>
                    <a:pt x="19" y="160"/>
                  </a:lnTo>
                  <a:lnTo>
                    <a:pt x="10" y="171"/>
                  </a:lnTo>
                  <a:lnTo>
                    <a:pt x="2" y="179"/>
                  </a:lnTo>
                  <a:lnTo>
                    <a:pt x="0" y="181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91" name="Freeform 63"/>
            <p:cNvSpPr>
              <a:spLocks/>
            </p:cNvSpPr>
            <p:nvPr/>
          </p:nvSpPr>
          <p:spPr bwMode="auto">
            <a:xfrm>
              <a:off x="3251" y="2513"/>
              <a:ext cx="45" cy="103"/>
            </a:xfrm>
            <a:custGeom>
              <a:avLst/>
              <a:gdLst>
                <a:gd name="T0" fmla="*/ 1 w 90"/>
                <a:gd name="T1" fmla="*/ 1 h 206"/>
                <a:gd name="T2" fmla="*/ 1 w 90"/>
                <a:gd name="T3" fmla="*/ 1 h 206"/>
                <a:gd name="T4" fmla="*/ 1 w 90"/>
                <a:gd name="T5" fmla="*/ 1 h 206"/>
                <a:gd name="T6" fmla="*/ 1 w 90"/>
                <a:gd name="T7" fmla="*/ 1 h 206"/>
                <a:gd name="T8" fmla="*/ 1 w 90"/>
                <a:gd name="T9" fmla="*/ 1 h 206"/>
                <a:gd name="T10" fmla="*/ 1 w 90"/>
                <a:gd name="T11" fmla="*/ 1 h 206"/>
                <a:gd name="T12" fmla="*/ 1 w 90"/>
                <a:gd name="T13" fmla="*/ 1 h 206"/>
                <a:gd name="T14" fmla="*/ 1 w 90"/>
                <a:gd name="T15" fmla="*/ 1 h 206"/>
                <a:gd name="T16" fmla="*/ 1 w 90"/>
                <a:gd name="T17" fmla="*/ 1 h 206"/>
                <a:gd name="T18" fmla="*/ 1 w 90"/>
                <a:gd name="T19" fmla="*/ 0 h 206"/>
                <a:gd name="T20" fmla="*/ 1 w 90"/>
                <a:gd name="T21" fmla="*/ 1 h 206"/>
                <a:gd name="T22" fmla="*/ 1 w 90"/>
                <a:gd name="T23" fmla="*/ 1 h 206"/>
                <a:gd name="T24" fmla="*/ 1 w 90"/>
                <a:gd name="T25" fmla="*/ 1 h 206"/>
                <a:gd name="T26" fmla="*/ 0 w 90"/>
                <a:gd name="T27" fmla="*/ 1 h 206"/>
                <a:gd name="T28" fmla="*/ 1 w 90"/>
                <a:gd name="T29" fmla="*/ 1 h 206"/>
                <a:gd name="T30" fmla="*/ 1 w 90"/>
                <a:gd name="T31" fmla="*/ 1 h 206"/>
                <a:gd name="T32" fmla="*/ 1 w 90"/>
                <a:gd name="T33" fmla="*/ 1 h 206"/>
                <a:gd name="T34" fmla="*/ 1 w 90"/>
                <a:gd name="T35" fmla="*/ 1 h 206"/>
                <a:gd name="T36" fmla="*/ 1 w 90"/>
                <a:gd name="T37" fmla="*/ 1 h 206"/>
                <a:gd name="T38" fmla="*/ 1 w 90"/>
                <a:gd name="T39" fmla="*/ 1 h 206"/>
                <a:gd name="T40" fmla="*/ 1 w 90"/>
                <a:gd name="T41" fmla="*/ 1 h 206"/>
                <a:gd name="T42" fmla="*/ 1 w 90"/>
                <a:gd name="T43" fmla="*/ 1 h 206"/>
                <a:gd name="T44" fmla="*/ 1 w 90"/>
                <a:gd name="T45" fmla="*/ 1 h 206"/>
                <a:gd name="T46" fmla="*/ 1 w 90"/>
                <a:gd name="T47" fmla="*/ 1 h 206"/>
                <a:gd name="T48" fmla="*/ 1 w 90"/>
                <a:gd name="T49" fmla="*/ 1 h 20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90" h="206">
                  <a:moveTo>
                    <a:pt x="50" y="206"/>
                  </a:moveTo>
                  <a:lnTo>
                    <a:pt x="65" y="183"/>
                  </a:lnTo>
                  <a:lnTo>
                    <a:pt x="77" y="157"/>
                  </a:lnTo>
                  <a:lnTo>
                    <a:pt x="85" y="128"/>
                  </a:lnTo>
                  <a:lnTo>
                    <a:pt x="90" y="99"/>
                  </a:lnTo>
                  <a:lnTo>
                    <a:pt x="88" y="70"/>
                  </a:lnTo>
                  <a:lnTo>
                    <a:pt x="83" y="45"/>
                  </a:lnTo>
                  <a:lnTo>
                    <a:pt x="70" y="23"/>
                  </a:lnTo>
                  <a:lnTo>
                    <a:pt x="52" y="7"/>
                  </a:lnTo>
                  <a:lnTo>
                    <a:pt x="33" y="0"/>
                  </a:lnTo>
                  <a:lnTo>
                    <a:pt x="18" y="2"/>
                  </a:lnTo>
                  <a:lnTo>
                    <a:pt x="7" y="12"/>
                  </a:lnTo>
                  <a:lnTo>
                    <a:pt x="1" y="26"/>
                  </a:lnTo>
                  <a:lnTo>
                    <a:pt x="0" y="43"/>
                  </a:lnTo>
                  <a:lnTo>
                    <a:pt x="3" y="61"/>
                  </a:lnTo>
                  <a:lnTo>
                    <a:pt x="12" y="80"/>
                  </a:lnTo>
                  <a:lnTo>
                    <a:pt x="27" y="93"/>
                  </a:lnTo>
                  <a:lnTo>
                    <a:pt x="39" y="106"/>
                  </a:lnTo>
                  <a:lnTo>
                    <a:pt x="47" y="122"/>
                  </a:lnTo>
                  <a:lnTo>
                    <a:pt x="52" y="141"/>
                  </a:lnTo>
                  <a:lnTo>
                    <a:pt x="53" y="159"/>
                  </a:lnTo>
                  <a:lnTo>
                    <a:pt x="53" y="178"/>
                  </a:lnTo>
                  <a:lnTo>
                    <a:pt x="53" y="193"/>
                  </a:lnTo>
                  <a:lnTo>
                    <a:pt x="50" y="203"/>
                  </a:lnTo>
                  <a:lnTo>
                    <a:pt x="50" y="206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92" name="Freeform 64"/>
            <p:cNvSpPr>
              <a:spLocks/>
            </p:cNvSpPr>
            <p:nvPr/>
          </p:nvSpPr>
          <p:spPr bwMode="auto">
            <a:xfrm>
              <a:off x="3283" y="2583"/>
              <a:ext cx="100" cy="50"/>
            </a:xfrm>
            <a:custGeom>
              <a:avLst/>
              <a:gdLst>
                <a:gd name="T0" fmla="*/ 0 w 201"/>
                <a:gd name="T1" fmla="*/ 1 h 99"/>
                <a:gd name="T2" fmla="*/ 0 w 201"/>
                <a:gd name="T3" fmla="*/ 1 h 99"/>
                <a:gd name="T4" fmla="*/ 0 w 201"/>
                <a:gd name="T5" fmla="*/ 1 h 99"/>
                <a:gd name="T6" fmla="*/ 0 w 201"/>
                <a:gd name="T7" fmla="*/ 1 h 99"/>
                <a:gd name="T8" fmla="*/ 0 w 201"/>
                <a:gd name="T9" fmla="*/ 1 h 99"/>
                <a:gd name="T10" fmla="*/ 0 w 201"/>
                <a:gd name="T11" fmla="*/ 1 h 99"/>
                <a:gd name="T12" fmla="*/ 0 w 201"/>
                <a:gd name="T13" fmla="*/ 1 h 99"/>
                <a:gd name="T14" fmla="*/ 0 w 201"/>
                <a:gd name="T15" fmla="*/ 1 h 99"/>
                <a:gd name="T16" fmla="*/ 0 w 201"/>
                <a:gd name="T17" fmla="*/ 1 h 99"/>
                <a:gd name="T18" fmla="*/ 0 w 201"/>
                <a:gd name="T19" fmla="*/ 1 h 99"/>
                <a:gd name="T20" fmla="*/ 0 w 201"/>
                <a:gd name="T21" fmla="*/ 1 h 99"/>
                <a:gd name="T22" fmla="*/ 0 w 201"/>
                <a:gd name="T23" fmla="*/ 1 h 99"/>
                <a:gd name="T24" fmla="*/ 0 w 201"/>
                <a:gd name="T25" fmla="*/ 1 h 99"/>
                <a:gd name="T26" fmla="*/ 0 w 201"/>
                <a:gd name="T27" fmla="*/ 1 h 99"/>
                <a:gd name="T28" fmla="*/ 0 w 201"/>
                <a:gd name="T29" fmla="*/ 1 h 99"/>
                <a:gd name="T30" fmla="*/ 0 w 201"/>
                <a:gd name="T31" fmla="*/ 1 h 99"/>
                <a:gd name="T32" fmla="*/ 0 w 201"/>
                <a:gd name="T33" fmla="*/ 1 h 99"/>
                <a:gd name="T34" fmla="*/ 0 w 201"/>
                <a:gd name="T35" fmla="*/ 1 h 99"/>
                <a:gd name="T36" fmla="*/ 0 w 201"/>
                <a:gd name="T37" fmla="*/ 1 h 99"/>
                <a:gd name="T38" fmla="*/ 0 w 201"/>
                <a:gd name="T39" fmla="*/ 1 h 99"/>
                <a:gd name="T40" fmla="*/ 0 w 201"/>
                <a:gd name="T41" fmla="*/ 0 h 99"/>
                <a:gd name="T42" fmla="*/ 0 w 201"/>
                <a:gd name="T43" fmla="*/ 1 h 99"/>
                <a:gd name="T44" fmla="*/ 0 w 201"/>
                <a:gd name="T45" fmla="*/ 1 h 99"/>
                <a:gd name="T46" fmla="*/ 0 w 201"/>
                <a:gd name="T47" fmla="*/ 1 h 99"/>
                <a:gd name="T48" fmla="*/ 0 w 201"/>
                <a:gd name="T49" fmla="*/ 1 h 99"/>
                <a:gd name="T50" fmla="*/ 0 w 201"/>
                <a:gd name="T51" fmla="*/ 1 h 99"/>
                <a:gd name="T52" fmla="*/ 0 w 201"/>
                <a:gd name="T53" fmla="*/ 1 h 99"/>
                <a:gd name="T54" fmla="*/ 0 w 201"/>
                <a:gd name="T55" fmla="*/ 1 h 99"/>
                <a:gd name="T56" fmla="*/ 0 w 201"/>
                <a:gd name="T57" fmla="*/ 1 h 99"/>
                <a:gd name="T58" fmla="*/ 0 w 201"/>
                <a:gd name="T59" fmla="*/ 1 h 99"/>
                <a:gd name="T60" fmla="*/ 0 w 201"/>
                <a:gd name="T61" fmla="*/ 1 h 99"/>
                <a:gd name="T62" fmla="*/ 0 w 201"/>
                <a:gd name="T63" fmla="*/ 1 h 99"/>
                <a:gd name="T64" fmla="*/ 0 w 201"/>
                <a:gd name="T65" fmla="*/ 1 h 99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01" h="99">
                  <a:moveTo>
                    <a:pt x="0" y="78"/>
                  </a:moveTo>
                  <a:lnTo>
                    <a:pt x="13" y="84"/>
                  </a:lnTo>
                  <a:lnTo>
                    <a:pt x="26" y="88"/>
                  </a:lnTo>
                  <a:lnTo>
                    <a:pt x="39" y="92"/>
                  </a:lnTo>
                  <a:lnTo>
                    <a:pt x="53" y="95"/>
                  </a:lnTo>
                  <a:lnTo>
                    <a:pt x="68" y="98"/>
                  </a:lnTo>
                  <a:lnTo>
                    <a:pt x="83" y="99"/>
                  </a:lnTo>
                  <a:lnTo>
                    <a:pt x="98" y="99"/>
                  </a:lnTo>
                  <a:lnTo>
                    <a:pt x="113" y="99"/>
                  </a:lnTo>
                  <a:lnTo>
                    <a:pt x="127" y="96"/>
                  </a:lnTo>
                  <a:lnTo>
                    <a:pt x="140" y="93"/>
                  </a:lnTo>
                  <a:lnTo>
                    <a:pt x="152" y="90"/>
                  </a:lnTo>
                  <a:lnTo>
                    <a:pt x="165" y="84"/>
                  </a:lnTo>
                  <a:lnTo>
                    <a:pt x="175" y="77"/>
                  </a:lnTo>
                  <a:lnTo>
                    <a:pt x="184" y="68"/>
                  </a:lnTo>
                  <a:lnTo>
                    <a:pt x="191" y="58"/>
                  </a:lnTo>
                  <a:lnTo>
                    <a:pt x="197" y="47"/>
                  </a:lnTo>
                  <a:lnTo>
                    <a:pt x="201" y="27"/>
                  </a:lnTo>
                  <a:lnTo>
                    <a:pt x="196" y="12"/>
                  </a:lnTo>
                  <a:lnTo>
                    <a:pt x="186" y="3"/>
                  </a:lnTo>
                  <a:lnTo>
                    <a:pt x="171" y="0"/>
                  </a:lnTo>
                  <a:lnTo>
                    <a:pt x="153" y="2"/>
                  </a:lnTo>
                  <a:lnTo>
                    <a:pt x="136" y="9"/>
                  </a:lnTo>
                  <a:lnTo>
                    <a:pt x="120" y="20"/>
                  </a:lnTo>
                  <a:lnTo>
                    <a:pt x="108" y="38"/>
                  </a:lnTo>
                  <a:lnTo>
                    <a:pt x="98" y="52"/>
                  </a:lnTo>
                  <a:lnTo>
                    <a:pt x="83" y="62"/>
                  </a:lnTo>
                  <a:lnTo>
                    <a:pt x="66" y="69"/>
                  </a:lnTo>
                  <a:lnTo>
                    <a:pt x="47" y="73"/>
                  </a:lnTo>
                  <a:lnTo>
                    <a:pt x="29" y="76"/>
                  </a:lnTo>
                  <a:lnTo>
                    <a:pt x="14" y="78"/>
                  </a:lnTo>
                  <a:lnTo>
                    <a:pt x="4" y="78"/>
                  </a:lnTo>
                  <a:lnTo>
                    <a:pt x="0" y="78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93" name="Freeform 65"/>
            <p:cNvSpPr>
              <a:spLocks/>
            </p:cNvSpPr>
            <p:nvPr/>
          </p:nvSpPr>
          <p:spPr bwMode="auto">
            <a:xfrm>
              <a:off x="3281" y="2628"/>
              <a:ext cx="99" cy="50"/>
            </a:xfrm>
            <a:custGeom>
              <a:avLst/>
              <a:gdLst>
                <a:gd name="T0" fmla="*/ 0 w 198"/>
                <a:gd name="T1" fmla="*/ 0 h 100"/>
                <a:gd name="T2" fmla="*/ 1 w 198"/>
                <a:gd name="T3" fmla="*/ 1 h 100"/>
                <a:gd name="T4" fmla="*/ 1 w 198"/>
                <a:gd name="T5" fmla="*/ 1 h 100"/>
                <a:gd name="T6" fmla="*/ 1 w 198"/>
                <a:gd name="T7" fmla="*/ 1 h 100"/>
                <a:gd name="T8" fmla="*/ 1 w 198"/>
                <a:gd name="T9" fmla="*/ 1 h 100"/>
                <a:gd name="T10" fmla="*/ 1 w 198"/>
                <a:gd name="T11" fmla="*/ 1 h 100"/>
                <a:gd name="T12" fmla="*/ 1 w 198"/>
                <a:gd name="T13" fmla="*/ 1 h 100"/>
                <a:gd name="T14" fmla="*/ 1 w 198"/>
                <a:gd name="T15" fmla="*/ 1 h 100"/>
                <a:gd name="T16" fmla="*/ 1 w 198"/>
                <a:gd name="T17" fmla="*/ 1 h 100"/>
                <a:gd name="T18" fmla="*/ 1 w 198"/>
                <a:gd name="T19" fmla="*/ 1 h 100"/>
                <a:gd name="T20" fmla="*/ 1 w 198"/>
                <a:gd name="T21" fmla="*/ 1 h 100"/>
                <a:gd name="T22" fmla="*/ 1 w 198"/>
                <a:gd name="T23" fmla="*/ 1 h 100"/>
                <a:gd name="T24" fmla="*/ 1 w 198"/>
                <a:gd name="T25" fmla="*/ 1 h 100"/>
                <a:gd name="T26" fmla="*/ 1 w 198"/>
                <a:gd name="T27" fmla="*/ 1 h 100"/>
                <a:gd name="T28" fmla="*/ 1 w 198"/>
                <a:gd name="T29" fmla="*/ 1 h 100"/>
                <a:gd name="T30" fmla="*/ 1 w 198"/>
                <a:gd name="T31" fmla="*/ 1 h 100"/>
                <a:gd name="T32" fmla="*/ 1 w 198"/>
                <a:gd name="T33" fmla="*/ 1 h 100"/>
                <a:gd name="T34" fmla="*/ 1 w 198"/>
                <a:gd name="T35" fmla="*/ 1 h 100"/>
                <a:gd name="T36" fmla="*/ 1 w 198"/>
                <a:gd name="T37" fmla="*/ 1 h 100"/>
                <a:gd name="T38" fmla="*/ 1 w 198"/>
                <a:gd name="T39" fmla="*/ 1 h 100"/>
                <a:gd name="T40" fmla="*/ 1 w 198"/>
                <a:gd name="T41" fmla="*/ 1 h 100"/>
                <a:gd name="T42" fmla="*/ 1 w 198"/>
                <a:gd name="T43" fmla="*/ 1 h 100"/>
                <a:gd name="T44" fmla="*/ 1 w 198"/>
                <a:gd name="T45" fmla="*/ 1 h 100"/>
                <a:gd name="T46" fmla="*/ 1 w 198"/>
                <a:gd name="T47" fmla="*/ 1 h 100"/>
                <a:gd name="T48" fmla="*/ 0 w 198"/>
                <a:gd name="T49" fmla="*/ 0 h 100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98" h="100">
                  <a:moveTo>
                    <a:pt x="0" y="0"/>
                  </a:moveTo>
                  <a:lnTo>
                    <a:pt x="15" y="23"/>
                  </a:lnTo>
                  <a:lnTo>
                    <a:pt x="33" y="44"/>
                  </a:lnTo>
                  <a:lnTo>
                    <a:pt x="55" y="65"/>
                  </a:lnTo>
                  <a:lnTo>
                    <a:pt x="79" y="81"/>
                  </a:lnTo>
                  <a:lnTo>
                    <a:pt x="105" y="94"/>
                  </a:lnTo>
                  <a:lnTo>
                    <a:pt x="130" y="100"/>
                  </a:lnTo>
                  <a:lnTo>
                    <a:pt x="154" y="99"/>
                  </a:lnTo>
                  <a:lnTo>
                    <a:pt x="177" y="89"/>
                  </a:lnTo>
                  <a:lnTo>
                    <a:pt x="192" y="76"/>
                  </a:lnTo>
                  <a:lnTo>
                    <a:pt x="198" y="61"/>
                  </a:lnTo>
                  <a:lnTo>
                    <a:pt x="194" y="47"/>
                  </a:lnTo>
                  <a:lnTo>
                    <a:pt x="184" y="35"/>
                  </a:lnTo>
                  <a:lnTo>
                    <a:pt x="169" y="26"/>
                  </a:lnTo>
                  <a:lnTo>
                    <a:pt x="151" y="21"/>
                  </a:lnTo>
                  <a:lnTo>
                    <a:pt x="131" y="23"/>
                  </a:lnTo>
                  <a:lnTo>
                    <a:pt x="111" y="29"/>
                  </a:lnTo>
                  <a:lnTo>
                    <a:pt x="95" y="34"/>
                  </a:lnTo>
                  <a:lnTo>
                    <a:pt x="78" y="34"/>
                  </a:lnTo>
                  <a:lnTo>
                    <a:pt x="58" y="29"/>
                  </a:lnTo>
                  <a:lnTo>
                    <a:pt x="41" y="23"/>
                  </a:lnTo>
                  <a:lnTo>
                    <a:pt x="25" y="15"/>
                  </a:lnTo>
                  <a:lnTo>
                    <a:pt x="11" y="8"/>
                  </a:lnTo>
                  <a:lnTo>
                    <a:pt x="3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94" name="Freeform 66"/>
            <p:cNvSpPr>
              <a:spLocks/>
            </p:cNvSpPr>
            <p:nvPr/>
          </p:nvSpPr>
          <p:spPr bwMode="auto">
            <a:xfrm>
              <a:off x="3273" y="2637"/>
              <a:ext cx="68" cy="87"/>
            </a:xfrm>
            <a:custGeom>
              <a:avLst/>
              <a:gdLst>
                <a:gd name="T0" fmla="*/ 0 w 136"/>
                <a:gd name="T1" fmla="*/ 0 h 174"/>
                <a:gd name="T2" fmla="*/ 0 w 136"/>
                <a:gd name="T3" fmla="*/ 1 h 174"/>
                <a:gd name="T4" fmla="*/ 1 w 136"/>
                <a:gd name="T5" fmla="*/ 1 h 174"/>
                <a:gd name="T6" fmla="*/ 1 w 136"/>
                <a:gd name="T7" fmla="*/ 1 h 174"/>
                <a:gd name="T8" fmla="*/ 1 w 136"/>
                <a:gd name="T9" fmla="*/ 1 h 174"/>
                <a:gd name="T10" fmla="*/ 1 w 136"/>
                <a:gd name="T11" fmla="*/ 1 h 174"/>
                <a:gd name="T12" fmla="*/ 1 w 136"/>
                <a:gd name="T13" fmla="*/ 1 h 174"/>
                <a:gd name="T14" fmla="*/ 1 w 136"/>
                <a:gd name="T15" fmla="*/ 1 h 174"/>
                <a:gd name="T16" fmla="*/ 1 w 136"/>
                <a:gd name="T17" fmla="*/ 1 h 174"/>
                <a:gd name="T18" fmla="*/ 1 w 136"/>
                <a:gd name="T19" fmla="*/ 1 h 174"/>
                <a:gd name="T20" fmla="*/ 1 w 136"/>
                <a:gd name="T21" fmla="*/ 1 h 174"/>
                <a:gd name="T22" fmla="*/ 1 w 136"/>
                <a:gd name="T23" fmla="*/ 1 h 174"/>
                <a:gd name="T24" fmla="*/ 1 w 136"/>
                <a:gd name="T25" fmla="*/ 1 h 174"/>
                <a:gd name="T26" fmla="*/ 1 w 136"/>
                <a:gd name="T27" fmla="*/ 1 h 174"/>
                <a:gd name="T28" fmla="*/ 1 w 136"/>
                <a:gd name="T29" fmla="*/ 1 h 174"/>
                <a:gd name="T30" fmla="*/ 1 w 136"/>
                <a:gd name="T31" fmla="*/ 1 h 174"/>
                <a:gd name="T32" fmla="*/ 1 w 136"/>
                <a:gd name="T33" fmla="*/ 1 h 174"/>
                <a:gd name="T34" fmla="*/ 1 w 136"/>
                <a:gd name="T35" fmla="*/ 1 h 174"/>
                <a:gd name="T36" fmla="*/ 1 w 136"/>
                <a:gd name="T37" fmla="*/ 1 h 174"/>
                <a:gd name="T38" fmla="*/ 1 w 136"/>
                <a:gd name="T39" fmla="*/ 1 h 174"/>
                <a:gd name="T40" fmla="*/ 1 w 136"/>
                <a:gd name="T41" fmla="*/ 1 h 174"/>
                <a:gd name="T42" fmla="*/ 1 w 136"/>
                <a:gd name="T43" fmla="*/ 1 h 174"/>
                <a:gd name="T44" fmla="*/ 1 w 136"/>
                <a:gd name="T45" fmla="*/ 1 h 174"/>
                <a:gd name="T46" fmla="*/ 1 w 136"/>
                <a:gd name="T47" fmla="*/ 1 h 174"/>
                <a:gd name="T48" fmla="*/ 0 w 136"/>
                <a:gd name="T49" fmla="*/ 0 h 174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36" h="174">
                  <a:moveTo>
                    <a:pt x="0" y="0"/>
                  </a:moveTo>
                  <a:lnTo>
                    <a:pt x="0" y="28"/>
                  </a:lnTo>
                  <a:lnTo>
                    <a:pt x="2" y="56"/>
                  </a:lnTo>
                  <a:lnTo>
                    <a:pt x="10" y="85"/>
                  </a:lnTo>
                  <a:lnTo>
                    <a:pt x="20" y="113"/>
                  </a:lnTo>
                  <a:lnTo>
                    <a:pt x="35" y="137"/>
                  </a:lnTo>
                  <a:lnTo>
                    <a:pt x="53" y="157"/>
                  </a:lnTo>
                  <a:lnTo>
                    <a:pt x="74" y="169"/>
                  </a:lnTo>
                  <a:lnTo>
                    <a:pt x="99" y="174"/>
                  </a:lnTo>
                  <a:lnTo>
                    <a:pt x="118" y="170"/>
                  </a:lnTo>
                  <a:lnTo>
                    <a:pt x="131" y="161"/>
                  </a:lnTo>
                  <a:lnTo>
                    <a:pt x="136" y="147"/>
                  </a:lnTo>
                  <a:lnTo>
                    <a:pt x="133" y="132"/>
                  </a:lnTo>
                  <a:lnTo>
                    <a:pt x="126" y="116"/>
                  </a:lnTo>
                  <a:lnTo>
                    <a:pt x="114" y="102"/>
                  </a:lnTo>
                  <a:lnTo>
                    <a:pt x="96" y="92"/>
                  </a:lnTo>
                  <a:lnTo>
                    <a:pt x="77" y="88"/>
                  </a:lnTo>
                  <a:lnTo>
                    <a:pt x="61" y="83"/>
                  </a:lnTo>
                  <a:lnTo>
                    <a:pt x="46" y="73"/>
                  </a:lnTo>
                  <a:lnTo>
                    <a:pt x="32" y="59"/>
                  </a:lnTo>
                  <a:lnTo>
                    <a:pt x="21" y="43"/>
                  </a:lnTo>
                  <a:lnTo>
                    <a:pt x="12" y="26"/>
                  </a:lnTo>
                  <a:lnTo>
                    <a:pt x="5" y="13"/>
                  </a:lnTo>
                  <a:lnTo>
                    <a:pt x="1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95" name="Freeform 67"/>
            <p:cNvSpPr>
              <a:spLocks/>
            </p:cNvSpPr>
            <p:nvPr/>
          </p:nvSpPr>
          <p:spPr bwMode="auto">
            <a:xfrm>
              <a:off x="3028" y="2593"/>
              <a:ext cx="234" cy="81"/>
            </a:xfrm>
            <a:custGeom>
              <a:avLst/>
              <a:gdLst>
                <a:gd name="T0" fmla="*/ 0 w 469"/>
                <a:gd name="T1" fmla="*/ 0 h 163"/>
                <a:gd name="T2" fmla="*/ 0 w 469"/>
                <a:gd name="T3" fmla="*/ 0 h 163"/>
                <a:gd name="T4" fmla="*/ 0 w 469"/>
                <a:gd name="T5" fmla="*/ 0 h 163"/>
                <a:gd name="T6" fmla="*/ 0 w 469"/>
                <a:gd name="T7" fmla="*/ 0 h 163"/>
                <a:gd name="T8" fmla="*/ 0 w 469"/>
                <a:gd name="T9" fmla="*/ 0 h 163"/>
                <a:gd name="T10" fmla="*/ 0 w 469"/>
                <a:gd name="T11" fmla="*/ 0 h 163"/>
                <a:gd name="T12" fmla="*/ 0 w 469"/>
                <a:gd name="T13" fmla="*/ 0 h 163"/>
                <a:gd name="T14" fmla="*/ 0 w 469"/>
                <a:gd name="T15" fmla="*/ 0 h 163"/>
                <a:gd name="T16" fmla="*/ 0 w 469"/>
                <a:gd name="T17" fmla="*/ 0 h 163"/>
                <a:gd name="T18" fmla="*/ 0 w 469"/>
                <a:gd name="T19" fmla="*/ 0 h 163"/>
                <a:gd name="T20" fmla="*/ 0 w 469"/>
                <a:gd name="T21" fmla="*/ 0 h 163"/>
                <a:gd name="T22" fmla="*/ 0 w 469"/>
                <a:gd name="T23" fmla="*/ 0 h 163"/>
                <a:gd name="T24" fmla="*/ 0 w 469"/>
                <a:gd name="T25" fmla="*/ 0 h 163"/>
                <a:gd name="T26" fmla="*/ 0 w 469"/>
                <a:gd name="T27" fmla="*/ 0 h 163"/>
                <a:gd name="T28" fmla="*/ 0 w 469"/>
                <a:gd name="T29" fmla="*/ 0 h 163"/>
                <a:gd name="T30" fmla="*/ 0 w 469"/>
                <a:gd name="T31" fmla="*/ 0 h 163"/>
                <a:gd name="T32" fmla="*/ 0 w 469"/>
                <a:gd name="T33" fmla="*/ 0 h 163"/>
                <a:gd name="T34" fmla="*/ 0 w 469"/>
                <a:gd name="T35" fmla="*/ 0 h 163"/>
                <a:gd name="T36" fmla="*/ 0 w 469"/>
                <a:gd name="T37" fmla="*/ 0 h 163"/>
                <a:gd name="T38" fmla="*/ 0 w 469"/>
                <a:gd name="T39" fmla="*/ 0 h 163"/>
                <a:gd name="T40" fmla="*/ 0 w 469"/>
                <a:gd name="T41" fmla="*/ 0 h 163"/>
                <a:gd name="T42" fmla="*/ 0 w 469"/>
                <a:gd name="T43" fmla="*/ 0 h 163"/>
                <a:gd name="T44" fmla="*/ 0 w 469"/>
                <a:gd name="T45" fmla="*/ 0 h 163"/>
                <a:gd name="T46" fmla="*/ 0 w 469"/>
                <a:gd name="T47" fmla="*/ 0 h 163"/>
                <a:gd name="T48" fmla="*/ 0 w 469"/>
                <a:gd name="T49" fmla="*/ 0 h 163"/>
                <a:gd name="T50" fmla="*/ 0 w 469"/>
                <a:gd name="T51" fmla="*/ 0 h 163"/>
                <a:gd name="T52" fmla="*/ 0 w 469"/>
                <a:gd name="T53" fmla="*/ 0 h 163"/>
                <a:gd name="T54" fmla="*/ 0 w 469"/>
                <a:gd name="T55" fmla="*/ 0 h 163"/>
                <a:gd name="T56" fmla="*/ 0 w 469"/>
                <a:gd name="T57" fmla="*/ 0 h 163"/>
                <a:gd name="T58" fmla="*/ 0 w 469"/>
                <a:gd name="T59" fmla="*/ 0 h 163"/>
                <a:gd name="T60" fmla="*/ 0 w 469"/>
                <a:gd name="T61" fmla="*/ 0 h 163"/>
                <a:gd name="T62" fmla="*/ 0 w 469"/>
                <a:gd name="T63" fmla="*/ 0 h 163"/>
                <a:gd name="T64" fmla="*/ 0 w 469"/>
                <a:gd name="T65" fmla="*/ 0 h 163"/>
                <a:gd name="T66" fmla="*/ 0 w 469"/>
                <a:gd name="T67" fmla="*/ 0 h 163"/>
                <a:gd name="T68" fmla="*/ 0 w 469"/>
                <a:gd name="T69" fmla="*/ 0 h 163"/>
                <a:gd name="T70" fmla="*/ 0 w 469"/>
                <a:gd name="T71" fmla="*/ 0 h 163"/>
                <a:gd name="T72" fmla="*/ 0 w 469"/>
                <a:gd name="T73" fmla="*/ 0 h 163"/>
                <a:gd name="T74" fmla="*/ 0 w 469"/>
                <a:gd name="T75" fmla="*/ 0 h 163"/>
                <a:gd name="T76" fmla="*/ 0 w 469"/>
                <a:gd name="T77" fmla="*/ 0 h 163"/>
                <a:gd name="T78" fmla="*/ 0 w 469"/>
                <a:gd name="T79" fmla="*/ 0 h 163"/>
                <a:gd name="T80" fmla="*/ 0 w 469"/>
                <a:gd name="T81" fmla="*/ 0 h 163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469" h="163">
                  <a:moveTo>
                    <a:pt x="9" y="5"/>
                  </a:moveTo>
                  <a:lnTo>
                    <a:pt x="1" y="0"/>
                  </a:lnTo>
                  <a:lnTo>
                    <a:pt x="0" y="2"/>
                  </a:lnTo>
                  <a:lnTo>
                    <a:pt x="6" y="8"/>
                  </a:lnTo>
                  <a:lnTo>
                    <a:pt x="16" y="19"/>
                  </a:lnTo>
                  <a:lnTo>
                    <a:pt x="32" y="34"/>
                  </a:lnTo>
                  <a:lnTo>
                    <a:pt x="53" y="50"/>
                  </a:lnTo>
                  <a:lnTo>
                    <a:pt x="78" y="67"/>
                  </a:lnTo>
                  <a:lnTo>
                    <a:pt x="107" y="85"/>
                  </a:lnTo>
                  <a:lnTo>
                    <a:pt x="138" y="104"/>
                  </a:lnTo>
                  <a:lnTo>
                    <a:pt x="173" y="121"/>
                  </a:lnTo>
                  <a:lnTo>
                    <a:pt x="210" y="137"/>
                  </a:lnTo>
                  <a:lnTo>
                    <a:pt x="248" y="149"/>
                  </a:lnTo>
                  <a:lnTo>
                    <a:pt x="287" y="158"/>
                  </a:lnTo>
                  <a:lnTo>
                    <a:pt x="326" y="163"/>
                  </a:lnTo>
                  <a:lnTo>
                    <a:pt x="366" y="161"/>
                  </a:lnTo>
                  <a:lnTo>
                    <a:pt x="405" y="154"/>
                  </a:lnTo>
                  <a:lnTo>
                    <a:pt x="425" y="146"/>
                  </a:lnTo>
                  <a:lnTo>
                    <a:pt x="440" y="135"/>
                  </a:lnTo>
                  <a:lnTo>
                    <a:pt x="451" y="121"/>
                  </a:lnTo>
                  <a:lnTo>
                    <a:pt x="460" y="106"/>
                  </a:lnTo>
                  <a:lnTo>
                    <a:pt x="464" y="91"/>
                  </a:lnTo>
                  <a:lnTo>
                    <a:pt x="468" y="80"/>
                  </a:lnTo>
                  <a:lnTo>
                    <a:pt x="469" y="72"/>
                  </a:lnTo>
                  <a:lnTo>
                    <a:pt x="469" y="68"/>
                  </a:lnTo>
                  <a:lnTo>
                    <a:pt x="468" y="70"/>
                  </a:lnTo>
                  <a:lnTo>
                    <a:pt x="465" y="76"/>
                  </a:lnTo>
                  <a:lnTo>
                    <a:pt x="462" y="85"/>
                  </a:lnTo>
                  <a:lnTo>
                    <a:pt x="455" y="97"/>
                  </a:lnTo>
                  <a:lnTo>
                    <a:pt x="445" y="108"/>
                  </a:lnTo>
                  <a:lnTo>
                    <a:pt x="432" y="121"/>
                  </a:lnTo>
                  <a:lnTo>
                    <a:pt x="415" y="131"/>
                  </a:lnTo>
                  <a:lnTo>
                    <a:pt x="393" y="139"/>
                  </a:lnTo>
                  <a:lnTo>
                    <a:pt x="366" y="145"/>
                  </a:lnTo>
                  <a:lnTo>
                    <a:pt x="335" y="145"/>
                  </a:lnTo>
                  <a:lnTo>
                    <a:pt x="297" y="142"/>
                  </a:lnTo>
                  <a:lnTo>
                    <a:pt x="255" y="130"/>
                  </a:lnTo>
                  <a:lnTo>
                    <a:pt x="204" y="113"/>
                  </a:lnTo>
                  <a:lnTo>
                    <a:pt x="146" y="87"/>
                  </a:lnTo>
                  <a:lnTo>
                    <a:pt x="82" y="51"/>
                  </a:lnTo>
                  <a:lnTo>
                    <a:pt x="9" y="5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96" name="Freeform 68"/>
            <p:cNvSpPr>
              <a:spLocks/>
            </p:cNvSpPr>
            <p:nvPr/>
          </p:nvSpPr>
          <p:spPr bwMode="auto">
            <a:xfrm>
              <a:off x="3125" y="2508"/>
              <a:ext cx="71" cy="73"/>
            </a:xfrm>
            <a:custGeom>
              <a:avLst/>
              <a:gdLst>
                <a:gd name="T0" fmla="*/ 1 w 142"/>
                <a:gd name="T1" fmla="*/ 1 h 145"/>
                <a:gd name="T2" fmla="*/ 1 w 142"/>
                <a:gd name="T3" fmla="*/ 1 h 145"/>
                <a:gd name="T4" fmla="*/ 1 w 142"/>
                <a:gd name="T5" fmla="*/ 1 h 145"/>
                <a:gd name="T6" fmla="*/ 1 w 142"/>
                <a:gd name="T7" fmla="*/ 1 h 145"/>
                <a:gd name="T8" fmla="*/ 1 w 142"/>
                <a:gd name="T9" fmla="*/ 1 h 145"/>
                <a:gd name="T10" fmla="*/ 1 w 142"/>
                <a:gd name="T11" fmla="*/ 1 h 145"/>
                <a:gd name="T12" fmla="*/ 1 w 142"/>
                <a:gd name="T13" fmla="*/ 1 h 145"/>
                <a:gd name="T14" fmla="*/ 1 w 142"/>
                <a:gd name="T15" fmla="*/ 1 h 145"/>
                <a:gd name="T16" fmla="*/ 0 w 142"/>
                <a:gd name="T17" fmla="*/ 1 h 145"/>
                <a:gd name="T18" fmla="*/ 1 w 142"/>
                <a:gd name="T19" fmla="*/ 1 h 145"/>
                <a:gd name="T20" fmla="*/ 1 w 142"/>
                <a:gd name="T21" fmla="*/ 1 h 145"/>
                <a:gd name="T22" fmla="*/ 1 w 142"/>
                <a:gd name="T23" fmla="*/ 1 h 145"/>
                <a:gd name="T24" fmla="*/ 1 w 142"/>
                <a:gd name="T25" fmla="*/ 1 h 145"/>
                <a:gd name="T26" fmla="*/ 1 w 142"/>
                <a:gd name="T27" fmla="*/ 1 h 145"/>
                <a:gd name="T28" fmla="*/ 1 w 142"/>
                <a:gd name="T29" fmla="*/ 1 h 145"/>
                <a:gd name="T30" fmla="*/ 1 w 142"/>
                <a:gd name="T31" fmla="*/ 1 h 145"/>
                <a:gd name="T32" fmla="*/ 1 w 142"/>
                <a:gd name="T33" fmla="*/ 1 h 145"/>
                <a:gd name="T34" fmla="*/ 1 w 142"/>
                <a:gd name="T35" fmla="*/ 0 h 145"/>
                <a:gd name="T36" fmla="*/ 1 w 142"/>
                <a:gd name="T37" fmla="*/ 1 h 145"/>
                <a:gd name="T38" fmla="*/ 1 w 142"/>
                <a:gd name="T39" fmla="*/ 1 h 145"/>
                <a:gd name="T40" fmla="*/ 1 w 142"/>
                <a:gd name="T41" fmla="*/ 1 h 145"/>
                <a:gd name="T42" fmla="*/ 1 w 142"/>
                <a:gd name="T43" fmla="*/ 1 h 145"/>
                <a:gd name="T44" fmla="*/ 1 w 142"/>
                <a:gd name="T45" fmla="*/ 1 h 145"/>
                <a:gd name="T46" fmla="*/ 1 w 142"/>
                <a:gd name="T47" fmla="*/ 1 h 145"/>
                <a:gd name="T48" fmla="*/ 1 w 142"/>
                <a:gd name="T49" fmla="*/ 1 h 145"/>
                <a:gd name="T50" fmla="*/ 1 w 142"/>
                <a:gd name="T51" fmla="*/ 1 h 145"/>
                <a:gd name="T52" fmla="*/ 1 w 142"/>
                <a:gd name="T53" fmla="*/ 1 h 145"/>
                <a:gd name="T54" fmla="*/ 1 w 142"/>
                <a:gd name="T55" fmla="*/ 1 h 145"/>
                <a:gd name="T56" fmla="*/ 1 w 142"/>
                <a:gd name="T57" fmla="*/ 1 h 145"/>
                <a:gd name="T58" fmla="*/ 1 w 142"/>
                <a:gd name="T59" fmla="*/ 1 h 145"/>
                <a:gd name="T60" fmla="*/ 1 w 142"/>
                <a:gd name="T61" fmla="*/ 1 h 145"/>
                <a:gd name="T62" fmla="*/ 1 w 142"/>
                <a:gd name="T63" fmla="*/ 1 h 145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142" h="145">
                  <a:moveTo>
                    <a:pt x="89" y="123"/>
                  </a:moveTo>
                  <a:lnTo>
                    <a:pt x="85" y="134"/>
                  </a:lnTo>
                  <a:lnTo>
                    <a:pt x="76" y="140"/>
                  </a:lnTo>
                  <a:lnTo>
                    <a:pt x="67" y="145"/>
                  </a:lnTo>
                  <a:lnTo>
                    <a:pt x="57" y="145"/>
                  </a:lnTo>
                  <a:lnTo>
                    <a:pt x="48" y="140"/>
                  </a:lnTo>
                  <a:lnTo>
                    <a:pt x="41" y="134"/>
                  </a:lnTo>
                  <a:lnTo>
                    <a:pt x="37" y="124"/>
                  </a:lnTo>
                  <a:lnTo>
                    <a:pt x="36" y="113"/>
                  </a:lnTo>
                  <a:lnTo>
                    <a:pt x="30" y="114"/>
                  </a:lnTo>
                  <a:lnTo>
                    <a:pt x="25" y="114"/>
                  </a:lnTo>
                  <a:lnTo>
                    <a:pt x="20" y="113"/>
                  </a:lnTo>
                  <a:lnTo>
                    <a:pt x="15" y="112"/>
                  </a:lnTo>
                  <a:lnTo>
                    <a:pt x="11" y="108"/>
                  </a:lnTo>
                  <a:lnTo>
                    <a:pt x="7" y="105"/>
                  </a:lnTo>
                  <a:lnTo>
                    <a:pt x="4" y="101"/>
                  </a:lnTo>
                  <a:lnTo>
                    <a:pt x="2" y="97"/>
                  </a:lnTo>
                  <a:lnTo>
                    <a:pt x="0" y="86"/>
                  </a:lnTo>
                  <a:lnTo>
                    <a:pt x="3" y="76"/>
                  </a:lnTo>
                  <a:lnTo>
                    <a:pt x="9" y="68"/>
                  </a:lnTo>
                  <a:lnTo>
                    <a:pt x="18" y="62"/>
                  </a:lnTo>
                  <a:lnTo>
                    <a:pt x="12" y="53"/>
                  </a:lnTo>
                  <a:lnTo>
                    <a:pt x="10" y="43"/>
                  </a:lnTo>
                  <a:lnTo>
                    <a:pt x="11" y="32"/>
                  </a:lnTo>
                  <a:lnTo>
                    <a:pt x="15" y="23"/>
                  </a:lnTo>
                  <a:lnTo>
                    <a:pt x="19" y="20"/>
                  </a:lnTo>
                  <a:lnTo>
                    <a:pt x="24" y="17"/>
                  </a:lnTo>
                  <a:lnTo>
                    <a:pt x="28" y="16"/>
                  </a:lnTo>
                  <a:lnTo>
                    <a:pt x="33" y="15"/>
                  </a:lnTo>
                  <a:lnTo>
                    <a:pt x="38" y="15"/>
                  </a:lnTo>
                  <a:lnTo>
                    <a:pt x="43" y="16"/>
                  </a:lnTo>
                  <a:lnTo>
                    <a:pt x="49" y="18"/>
                  </a:lnTo>
                  <a:lnTo>
                    <a:pt x="53" y="21"/>
                  </a:lnTo>
                  <a:lnTo>
                    <a:pt x="58" y="10"/>
                  </a:lnTo>
                  <a:lnTo>
                    <a:pt x="66" y="3"/>
                  </a:lnTo>
                  <a:lnTo>
                    <a:pt x="75" y="0"/>
                  </a:lnTo>
                  <a:lnTo>
                    <a:pt x="86" y="0"/>
                  </a:lnTo>
                  <a:lnTo>
                    <a:pt x="95" y="3"/>
                  </a:lnTo>
                  <a:lnTo>
                    <a:pt x="102" y="10"/>
                  </a:lnTo>
                  <a:lnTo>
                    <a:pt x="106" y="21"/>
                  </a:lnTo>
                  <a:lnTo>
                    <a:pt x="106" y="31"/>
                  </a:lnTo>
                  <a:lnTo>
                    <a:pt x="112" y="30"/>
                  </a:lnTo>
                  <a:lnTo>
                    <a:pt x="118" y="30"/>
                  </a:lnTo>
                  <a:lnTo>
                    <a:pt x="123" y="31"/>
                  </a:lnTo>
                  <a:lnTo>
                    <a:pt x="128" y="33"/>
                  </a:lnTo>
                  <a:lnTo>
                    <a:pt x="133" y="36"/>
                  </a:lnTo>
                  <a:lnTo>
                    <a:pt x="136" y="39"/>
                  </a:lnTo>
                  <a:lnTo>
                    <a:pt x="139" y="44"/>
                  </a:lnTo>
                  <a:lnTo>
                    <a:pt x="141" y="48"/>
                  </a:lnTo>
                  <a:lnTo>
                    <a:pt x="142" y="58"/>
                  </a:lnTo>
                  <a:lnTo>
                    <a:pt x="140" y="68"/>
                  </a:lnTo>
                  <a:lnTo>
                    <a:pt x="134" y="76"/>
                  </a:lnTo>
                  <a:lnTo>
                    <a:pt x="125" y="83"/>
                  </a:lnTo>
                  <a:lnTo>
                    <a:pt x="131" y="92"/>
                  </a:lnTo>
                  <a:lnTo>
                    <a:pt x="133" y="101"/>
                  </a:lnTo>
                  <a:lnTo>
                    <a:pt x="132" y="112"/>
                  </a:lnTo>
                  <a:lnTo>
                    <a:pt x="127" y="121"/>
                  </a:lnTo>
                  <a:lnTo>
                    <a:pt x="124" y="124"/>
                  </a:lnTo>
                  <a:lnTo>
                    <a:pt x="119" y="127"/>
                  </a:lnTo>
                  <a:lnTo>
                    <a:pt x="114" y="129"/>
                  </a:lnTo>
                  <a:lnTo>
                    <a:pt x="110" y="129"/>
                  </a:lnTo>
                  <a:lnTo>
                    <a:pt x="104" y="129"/>
                  </a:lnTo>
                  <a:lnTo>
                    <a:pt x="100" y="128"/>
                  </a:lnTo>
                  <a:lnTo>
                    <a:pt x="94" y="127"/>
                  </a:lnTo>
                  <a:lnTo>
                    <a:pt x="89" y="123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97" name="Freeform 69"/>
            <p:cNvSpPr>
              <a:spLocks/>
            </p:cNvSpPr>
            <p:nvPr/>
          </p:nvSpPr>
          <p:spPr bwMode="auto">
            <a:xfrm>
              <a:off x="3149" y="2534"/>
              <a:ext cx="21" cy="20"/>
            </a:xfrm>
            <a:custGeom>
              <a:avLst/>
              <a:gdLst>
                <a:gd name="T0" fmla="*/ 1 w 40"/>
                <a:gd name="T1" fmla="*/ 1 h 39"/>
                <a:gd name="T2" fmla="*/ 1 w 40"/>
                <a:gd name="T3" fmla="*/ 1 h 39"/>
                <a:gd name="T4" fmla="*/ 1 w 40"/>
                <a:gd name="T5" fmla="*/ 1 h 39"/>
                <a:gd name="T6" fmla="*/ 1 w 40"/>
                <a:gd name="T7" fmla="*/ 0 h 39"/>
                <a:gd name="T8" fmla="*/ 1 w 40"/>
                <a:gd name="T9" fmla="*/ 1 h 39"/>
                <a:gd name="T10" fmla="*/ 1 w 40"/>
                <a:gd name="T11" fmla="*/ 1 h 39"/>
                <a:gd name="T12" fmla="*/ 1 w 40"/>
                <a:gd name="T13" fmla="*/ 1 h 39"/>
                <a:gd name="T14" fmla="*/ 0 w 40"/>
                <a:gd name="T15" fmla="*/ 1 h 39"/>
                <a:gd name="T16" fmla="*/ 1 w 40"/>
                <a:gd name="T17" fmla="*/ 1 h 39"/>
                <a:gd name="T18" fmla="*/ 1 w 40"/>
                <a:gd name="T19" fmla="*/ 1 h 39"/>
                <a:gd name="T20" fmla="*/ 1 w 40"/>
                <a:gd name="T21" fmla="*/ 1 h 39"/>
                <a:gd name="T22" fmla="*/ 1 w 40"/>
                <a:gd name="T23" fmla="*/ 1 h 39"/>
                <a:gd name="T24" fmla="*/ 1 w 40"/>
                <a:gd name="T25" fmla="*/ 1 h 39"/>
                <a:gd name="T26" fmla="*/ 1 w 40"/>
                <a:gd name="T27" fmla="*/ 1 h 39"/>
                <a:gd name="T28" fmla="*/ 1 w 40"/>
                <a:gd name="T29" fmla="*/ 1 h 39"/>
                <a:gd name="T30" fmla="*/ 1 w 40"/>
                <a:gd name="T31" fmla="*/ 1 h 39"/>
                <a:gd name="T32" fmla="*/ 1 w 40"/>
                <a:gd name="T33" fmla="*/ 1 h 3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40" h="39">
                  <a:moveTo>
                    <a:pt x="39" y="14"/>
                  </a:moveTo>
                  <a:lnTo>
                    <a:pt x="36" y="7"/>
                  </a:lnTo>
                  <a:lnTo>
                    <a:pt x="29" y="2"/>
                  </a:lnTo>
                  <a:lnTo>
                    <a:pt x="22" y="0"/>
                  </a:lnTo>
                  <a:lnTo>
                    <a:pt x="14" y="1"/>
                  </a:lnTo>
                  <a:lnTo>
                    <a:pt x="7" y="4"/>
                  </a:lnTo>
                  <a:lnTo>
                    <a:pt x="2" y="11"/>
                  </a:lnTo>
                  <a:lnTo>
                    <a:pt x="0" y="18"/>
                  </a:lnTo>
                  <a:lnTo>
                    <a:pt x="1" y="26"/>
                  </a:lnTo>
                  <a:lnTo>
                    <a:pt x="5" y="32"/>
                  </a:lnTo>
                  <a:lnTo>
                    <a:pt x="12" y="37"/>
                  </a:lnTo>
                  <a:lnTo>
                    <a:pt x="18" y="39"/>
                  </a:lnTo>
                  <a:lnTo>
                    <a:pt x="26" y="38"/>
                  </a:lnTo>
                  <a:lnTo>
                    <a:pt x="33" y="34"/>
                  </a:lnTo>
                  <a:lnTo>
                    <a:pt x="38" y="29"/>
                  </a:lnTo>
                  <a:lnTo>
                    <a:pt x="40" y="22"/>
                  </a:lnTo>
                  <a:lnTo>
                    <a:pt x="39" y="14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98" name="Freeform 70"/>
            <p:cNvSpPr>
              <a:spLocks/>
            </p:cNvSpPr>
            <p:nvPr/>
          </p:nvSpPr>
          <p:spPr bwMode="auto">
            <a:xfrm>
              <a:off x="2944" y="2499"/>
              <a:ext cx="26" cy="26"/>
            </a:xfrm>
            <a:custGeom>
              <a:avLst/>
              <a:gdLst>
                <a:gd name="T0" fmla="*/ 1 w 52"/>
                <a:gd name="T1" fmla="*/ 1 h 50"/>
                <a:gd name="T2" fmla="*/ 1 w 52"/>
                <a:gd name="T3" fmla="*/ 1 h 50"/>
                <a:gd name="T4" fmla="*/ 1 w 52"/>
                <a:gd name="T5" fmla="*/ 1 h 50"/>
                <a:gd name="T6" fmla="*/ 1 w 52"/>
                <a:gd name="T7" fmla="*/ 1 h 50"/>
                <a:gd name="T8" fmla="*/ 1 w 52"/>
                <a:gd name="T9" fmla="*/ 1 h 50"/>
                <a:gd name="T10" fmla="*/ 1 w 52"/>
                <a:gd name="T11" fmla="*/ 1 h 50"/>
                <a:gd name="T12" fmla="*/ 1 w 52"/>
                <a:gd name="T13" fmla="*/ 1 h 50"/>
                <a:gd name="T14" fmla="*/ 1 w 52"/>
                <a:gd name="T15" fmla="*/ 1 h 50"/>
                <a:gd name="T16" fmla="*/ 1 w 52"/>
                <a:gd name="T17" fmla="*/ 0 h 50"/>
                <a:gd name="T18" fmla="*/ 1 w 52"/>
                <a:gd name="T19" fmla="*/ 1 h 50"/>
                <a:gd name="T20" fmla="*/ 1 w 52"/>
                <a:gd name="T21" fmla="*/ 1 h 50"/>
                <a:gd name="T22" fmla="*/ 1 w 52"/>
                <a:gd name="T23" fmla="*/ 1 h 50"/>
                <a:gd name="T24" fmla="*/ 0 w 52"/>
                <a:gd name="T25" fmla="*/ 1 h 50"/>
                <a:gd name="T26" fmla="*/ 1 w 52"/>
                <a:gd name="T27" fmla="*/ 1 h 50"/>
                <a:gd name="T28" fmla="*/ 1 w 52"/>
                <a:gd name="T29" fmla="*/ 1 h 50"/>
                <a:gd name="T30" fmla="*/ 1 w 52"/>
                <a:gd name="T31" fmla="*/ 1 h 50"/>
                <a:gd name="T32" fmla="*/ 1 w 52"/>
                <a:gd name="T33" fmla="*/ 1 h 5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52" h="50">
                  <a:moveTo>
                    <a:pt x="26" y="50"/>
                  </a:moveTo>
                  <a:lnTo>
                    <a:pt x="37" y="48"/>
                  </a:lnTo>
                  <a:lnTo>
                    <a:pt x="45" y="42"/>
                  </a:lnTo>
                  <a:lnTo>
                    <a:pt x="49" y="34"/>
                  </a:lnTo>
                  <a:lnTo>
                    <a:pt x="52" y="25"/>
                  </a:lnTo>
                  <a:lnTo>
                    <a:pt x="49" y="15"/>
                  </a:lnTo>
                  <a:lnTo>
                    <a:pt x="45" y="6"/>
                  </a:lnTo>
                  <a:lnTo>
                    <a:pt x="37" y="2"/>
                  </a:lnTo>
                  <a:lnTo>
                    <a:pt x="26" y="0"/>
                  </a:lnTo>
                  <a:lnTo>
                    <a:pt x="16" y="2"/>
                  </a:lnTo>
                  <a:lnTo>
                    <a:pt x="8" y="6"/>
                  </a:lnTo>
                  <a:lnTo>
                    <a:pt x="2" y="15"/>
                  </a:lnTo>
                  <a:lnTo>
                    <a:pt x="0" y="25"/>
                  </a:lnTo>
                  <a:lnTo>
                    <a:pt x="2" y="34"/>
                  </a:lnTo>
                  <a:lnTo>
                    <a:pt x="8" y="42"/>
                  </a:lnTo>
                  <a:lnTo>
                    <a:pt x="16" y="48"/>
                  </a:lnTo>
                  <a:lnTo>
                    <a:pt x="26" y="5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99" name="Freeform 71"/>
            <p:cNvSpPr>
              <a:spLocks/>
            </p:cNvSpPr>
            <p:nvPr/>
          </p:nvSpPr>
          <p:spPr bwMode="auto">
            <a:xfrm>
              <a:off x="2930" y="2414"/>
              <a:ext cx="56" cy="78"/>
            </a:xfrm>
            <a:custGeom>
              <a:avLst/>
              <a:gdLst>
                <a:gd name="T0" fmla="*/ 0 w 113"/>
                <a:gd name="T1" fmla="*/ 1 h 156"/>
                <a:gd name="T2" fmla="*/ 0 w 113"/>
                <a:gd name="T3" fmla="*/ 1 h 156"/>
                <a:gd name="T4" fmla="*/ 0 w 113"/>
                <a:gd name="T5" fmla="*/ 1 h 156"/>
                <a:gd name="T6" fmla="*/ 0 w 113"/>
                <a:gd name="T7" fmla="*/ 1 h 156"/>
                <a:gd name="T8" fmla="*/ 0 w 113"/>
                <a:gd name="T9" fmla="*/ 1 h 156"/>
                <a:gd name="T10" fmla="*/ 0 w 113"/>
                <a:gd name="T11" fmla="*/ 1 h 156"/>
                <a:gd name="T12" fmla="*/ 0 w 113"/>
                <a:gd name="T13" fmla="*/ 1 h 156"/>
                <a:gd name="T14" fmla="*/ 0 w 113"/>
                <a:gd name="T15" fmla="*/ 1 h 156"/>
                <a:gd name="T16" fmla="*/ 0 w 113"/>
                <a:gd name="T17" fmla="*/ 1 h 156"/>
                <a:gd name="T18" fmla="*/ 0 w 113"/>
                <a:gd name="T19" fmla="*/ 0 h 156"/>
                <a:gd name="T20" fmla="*/ 0 w 113"/>
                <a:gd name="T21" fmla="*/ 1 h 156"/>
                <a:gd name="T22" fmla="*/ 0 w 113"/>
                <a:gd name="T23" fmla="*/ 1 h 156"/>
                <a:gd name="T24" fmla="*/ 0 w 113"/>
                <a:gd name="T25" fmla="*/ 1 h 156"/>
                <a:gd name="T26" fmla="*/ 0 w 113"/>
                <a:gd name="T27" fmla="*/ 1 h 156"/>
                <a:gd name="T28" fmla="*/ 0 w 113"/>
                <a:gd name="T29" fmla="*/ 1 h 156"/>
                <a:gd name="T30" fmla="*/ 0 w 113"/>
                <a:gd name="T31" fmla="*/ 1 h 156"/>
                <a:gd name="T32" fmla="*/ 0 w 113"/>
                <a:gd name="T33" fmla="*/ 1 h 156"/>
                <a:gd name="T34" fmla="*/ 0 w 113"/>
                <a:gd name="T35" fmla="*/ 1 h 1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13" h="156">
                  <a:moveTo>
                    <a:pt x="69" y="156"/>
                  </a:moveTo>
                  <a:lnTo>
                    <a:pt x="44" y="156"/>
                  </a:lnTo>
                  <a:lnTo>
                    <a:pt x="39" y="149"/>
                  </a:lnTo>
                  <a:lnTo>
                    <a:pt x="29" y="131"/>
                  </a:lnTo>
                  <a:lnTo>
                    <a:pt x="17" y="106"/>
                  </a:lnTo>
                  <a:lnTo>
                    <a:pt x="6" y="77"/>
                  </a:lnTo>
                  <a:lnTo>
                    <a:pt x="0" y="50"/>
                  </a:lnTo>
                  <a:lnTo>
                    <a:pt x="5" y="24"/>
                  </a:lnTo>
                  <a:lnTo>
                    <a:pt x="22" y="7"/>
                  </a:lnTo>
                  <a:lnTo>
                    <a:pt x="55" y="0"/>
                  </a:lnTo>
                  <a:lnTo>
                    <a:pt x="91" y="7"/>
                  </a:lnTo>
                  <a:lnTo>
                    <a:pt x="108" y="24"/>
                  </a:lnTo>
                  <a:lnTo>
                    <a:pt x="113" y="50"/>
                  </a:lnTo>
                  <a:lnTo>
                    <a:pt x="107" y="77"/>
                  </a:lnTo>
                  <a:lnTo>
                    <a:pt x="97" y="106"/>
                  </a:lnTo>
                  <a:lnTo>
                    <a:pt x="84" y="131"/>
                  </a:lnTo>
                  <a:lnTo>
                    <a:pt x="74" y="149"/>
                  </a:lnTo>
                  <a:lnTo>
                    <a:pt x="69" y="156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00" name="Freeform 72"/>
            <p:cNvSpPr>
              <a:spLocks/>
            </p:cNvSpPr>
            <p:nvPr/>
          </p:nvSpPr>
          <p:spPr bwMode="auto">
            <a:xfrm>
              <a:off x="2930" y="2414"/>
              <a:ext cx="56" cy="78"/>
            </a:xfrm>
            <a:custGeom>
              <a:avLst/>
              <a:gdLst>
                <a:gd name="T0" fmla="*/ 0 w 113"/>
                <a:gd name="T1" fmla="*/ 1 h 156"/>
                <a:gd name="T2" fmla="*/ 0 w 113"/>
                <a:gd name="T3" fmla="*/ 1 h 156"/>
                <a:gd name="T4" fmla="*/ 0 w 113"/>
                <a:gd name="T5" fmla="*/ 1 h 156"/>
                <a:gd name="T6" fmla="*/ 0 w 113"/>
                <a:gd name="T7" fmla="*/ 1 h 156"/>
                <a:gd name="T8" fmla="*/ 0 w 113"/>
                <a:gd name="T9" fmla="*/ 1 h 156"/>
                <a:gd name="T10" fmla="*/ 0 w 113"/>
                <a:gd name="T11" fmla="*/ 1 h 156"/>
                <a:gd name="T12" fmla="*/ 0 w 113"/>
                <a:gd name="T13" fmla="*/ 1 h 156"/>
                <a:gd name="T14" fmla="*/ 0 w 113"/>
                <a:gd name="T15" fmla="*/ 1 h 156"/>
                <a:gd name="T16" fmla="*/ 0 w 113"/>
                <a:gd name="T17" fmla="*/ 1 h 156"/>
                <a:gd name="T18" fmla="*/ 0 w 113"/>
                <a:gd name="T19" fmla="*/ 0 h 156"/>
                <a:gd name="T20" fmla="*/ 0 w 113"/>
                <a:gd name="T21" fmla="*/ 1 h 156"/>
                <a:gd name="T22" fmla="*/ 0 w 113"/>
                <a:gd name="T23" fmla="*/ 1 h 156"/>
                <a:gd name="T24" fmla="*/ 0 w 113"/>
                <a:gd name="T25" fmla="*/ 1 h 156"/>
                <a:gd name="T26" fmla="*/ 0 w 113"/>
                <a:gd name="T27" fmla="*/ 1 h 156"/>
                <a:gd name="T28" fmla="*/ 0 w 113"/>
                <a:gd name="T29" fmla="*/ 1 h 156"/>
                <a:gd name="T30" fmla="*/ 0 w 113"/>
                <a:gd name="T31" fmla="*/ 1 h 156"/>
                <a:gd name="T32" fmla="*/ 0 w 113"/>
                <a:gd name="T33" fmla="*/ 1 h 156"/>
                <a:gd name="T34" fmla="*/ 0 w 113"/>
                <a:gd name="T35" fmla="*/ 1 h 1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13" h="156">
                  <a:moveTo>
                    <a:pt x="69" y="156"/>
                  </a:moveTo>
                  <a:lnTo>
                    <a:pt x="44" y="156"/>
                  </a:lnTo>
                  <a:lnTo>
                    <a:pt x="39" y="149"/>
                  </a:lnTo>
                  <a:lnTo>
                    <a:pt x="29" y="131"/>
                  </a:lnTo>
                  <a:lnTo>
                    <a:pt x="17" y="106"/>
                  </a:lnTo>
                  <a:lnTo>
                    <a:pt x="6" y="77"/>
                  </a:lnTo>
                  <a:lnTo>
                    <a:pt x="0" y="50"/>
                  </a:lnTo>
                  <a:lnTo>
                    <a:pt x="5" y="24"/>
                  </a:lnTo>
                  <a:lnTo>
                    <a:pt x="22" y="7"/>
                  </a:lnTo>
                  <a:lnTo>
                    <a:pt x="55" y="0"/>
                  </a:lnTo>
                  <a:lnTo>
                    <a:pt x="91" y="7"/>
                  </a:lnTo>
                  <a:lnTo>
                    <a:pt x="108" y="24"/>
                  </a:lnTo>
                  <a:lnTo>
                    <a:pt x="113" y="50"/>
                  </a:lnTo>
                  <a:lnTo>
                    <a:pt x="107" y="77"/>
                  </a:lnTo>
                  <a:lnTo>
                    <a:pt x="97" y="106"/>
                  </a:lnTo>
                  <a:lnTo>
                    <a:pt x="84" y="131"/>
                  </a:lnTo>
                  <a:lnTo>
                    <a:pt x="74" y="149"/>
                  </a:lnTo>
                  <a:lnTo>
                    <a:pt x="69" y="156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01" name="Freeform 73"/>
            <p:cNvSpPr>
              <a:spLocks/>
            </p:cNvSpPr>
            <p:nvPr/>
          </p:nvSpPr>
          <p:spPr bwMode="auto">
            <a:xfrm>
              <a:off x="2972" y="2447"/>
              <a:ext cx="76" cy="61"/>
            </a:xfrm>
            <a:custGeom>
              <a:avLst/>
              <a:gdLst>
                <a:gd name="T0" fmla="*/ 1 w 152"/>
                <a:gd name="T1" fmla="*/ 0 h 123"/>
                <a:gd name="T2" fmla="*/ 0 w 152"/>
                <a:gd name="T3" fmla="*/ 0 h 123"/>
                <a:gd name="T4" fmla="*/ 1 w 152"/>
                <a:gd name="T5" fmla="*/ 0 h 123"/>
                <a:gd name="T6" fmla="*/ 1 w 152"/>
                <a:gd name="T7" fmla="*/ 0 h 123"/>
                <a:gd name="T8" fmla="*/ 1 w 152"/>
                <a:gd name="T9" fmla="*/ 0 h 123"/>
                <a:gd name="T10" fmla="*/ 1 w 152"/>
                <a:gd name="T11" fmla="*/ 0 h 123"/>
                <a:gd name="T12" fmla="*/ 1 w 152"/>
                <a:gd name="T13" fmla="*/ 0 h 123"/>
                <a:gd name="T14" fmla="*/ 1 w 152"/>
                <a:gd name="T15" fmla="*/ 0 h 123"/>
                <a:gd name="T16" fmla="*/ 1 w 152"/>
                <a:gd name="T17" fmla="*/ 0 h 123"/>
                <a:gd name="T18" fmla="*/ 1 w 152"/>
                <a:gd name="T19" fmla="*/ 0 h 123"/>
                <a:gd name="T20" fmla="*/ 1 w 152"/>
                <a:gd name="T21" fmla="*/ 0 h 123"/>
                <a:gd name="T22" fmla="*/ 1 w 152"/>
                <a:gd name="T23" fmla="*/ 0 h 123"/>
                <a:gd name="T24" fmla="*/ 1 w 152"/>
                <a:gd name="T25" fmla="*/ 0 h 123"/>
                <a:gd name="T26" fmla="*/ 1 w 152"/>
                <a:gd name="T27" fmla="*/ 0 h 123"/>
                <a:gd name="T28" fmla="*/ 1 w 152"/>
                <a:gd name="T29" fmla="*/ 0 h 123"/>
                <a:gd name="T30" fmla="*/ 1 w 152"/>
                <a:gd name="T31" fmla="*/ 0 h 123"/>
                <a:gd name="T32" fmla="*/ 1 w 152"/>
                <a:gd name="T33" fmla="*/ 0 h 123"/>
                <a:gd name="T34" fmla="*/ 1 w 152"/>
                <a:gd name="T35" fmla="*/ 0 h 123"/>
                <a:gd name="T36" fmla="*/ 1 w 152"/>
                <a:gd name="T37" fmla="*/ 0 h 123"/>
                <a:gd name="T38" fmla="*/ 1 w 152"/>
                <a:gd name="T39" fmla="*/ 0 h 123"/>
                <a:gd name="T40" fmla="*/ 1 w 152"/>
                <a:gd name="T41" fmla="*/ 0 h 123"/>
                <a:gd name="T42" fmla="*/ 1 w 152"/>
                <a:gd name="T43" fmla="*/ 0 h 123"/>
                <a:gd name="T44" fmla="*/ 1 w 152"/>
                <a:gd name="T45" fmla="*/ 0 h 123"/>
                <a:gd name="T46" fmla="*/ 1 w 152"/>
                <a:gd name="T47" fmla="*/ 0 h 123"/>
                <a:gd name="T48" fmla="*/ 1 w 152"/>
                <a:gd name="T49" fmla="*/ 0 h 123"/>
                <a:gd name="T50" fmla="*/ 1 w 152"/>
                <a:gd name="T51" fmla="*/ 0 h 12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52" h="123">
                  <a:moveTo>
                    <a:pt x="13" y="122"/>
                  </a:moveTo>
                  <a:lnTo>
                    <a:pt x="0" y="100"/>
                  </a:lnTo>
                  <a:lnTo>
                    <a:pt x="4" y="93"/>
                  </a:lnTo>
                  <a:lnTo>
                    <a:pt x="14" y="75"/>
                  </a:lnTo>
                  <a:lnTo>
                    <a:pt x="29" y="52"/>
                  </a:lnTo>
                  <a:lnTo>
                    <a:pt x="48" y="27"/>
                  </a:lnTo>
                  <a:lnTo>
                    <a:pt x="70" y="9"/>
                  </a:lnTo>
                  <a:lnTo>
                    <a:pt x="93" y="0"/>
                  </a:lnTo>
                  <a:lnTo>
                    <a:pt x="118" y="5"/>
                  </a:lnTo>
                  <a:lnTo>
                    <a:pt x="141" y="32"/>
                  </a:lnTo>
                  <a:lnTo>
                    <a:pt x="149" y="50"/>
                  </a:lnTo>
                  <a:lnTo>
                    <a:pt x="152" y="65"/>
                  </a:lnTo>
                  <a:lnTo>
                    <a:pt x="151" y="79"/>
                  </a:lnTo>
                  <a:lnTo>
                    <a:pt x="146" y="91"/>
                  </a:lnTo>
                  <a:lnTo>
                    <a:pt x="138" y="99"/>
                  </a:lnTo>
                  <a:lnTo>
                    <a:pt x="127" y="107"/>
                  </a:lnTo>
                  <a:lnTo>
                    <a:pt x="114" y="113"/>
                  </a:lnTo>
                  <a:lnTo>
                    <a:pt x="99" y="116"/>
                  </a:lnTo>
                  <a:lnTo>
                    <a:pt x="84" y="120"/>
                  </a:lnTo>
                  <a:lnTo>
                    <a:pt x="69" y="121"/>
                  </a:lnTo>
                  <a:lnTo>
                    <a:pt x="54" y="122"/>
                  </a:lnTo>
                  <a:lnTo>
                    <a:pt x="42" y="123"/>
                  </a:lnTo>
                  <a:lnTo>
                    <a:pt x="30" y="123"/>
                  </a:lnTo>
                  <a:lnTo>
                    <a:pt x="21" y="122"/>
                  </a:lnTo>
                  <a:lnTo>
                    <a:pt x="15" y="122"/>
                  </a:lnTo>
                  <a:lnTo>
                    <a:pt x="13" y="122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02" name="Freeform 74"/>
            <p:cNvSpPr>
              <a:spLocks/>
            </p:cNvSpPr>
            <p:nvPr/>
          </p:nvSpPr>
          <p:spPr bwMode="auto">
            <a:xfrm>
              <a:off x="2972" y="2517"/>
              <a:ext cx="76" cy="61"/>
            </a:xfrm>
            <a:custGeom>
              <a:avLst/>
              <a:gdLst>
                <a:gd name="T0" fmla="*/ 0 w 153"/>
                <a:gd name="T1" fmla="*/ 1 h 122"/>
                <a:gd name="T2" fmla="*/ 0 w 153"/>
                <a:gd name="T3" fmla="*/ 1 h 122"/>
                <a:gd name="T4" fmla="*/ 0 w 153"/>
                <a:gd name="T5" fmla="*/ 1 h 122"/>
                <a:gd name="T6" fmla="*/ 0 w 153"/>
                <a:gd name="T7" fmla="*/ 1 h 122"/>
                <a:gd name="T8" fmla="*/ 0 w 153"/>
                <a:gd name="T9" fmla="*/ 0 h 122"/>
                <a:gd name="T10" fmla="*/ 0 w 153"/>
                <a:gd name="T11" fmla="*/ 0 h 122"/>
                <a:gd name="T12" fmla="*/ 0 w 153"/>
                <a:gd name="T13" fmla="*/ 1 h 122"/>
                <a:gd name="T14" fmla="*/ 0 w 153"/>
                <a:gd name="T15" fmla="*/ 1 h 122"/>
                <a:gd name="T16" fmla="*/ 0 w 153"/>
                <a:gd name="T17" fmla="*/ 1 h 122"/>
                <a:gd name="T18" fmla="*/ 0 w 153"/>
                <a:gd name="T19" fmla="*/ 1 h 122"/>
                <a:gd name="T20" fmla="*/ 0 w 153"/>
                <a:gd name="T21" fmla="*/ 1 h 122"/>
                <a:gd name="T22" fmla="*/ 0 w 153"/>
                <a:gd name="T23" fmla="*/ 1 h 122"/>
                <a:gd name="T24" fmla="*/ 0 w 153"/>
                <a:gd name="T25" fmla="*/ 1 h 122"/>
                <a:gd name="T26" fmla="*/ 0 w 153"/>
                <a:gd name="T27" fmla="*/ 1 h 122"/>
                <a:gd name="T28" fmla="*/ 0 w 153"/>
                <a:gd name="T29" fmla="*/ 1 h 122"/>
                <a:gd name="T30" fmla="*/ 0 w 153"/>
                <a:gd name="T31" fmla="*/ 1 h 122"/>
                <a:gd name="T32" fmla="*/ 0 w 153"/>
                <a:gd name="T33" fmla="*/ 1 h 122"/>
                <a:gd name="T34" fmla="*/ 0 w 153"/>
                <a:gd name="T35" fmla="*/ 1 h 122"/>
                <a:gd name="T36" fmla="*/ 0 w 153"/>
                <a:gd name="T37" fmla="*/ 1 h 122"/>
                <a:gd name="T38" fmla="*/ 0 w 153"/>
                <a:gd name="T39" fmla="*/ 1 h 122"/>
                <a:gd name="T40" fmla="*/ 0 w 153"/>
                <a:gd name="T41" fmla="*/ 1 h 122"/>
                <a:gd name="T42" fmla="*/ 0 w 153"/>
                <a:gd name="T43" fmla="*/ 1 h 122"/>
                <a:gd name="T44" fmla="*/ 0 w 153"/>
                <a:gd name="T45" fmla="*/ 1 h 122"/>
                <a:gd name="T46" fmla="*/ 0 w 153"/>
                <a:gd name="T47" fmla="*/ 1 h 122"/>
                <a:gd name="T48" fmla="*/ 0 w 153"/>
                <a:gd name="T49" fmla="*/ 1 h 122"/>
                <a:gd name="T50" fmla="*/ 0 w 153"/>
                <a:gd name="T51" fmla="*/ 1 h 122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53" h="122">
                  <a:moveTo>
                    <a:pt x="0" y="23"/>
                  </a:moveTo>
                  <a:lnTo>
                    <a:pt x="13" y="1"/>
                  </a:lnTo>
                  <a:lnTo>
                    <a:pt x="15" y="1"/>
                  </a:lnTo>
                  <a:lnTo>
                    <a:pt x="21" y="1"/>
                  </a:lnTo>
                  <a:lnTo>
                    <a:pt x="30" y="0"/>
                  </a:lnTo>
                  <a:lnTo>
                    <a:pt x="42" y="0"/>
                  </a:lnTo>
                  <a:lnTo>
                    <a:pt x="54" y="1"/>
                  </a:lnTo>
                  <a:lnTo>
                    <a:pt x="69" y="2"/>
                  </a:lnTo>
                  <a:lnTo>
                    <a:pt x="84" y="4"/>
                  </a:lnTo>
                  <a:lnTo>
                    <a:pt x="99" y="7"/>
                  </a:lnTo>
                  <a:lnTo>
                    <a:pt x="114" y="10"/>
                  </a:lnTo>
                  <a:lnTo>
                    <a:pt x="127" y="16"/>
                  </a:lnTo>
                  <a:lnTo>
                    <a:pt x="138" y="23"/>
                  </a:lnTo>
                  <a:lnTo>
                    <a:pt x="146" y="32"/>
                  </a:lnTo>
                  <a:lnTo>
                    <a:pt x="152" y="43"/>
                  </a:lnTo>
                  <a:lnTo>
                    <a:pt x="153" y="55"/>
                  </a:lnTo>
                  <a:lnTo>
                    <a:pt x="150" y="70"/>
                  </a:lnTo>
                  <a:lnTo>
                    <a:pt x="142" y="89"/>
                  </a:lnTo>
                  <a:lnTo>
                    <a:pt x="118" y="115"/>
                  </a:lnTo>
                  <a:lnTo>
                    <a:pt x="93" y="122"/>
                  </a:lnTo>
                  <a:lnTo>
                    <a:pt x="70" y="114"/>
                  </a:lnTo>
                  <a:lnTo>
                    <a:pt x="48" y="95"/>
                  </a:lnTo>
                  <a:lnTo>
                    <a:pt x="29" y="72"/>
                  </a:lnTo>
                  <a:lnTo>
                    <a:pt x="14" y="48"/>
                  </a:lnTo>
                  <a:lnTo>
                    <a:pt x="4" y="30"/>
                  </a:lnTo>
                  <a:lnTo>
                    <a:pt x="0" y="23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03" name="Freeform 75"/>
            <p:cNvSpPr>
              <a:spLocks/>
            </p:cNvSpPr>
            <p:nvPr/>
          </p:nvSpPr>
          <p:spPr bwMode="auto">
            <a:xfrm>
              <a:off x="2930" y="2532"/>
              <a:ext cx="55" cy="78"/>
            </a:xfrm>
            <a:custGeom>
              <a:avLst/>
              <a:gdLst>
                <a:gd name="T0" fmla="*/ 0 w 112"/>
                <a:gd name="T1" fmla="*/ 0 h 156"/>
                <a:gd name="T2" fmla="*/ 0 w 112"/>
                <a:gd name="T3" fmla="*/ 0 h 156"/>
                <a:gd name="T4" fmla="*/ 0 w 112"/>
                <a:gd name="T5" fmla="*/ 1 h 156"/>
                <a:gd name="T6" fmla="*/ 0 w 112"/>
                <a:gd name="T7" fmla="*/ 1 h 156"/>
                <a:gd name="T8" fmla="*/ 0 w 112"/>
                <a:gd name="T9" fmla="*/ 1 h 156"/>
                <a:gd name="T10" fmla="*/ 0 w 112"/>
                <a:gd name="T11" fmla="*/ 1 h 156"/>
                <a:gd name="T12" fmla="*/ 0 w 112"/>
                <a:gd name="T13" fmla="*/ 1 h 156"/>
                <a:gd name="T14" fmla="*/ 0 w 112"/>
                <a:gd name="T15" fmla="*/ 1 h 156"/>
                <a:gd name="T16" fmla="*/ 0 w 112"/>
                <a:gd name="T17" fmla="*/ 1 h 156"/>
                <a:gd name="T18" fmla="*/ 0 w 112"/>
                <a:gd name="T19" fmla="*/ 1 h 156"/>
                <a:gd name="T20" fmla="*/ 0 w 112"/>
                <a:gd name="T21" fmla="*/ 1 h 156"/>
                <a:gd name="T22" fmla="*/ 0 w 112"/>
                <a:gd name="T23" fmla="*/ 1 h 156"/>
                <a:gd name="T24" fmla="*/ 0 w 112"/>
                <a:gd name="T25" fmla="*/ 1 h 156"/>
                <a:gd name="T26" fmla="*/ 0 w 112"/>
                <a:gd name="T27" fmla="*/ 1 h 156"/>
                <a:gd name="T28" fmla="*/ 0 w 112"/>
                <a:gd name="T29" fmla="*/ 1 h 156"/>
                <a:gd name="T30" fmla="*/ 0 w 112"/>
                <a:gd name="T31" fmla="*/ 1 h 156"/>
                <a:gd name="T32" fmla="*/ 0 w 112"/>
                <a:gd name="T33" fmla="*/ 1 h 156"/>
                <a:gd name="T34" fmla="*/ 0 w 112"/>
                <a:gd name="T35" fmla="*/ 0 h 1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12" h="156">
                  <a:moveTo>
                    <a:pt x="43" y="0"/>
                  </a:moveTo>
                  <a:lnTo>
                    <a:pt x="68" y="0"/>
                  </a:lnTo>
                  <a:lnTo>
                    <a:pt x="73" y="7"/>
                  </a:lnTo>
                  <a:lnTo>
                    <a:pt x="83" y="24"/>
                  </a:lnTo>
                  <a:lnTo>
                    <a:pt x="96" y="50"/>
                  </a:lnTo>
                  <a:lnTo>
                    <a:pt x="106" y="77"/>
                  </a:lnTo>
                  <a:lnTo>
                    <a:pt x="112" y="106"/>
                  </a:lnTo>
                  <a:lnTo>
                    <a:pt x="108" y="131"/>
                  </a:lnTo>
                  <a:lnTo>
                    <a:pt x="91" y="149"/>
                  </a:lnTo>
                  <a:lnTo>
                    <a:pt x="56" y="156"/>
                  </a:lnTo>
                  <a:lnTo>
                    <a:pt x="22" y="149"/>
                  </a:lnTo>
                  <a:lnTo>
                    <a:pt x="4" y="131"/>
                  </a:lnTo>
                  <a:lnTo>
                    <a:pt x="0" y="106"/>
                  </a:lnTo>
                  <a:lnTo>
                    <a:pt x="5" y="77"/>
                  </a:lnTo>
                  <a:lnTo>
                    <a:pt x="15" y="50"/>
                  </a:lnTo>
                  <a:lnTo>
                    <a:pt x="28" y="24"/>
                  </a:lnTo>
                  <a:lnTo>
                    <a:pt x="38" y="7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04" name="Freeform 76"/>
            <p:cNvSpPr>
              <a:spLocks/>
            </p:cNvSpPr>
            <p:nvPr/>
          </p:nvSpPr>
          <p:spPr bwMode="auto">
            <a:xfrm>
              <a:off x="2868" y="2515"/>
              <a:ext cx="75" cy="62"/>
            </a:xfrm>
            <a:custGeom>
              <a:avLst/>
              <a:gdLst>
                <a:gd name="T0" fmla="*/ 0 w 151"/>
                <a:gd name="T1" fmla="*/ 1 h 123"/>
                <a:gd name="T2" fmla="*/ 0 w 151"/>
                <a:gd name="T3" fmla="*/ 1 h 123"/>
                <a:gd name="T4" fmla="*/ 0 w 151"/>
                <a:gd name="T5" fmla="*/ 1 h 123"/>
                <a:gd name="T6" fmla="*/ 0 w 151"/>
                <a:gd name="T7" fmla="*/ 1 h 123"/>
                <a:gd name="T8" fmla="*/ 0 w 151"/>
                <a:gd name="T9" fmla="*/ 1 h 123"/>
                <a:gd name="T10" fmla="*/ 0 w 151"/>
                <a:gd name="T11" fmla="*/ 1 h 123"/>
                <a:gd name="T12" fmla="*/ 0 w 151"/>
                <a:gd name="T13" fmla="*/ 1 h 123"/>
                <a:gd name="T14" fmla="*/ 0 w 151"/>
                <a:gd name="T15" fmla="*/ 1 h 123"/>
                <a:gd name="T16" fmla="*/ 0 w 151"/>
                <a:gd name="T17" fmla="*/ 1 h 123"/>
                <a:gd name="T18" fmla="*/ 0 w 151"/>
                <a:gd name="T19" fmla="*/ 1 h 123"/>
                <a:gd name="T20" fmla="*/ 0 w 151"/>
                <a:gd name="T21" fmla="*/ 1 h 123"/>
                <a:gd name="T22" fmla="*/ 0 w 151"/>
                <a:gd name="T23" fmla="*/ 1 h 123"/>
                <a:gd name="T24" fmla="*/ 0 w 151"/>
                <a:gd name="T25" fmla="*/ 1 h 123"/>
                <a:gd name="T26" fmla="*/ 0 w 151"/>
                <a:gd name="T27" fmla="*/ 1 h 123"/>
                <a:gd name="T28" fmla="*/ 0 w 151"/>
                <a:gd name="T29" fmla="*/ 1 h 123"/>
                <a:gd name="T30" fmla="*/ 0 w 151"/>
                <a:gd name="T31" fmla="*/ 1 h 123"/>
                <a:gd name="T32" fmla="*/ 0 w 151"/>
                <a:gd name="T33" fmla="*/ 1 h 123"/>
                <a:gd name="T34" fmla="*/ 0 w 151"/>
                <a:gd name="T35" fmla="*/ 1 h 123"/>
                <a:gd name="T36" fmla="*/ 0 w 151"/>
                <a:gd name="T37" fmla="*/ 1 h 123"/>
                <a:gd name="T38" fmla="*/ 0 w 151"/>
                <a:gd name="T39" fmla="*/ 1 h 123"/>
                <a:gd name="T40" fmla="*/ 0 w 151"/>
                <a:gd name="T41" fmla="*/ 1 h 123"/>
                <a:gd name="T42" fmla="*/ 0 w 151"/>
                <a:gd name="T43" fmla="*/ 0 h 123"/>
                <a:gd name="T44" fmla="*/ 0 w 151"/>
                <a:gd name="T45" fmla="*/ 0 h 123"/>
                <a:gd name="T46" fmla="*/ 0 w 151"/>
                <a:gd name="T47" fmla="*/ 1 h 123"/>
                <a:gd name="T48" fmla="*/ 0 w 151"/>
                <a:gd name="T49" fmla="*/ 1 h 123"/>
                <a:gd name="T50" fmla="*/ 0 w 151"/>
                <a:gd name="T51" fmla="*/ 1 h 12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51" h="123">
                  <a:moveTo>
                    <a:pt x="138" y="1"/>
                  </a:moveTo>
                  <a:lnTo>
                    <a:pt x="151" y="23"/>
                  </a:lnTo>
                  <a:lnTo>
                    <a:pt x="147" y="30"/>
                  </a:lnTo>
                  <a:lnTo>
                    <a:pt x="137" y="48"/>
                  </a:lnTo>
                  <a:lnTo>
                    <a:pt x="122" y="71"/>
                  </a:lnTo>
                  <a:lnTo>
                    <a:pt x="103" y="95"/>
                  </a:lnTo>
                  <a:lnTo>
                    <a:pt x="82" y="114"/>
                  </a:lnTo>
                  <a:lnTo>
                    <a:pt x="57" y="123"/>
                  </a:lnTo>
                  <a:lnTo>
                    <a:pt x="34" y="117"/>
                  </a:lnTo>
                  <a:lnTo>
                    <a:pt x="11" y="91"/>
                  </a:lnTo>
                  <a:lnTo>
                    <a:pt x="3" y="72"/>
                  </a:lnTo>
                  <a:lnTo>
                    <a:pt x="0" y="57"/>
                  </a:lnTo>
                  <a:lnTo>
                    <a:pt x="0" y="44"/>
                  </a:lnTo>
                  <a:lnTo>
                    <a:pt x="6" y="32"/>
                  </a:lnTo>
                  <a:lnTo>
                    <a:pt x="14" y="24"/>
                  </a:lnTo>
                  <a:lnTo>
                    <a:pt x="25" y="16"/>
                  </a:lnTo>
                  <a:lnTo>
                    <a:pt x="38" y="10"/>
                  </a:lnTo>
                  <a:lnTo>
                    <a:pt x="52" y="7"/>
                  </a:lnTo>
                  <a:lnTo>
                    <a:pt x="67" y="3"/>
                  </a:lnTo>
                  <a:lnTo>
                    <a:pt x="82" y="2"/>
                  </a:lnTo>
                  <a:lnTo>
                    <a:pt x="97" y="1"/>
                  </a:lnTo>
                  <a:lnTo>
                    <a:pt x="109" y="0"/>
                  </a:lnTo>
                  <a:lnTo>
                    <a:pt x="121" y="0"/>
                  </a:lnTo>
                  <a:lnTo>
                    <a:pt x="130" y="1"/>
                  </a:lnTo>
                  <a:lnTo>
                    <a:pt x="136" y="1"/>
                  </a:lnTo>
                  <a:lnTo>
                    <a:pt x="138" y="1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05" name="Freeform 77"/>
            <p:cNvSpPr>
              <a:spLocks/>
            </p:cNvSpPr>
            <p:nvPr/>
          </p:nvSpPr>
          <p:spPr bwMode="auto">
            <a:xfrm>
              <a:off x="2867" y="2446"/>
              <a:ext cx="76" cy="62"/>
            </a:xfrm>
            <a:custGeom>
              <a:avLst/>
              <a:gdLst>
                <a:gd name="T0" fmla="*/ 1 w 152"/>
                <a:gd name="T1" fmla="*/ 1 h 123"/>
                <a:gd name="T2" fmla="*/ 1 w 152"/>
                <a:gd name="T3" fmla="*/ 1 h 123"/>
                <a:gd name="T4" fmla="*/ 1 w 152"/>
                <a:gd name="T5" fmla="*/ 1 h 123"/>
                <a:gd name="T6" fmla="*/ 1 w 152"/>
                <a:gd name="T7" fmla="*/ 1 h 123"/>
                <a:gd name="T8" fmla="*/ 1 w 152"/>
                <a:gd name="T9" fmla="*/ 1 h 123"/>
                <a:gd name="T10" fmla="*/ 1 w 152"/>
                <a:gd name="T11" fmla="*/ 1 h 123"/>
                <a:gd name="T12" fmla="*/ 1 w 152"/>
                <a:gd name="T13" fmla="*/ 1 h 123"/>
                <a:gd name="T14" fmla="*/ 1 w 152"/>
                <a:gd name="T15" fmla="*/ 1 h 123"/>
                <a:gd name="T16" fmla="*/ 1 w 152"/>
                <a:gd name="T17" fmla="*/ 1 h 123"/>
                <a:gd name="T18" fmla="*/ 1 w 152"/>
                <a:gd name="T19" fmla="*/ 1 h 123"/>
                <a:gd name="T20" fmla="*/ 1 w 152"/>
                <a:gd name="T21" fmla="*/ 1 h 123"/>
                <a:gd name="T22" fmla="*/ 1 w 152"/>
                <a:gd name="T23" fmla="*/ 1 h 123"/>
                <a:gd name="T24" fmla="*/ 1 w 152"/>
                <a:gd name="T25" fmla="*/ 1 h 123"/>
                <a:gd name="T26" fmla="*/ 1 w 152"/>
                <a:gd name="T27" fmla="*/ 1 h 123"/>
                <a:gd name="T28" fmla="*/ 1 w 152"/>
                <a:gd name="T29" fmla="*/ 1 h 123"/>
                <a:gd name="T30" fmla="*/ 0 w 152"/>
                <a:gd name="T31" fmla="*/ 1 h 123"/>
                <a:gd name="T32" fmla="*/ 1 w 152"/>
                <a:gd name="T33" fmla="*/ 1 h 123"/>
                <a:gd name="T34" fmla="*/ 1 w 152"/>
                <a:gd name="T35" fmla="*/ 1 h 123"/>
                <a:gd name="T36" fmla="*/ 1 w 152"/>
                <a:gd name="T37" fmla="*/ 1 h 123"/>
                <a:gd name="T38" fmla="*/ 1 w 152"/>
                <a:gd name="T39" fmla="*/ 0 h 123"/>
                <a:gd name="T40" fmla="*/ 1 w 152"/>
                <a:gd name="T41" fmla="*/ 1 h 123"/>
                <a:gd name="T42" fmla="*/ 1 w 152"/>
                <a:gd name="T43" fmla="*/ 1 h 123"/>
                <a:gd name="T44" fmla="*/ 1 w 152"/>
                <a:gd name="T45" fmla="*/ 1 h 123"/>
                <a:gd name="T46" fmla="*/ 1 w 152"/>
                <a:gd name="T47" fmla="*/ 1 h 123"/>
                <a:gd name="T48" fmla="*/ 1 w 152"/>
                <a:gd name="T49" fmla="*/ 1 h 123"/>
                <a:gd name="T50" fmla="*/ 1 w 152"/>
                <a:gd name="T51" fmla="*/ 1 h 12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52" h="123">
                  <a:moveTo>
                    <a:pt x="152" y="99"/>
                  </a:moveTo>
                  <a:lnTo>
                    <a:pt x="139" y="122"/>
                  </a:lnTo>
                  <a:lnTo>
                    <a:pt x="137" y="122"/>
                  </a:lnTo>
                  <a:lnTo>
                    <a:pt x="131" y="122"/>
                  </a:lnTo>
                  <a:lnTo>
                    <a:pt x="122" y="123"/>
                  </a:lnTo>
                  <a:lnTo>
                    <a:pt x="110" y="122"/>
                  </a:lnTo>
                  <a:lnTo>
                    <a:pt x="98" y="122"/>
                  </a:lnTo>
                  <a:lnTo>
                    <a:pt x="83" y="121"/>
                  </a:lnTo>
                  <a:lnTo>
                    <a:pt x="68" y="118"/>
                  </a:lnTo>
                  <a:lnTo>
                    <a:pt x="53" y="116"/>
                  </a:lnTo>
                  <a:lnTo>
                    <a:pt x="39" y="111"/>
                  </a:lnTo>
                  <a:lnTo>
                    <a:pt x="26" y="106"/>
                  </a:lnTo>
                  <a:lnTo>
                    <a:pt x="15" y="99"/>
                  </a:lnTo>
                  <a:lnTo>
                    <a:pt x="7" y="91"/>
                  </a:lnTo>
                  <a:lnTo>
                    <a:pt x="1" y="79"/>
                  </a:lnTo>
                  <a:lnTo>
                    <a:pt x="0" y="66"/>
                  </a:lnTo>
                  <a:lnTo>
                    <a:pt x="3" y="51"/>
                  </a:lnTo>
                  <a:lnTo>
                    <a:pt x="11" y="33"/>
                  </a:lnTo>
                  <a:lnTo>
                    <a:pt x="34" y="6"/>
                  </a:lnTo>
                  <a:lnTo>
                    <a:pt x="58" y="0"/>
                  </a:lnTo>
                  <a:lnTo>
                    <a:pt x="83" y="8"/>
                  </a:lnTo>
                  <a:lnTo>
                    <a:pt x="104" y="27"/>
                  </a:lnTo>
                  <a:lnTo>
                    <a:pt x="123" y="50"/>
                  </a:lnTo>
                  <a:lnTo>
                    <a:pt x="138" y="73"/>
                  </a:lnTo>
                  <a:lnTo>
                    <a:pt x="148" y="92"/>
                  </a:lnTo>
                  <a:lnTo>
                    <a:pt x="152" y="99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06" name="Freeform 78"/>
            <p:cNvSpPr>
              <a:spLocks/>
            </p:cNvSpPr>
            <p:nvPr/>
          </p:nvSpPr>
          <p:spPr bwMode="auto">
            <a:xfrm>
              <a:off x="2555" y="2447"/>
              <a:ext cx="68" cy="74"/>
            </a:xfrm>
            <a:custGeom>
              <a:avLst/>
              <a:gdLst>
                <a:gd name="T0" fmla="*/ 1 w 136"/>
                <a:gd name="T1" fmla="*/ 1 h 148"/>
                <a:gd name="T2" fmla="*/ 0 w 136"/>
                <a:gd name="T3" fmla="*/ 1 h 148"/>
                <a:gd name="T4" fmla="*/ 1 w 136"/>
                <a:gd name="T5" fmla="*/ 1 h 148"/>
                <a:gd name="T6" fmla="*/ 1 w 136"/>
                <a:gd name="T7" fmla="*/ 1 h 148"/>
                <a:gd name="T8" fmla="*/ 1 w 136"/>
                <a:gd name="T9" fmla="*/ 1 h 148"/>
                <a:gd name="T10" fmla="*/ 1 w 136"/>
                <a:gd name="T11" fmla="*/ 1 h 148"/>
                <a:gd name="T12" fmla="*/ 1 w 136"/>
                <a:gd name="T13" fmla="*/ 1 h 148"/>
                <a:gd name="T14" fmla="*/ 1 w 136"/>
                <a:gd name="T15" fmla="*/ 1 h 148"/>
                <a:gd name="T16" fmla="*/ 1 w 136"/>
                <a:gd name="T17" fmla="*/ 1 h 148"/>
                <a:gd name="T18" fmla="*/ 1 w 136"/>
                <a:gd name="T19" fmla="*/ 1 h 148"/>
                <a:gd name="T20" fmla="*/ 1 w 136"/>
                <a:gd name="T21" fmla="*/ 1 h 148"/>
                <a:gd name="T22" fmla="*/ 1 w 136"/>
                <a:gd name="T23" fmla="*/ 1 h 148"/>
                <a:gd name="T24" fmla="*/ 1 w 136"/>
                <a:gd name="T25" fmla="*/ 1 h 148"/>
                <a:gd name="T26" fmla="*/ 1 w 136"/>
                <a:gd name="T27" fmla="*/ 1 h 148"/>
                <a:gd name="T28" fmla="*/ 1 w 136"/>
                <a:gd name="T29" fmla="*/ 1 h 148"/>
                <a:gd name="T30" fmla="*/ 1 w 136"/>
                <a:gd name="T31" fmla="*/ 1 h 148"/>
                <a:gd name="T32" fmla="*/ 1 w 136"/>
                <a:gd name="T33" fmla="*/ 1 h 148"/>
                <a:gd name="T34" fmla="*/ 1 w 136"/>
                <a:gd name="T35" fmla="*/ 1 h 148"/>
                <a:gd name="T36" fmla="*/ 1 w 136"/>
                <a:gd name="T37" fmla="*/ 1 h 148"/>
                <a:gd name="T38" fmla="*/ 1 w 136"/>
                <a:gd name="T39" fmla="*/ 1 h 148"/>
                <a:gd name="T40" fmla="*/ 1 w 136"/>
                <a:gd name="T41" fmla="*/ 1 h 148"/>
                <a:gd name="T42" fmla="*/ 1 w 136"/>
                <a:gd name="T43" fmla="*/ 1 h 148"/>
                <a:gd name="T44" fmla="*/ 1 w 136"/>
                <a:gd name="T45" fmla="*/ 1 h 148"/>
                <a:gd name="T46" fmla="*/ 1 w 136"/>
                <a:gd name="T47" fmla="*/ 1 h 148"/>
                <a:gd name="T48" fmla="*/ 1 w 136"/>
                <a:gd name="T49" fmla="*/ 1 h 148"/>
                <a:gd name="T50" fmla="*/ 1 w 136"/>
                <a:gd name="T51" fmla="*/ 1 h 148"/>
                <a:gd name="T52" fmla="*/ 1 w 136"/>
                <a:gd name="T53" fmla="*/ 1 h 148"/>
                <a:gd name="T54" fmla="*/ 1 w 136"/>
                <a:gd name="T55" fmla="*/ 1 h 148"/>
                <a:gd name="T56" fmla="*/ 1 w 136"/>
                <a:gd name="T57" fmla="*/ 1 h 148"/>
                <a:gd name="T58" fmla="*/ 1 w 136"/>
                <a:gd name="T59" fmla="*/ 1 h 148"/>
                <a:gd name="T60" fmla="*/ 1 w 136"/>
                <a:gd name="T61" fmla="*/ 1 h 148"/>
                <a:gd name="T62" fmla="*/ 1 w 136"/>
                <a:gd name="T63" fmla="*/ 1 h 148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136" h="148">
                  <a:moveTo>
                    <a:pt x="14" y="75"/>
                  </a:moveTo>
                  <a:lnTo>
                    <a:pt x="6" y="67"/>
                  </a:lnTo>
                  <a:lnTo>
                    <a:pt x="1" y="57"/>
                  </a:lnTo>
                  <a:lnTo>
                    <a:pt x="0" y="47"/>
                  </a:lnTo>
                  <a:lnTo>
                    <a:pt x="4" y="38"/>
                  </a:lnTo>
                  <a:lnTo>
                    <a:pt x="7" y="33"/>
                  </a:lnTo>
                  <a:lnTo>
                    <a:pt x="11" y="30"/>
                  </a:lnTo>
                  <a:lnTo>
                    <a:pt x="15" y="27"/>
                  </a:lnTo>
                  <a:lnTo>
                    <a:pt x="20" y="25"/>
                  </a:lnTo>
                  <a:lnTo>
                    <a:pt x="24" y="25"/>
                  </a:lnTo>
                  <a:lnTo>
                    <a:pt x="30" y="25"/>
                  </a:lnTo>
                  <a:lnTo>
                    <a:pt x="35" y="25"/>
                  </a:lnTo>
                  <a:lnTo>
                    <a:pt x="41" y="27"/>
                  </a:lnTo>
                  <a:lnTo>
                    <a:pt x="43" y="16"/>
                  </a:lnTo>
                  <a:lnTo>
                    <a:pt x="50" y="8"/>
                  </a:lnTo>
                  <a:lnTo>
                    <a:pt x="58" y="2"/>
                  </a:lnTo>
                  <a:lnTo>
                    <a:pt x="68" y="0"/>
                  </a:lnTo>
                  <a:lnTo>
                    <a:pt x="79" y="2"/>
                  </a:lnTo>
                  <a:lnTo>
                    <a:pt x="87" y="8"/>
                  </a:lnTo>
                  <a:lnTo>
                    <a:pt x="92" y="16"/>
                  </a:lnTo>
                  <a:lnTo>
                    <a:pt x="95" y="26"/>
                  </a:lnTo>
                  <a:lnTo>
                    <a:pt x="100" y="24"/>
                  </a:lnTo>
                  <a:lnTo>
                    <a:pt x="105" y="23"/>
                  </a:lnTo>
                  <a:lnTo>
                    <a:pt x="111" y="23"/>
                  </a:lnTo>
                  <a:lnTo>
                    <a:pt x="117" y="24"/>
                  </a:lnTo>
                  <a:lnTo>
                    <a:pt x="121" y="26"/>
                  </a:lnTo>
                  <a:lnTo>
                    <a:pt x="126" y="29"/>
                  </a:lnTo>
                  <a:lnTo>
                    <a:pt x="129" y="32"/>
                  </a:lnTo>
                  <a:lnTo>
                    <a:pt x="133" y="37"/>
                  </a:lnTo>
                  <a:lnTo>
                    <a:pt x="136" y="46"/>
                  </a:lnTo>
                  <a:lnTo>
                    <a:pt x="135" y="56"/>
                  </a:lnTo>
                  <a:lnTo>
                    <a:pt x="130" y="65"/>
                  </a:lnTo>
                  <a:lnTo>
                    <a:pt x="122" y="73"/>
                  </a:lnTo>
                  <a:lnTo>
                    <a:pt x="130" y="80"/>
                  </a:lnTo>
                  <a:lnTo>
                    <a:pt x="135" y="90"/>
                  </a:lnTo>
                  <a:lnTo>
                    <a:pt x="136" y="100"/>
                  </a:lnTo>
                  <a:lnTo>
                    <a:pt x="133" y="110"/>
                  </a:lnTo>
                  <a:lnTo>
                    <a:pt x="129" y="115"/>
                  </a:lnTo>
                  <a:lnTo>
                    <a:pt x="126" y="118"/>
                  </a:lnTo>
                  <a:lnTo>
                    <a:pt x="121" y="121"/>
                  </a:lnTo>
                  <a:lnTo>
                    <a:pt x="117" y="122"/>
                  </a:lnTo>
                  <a:lnTo>
                    <a:pt x="112" y="123"/>
                  </a:lnTo>
                  <a:lnTo>
                    <a:pt x="106" y="123"/>
                  </a:lnTo>
                  <a:lnTo>
                    <a:pt x="102" y="122"/>
                  </a:lnTo>
                  <a:lnTo>
                    <a:pt x="96" y="121"/>
                  </a:lnTo>
                  <a:lnTo>
                    <a:pt x="94" y="131"/>
                  </a:lnTo>
                  <a:lnTo>
                    <a:pt x="88" y="140"/>
                  </a:lnTo>
                  <a:lnTo>
                    <a:pt x="80" y="146"/>
                  </a:lnTo>
                  <a:lnTo>
                    <a:pt x="69" y="148"/>
                  </a:lnTo>
                  <a:lnTo>
                    <a:pt x="59" y="146"/>
                  </a:lnTo>
                  <a:lnTo>
                    <a:pt x="51" y="140"/>
                  </a:lnTo>
                  <a:lnTo>
                    <a:pt x="45" y="131"/>
                  </a:lnTo>
                  <a:lnTo>
                    <a:pt x="42" y="121"/>
                  </a:lnTo>
                  <a:lnTo>
                    <a:pt x="36" y="123"/>
                  </a:lnTo>
                  <a:lnTo>
                    <a:pt x="31" y="124"/>
                  </a:lnTo>
                  <a:lnTo>
                    <a:pt x="26" y="124"/>
                  </a:lnTo>
                  <a:lnTo>
                    <a:pt x="21" y="123"/>
                  </a:lnTo>
                  <a:lnTo>
                    <a:pt x="16" y="122"/>
                  </a:lnTo>
                  <a:lnTo>
                    <a:pt x="12" y="120"/>
                  </a:lnTo>
                  <a:lnTo>
                    <a:pt x="8" y="116"/>
                  </a:lnTo>
                  <a:lnTo>
                    <a:pt x="5" y="111"/>
                  </a:lnTo>
                  <a:lnTo>
                    <a:pt x="1" y="101"/>
                  </a:lnTo>
                  <a:lnTo>
                    <a:pt x="3" y="92"/>
                  </a:lnTo>
                  <a:lnTo>
                    <a:pt x="7" y="83"/>
                  </a:lnTo>
                  <a:lnTo>
                    <a:pt x="14" y="75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07" name="Freeform 79"/>
            <p:cNvSpPr>
              <a:spLocks/>
            </p:cNvSpPr>
            <p:nvPr/>
          </p:nvSpPr>
          <p:spPr bwMode="auto">
            <a:xfrm>
              <a:off x="2579" y="2473"/>
              <a:ext cx="20" cy="21"/>
            </a:xfrm>
            <a:custGeom>
              <a:avLst/>
              <a:gdLst>
                <a:gd name="T0" fmla="*/ 1 w 39"/>
                <a:gd name="T1" fmla="*/ 1 h 40"/>
                <a:gd name="T2" fmla="*/ 1 w 39"/>
                <a:gd name="T3" fmla="*/ 1 h 40"/>
                <a:gd name="T4" fmla="*/ 1 w 39"/>
                <a:gd name="T5" fmla="*/ 1 h 40"/>
                <a:gd name="T6" fmla="*/ 1 w 39"/>
                <a:gd name="T7" fmla="*/ 1 h 40"/>
                <a:gd name="T8" fmla="*/ 1 w 39"/>
                <a:gd name="T9" fmla="*/ 1 h 40"/>
                <a:gd name="T10" fmla="*/ 1 w 39"/>
                <a:gd name="T11" fmla="*/ 1 h 40"/>
                <a:gd name="T12" fmla="*/ 1 w 39"/>
                <a:gd name="T13" fmla="*/ 1 h 40"/>
                <a:gd name="T14" fmla="*/ 1 w 39"/>
                <a:gd name="T15" fmla="*/ 1 h 40"/>
                <a:gd name="T16" fmla="*/ 1 w 39"/>
                <a:gd name="T17" fmla="*/ 0 h 40"/>
                <a:gd name="T18" fmla="*/ 1 w 39"/>
                <a:gd name="T19" fmla="*/ 1 h 40"/>
                <a:gd name="T20" fmla="*/ 1 w 39"/>
                <a:gd name="T21" fmla="*/ 1 h 40"/>
                <a:gd name="T22" fmla="*/ 1 w 39"/>
                <a:gd name="T23" fmla="*/ 1 h 40"/>
                <a:gd name="T24" fmla="*/ 0 w 39"/>
                <a:gd name="T25" fmla="*/ 1 h 40"/>
                <a:gd name="T26" fmla="*/ 1 w 39"/>
                <a:gd name="T27" fmla="*/ 1 h 40"/>
                <a:gd name="T28" fmla="*/ 1 w 39"/>
                <a:gd name="T29" fmla="*/ 1 h 40"/>
                <a:gd name="T30" fmla="*/ 1 w 39"/>
                <a:gd name="T31" fmla="*/ 1 h 40"/>
                <a:gd name="T32" fmla="*/ 1 w 39"/>
                <a:gd name="T33" fmla="*/ 1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9" h="40">
                  <a:moveTo>
                    <a:pt x="19" y="40"/>
                  </a:moveTo>
                  <a:lnTo>
                    <a:pt x="27" y="39"/>
                  </a:lnTo>
                  <a:lnTo>
                    <a:pt x="33" y="34"/>
                  </a:lnTo>
                  <a:lnTo>
                    <a:pt x="38" y="27"/>
                  </a:lnTo>
                  <a:lnTo>
                    <a:pt x="39" y="20"/>
                  </a:lnTo>
                  <a:lnTo>
                    <a:pt x="38" y="12"/>
                  </a:lnTo>
                  <a:lnTo>
                    <a:pt x="33" y="5"/>
                  </a:lnTo>
                  <a:lnTo>
                    <a:pt x="27" y="1"/>
                  </a:lnTo>
                  <a:lnTo>
                    <a:pt x="19" y="0"/>
                  </a:lnTo>
                  <a:lnTo>
                    <a:pt x="12" y="1"/>
                  </a:lnTo>
                  <a:lnTo>
                    <a:pt x="6" y="5"/>
                  </a:lnTo>
                  <a:lnTo>
                    <a:pt x="1" y="12"/>
                  </a:lnTo>
                  <a:lnTo>
                    <a:pt x="0" y="20"/>
                  </a:lnTo>
                  <a:lnTo>
                    <a:pt x="1" y="27"/>
                  </a:lnTo>
                  <a:lnTo>
                    <a:pt x="6" y="34"/>
                  </a:lnTo>
                  <a:lnTo>
                    <a:pt x="12" y="39"/>
                  </a:lnTo>
                  <a:lnTo>
                    <a:pt x="19" y="4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08" name="Freeform 80"/>
            <p:cNvSpPr>
              <a:spLocks/>
            </p:cNvSpPr>
            <p:nvPr/>
          </p:nvSpPr>
          <p:spPr bwMode="auto">
            <a:xfrm>
              <a:off x="2642" y="1923"/>
              <a:ext cx="68" cy="74"/>
            </a:xfrm>
            <a:custGeom>
              <a:avLst/>
              <a:gdLst>
                <a:gd name="T0" fmla="*/ 1 w 136"/>
                <a:gd name="T1" fmla="*/ 1 h 147"/>
                <a:gd name="T2" fmla="*/ 0 w 136"/>
                <a:gd name="T3" fmla="*/ 1 h 147"/>
                <a:gd name="T4" fmla="*/ 1 w 136"/>
                <a:gd name="T5" fmla="*/ 1 h 147"/>
                <a:gd name="T6" fmla="*/ 1 w 136"/>
                <a:gd name="T7" fmla="*/ 1 h 147"/>
                <a:gd name="T8" fmla="*/ 1 w 136"/>
                <a:gd name="T9" fmla="*/ 1 h 147"/>
                <a:gd name="T10" fmla="*/ 1 w 136"/>
                <a:gd name="T11" fmla="*/ 1 h 147"/>
                <a:gd name="T12" fmla="*/ 1 w 136"/>
                <a:gd name="T13" fmla="*/ 1 h 147"/>
                <a:gd name="T14" fmla="*/ 1 w 136"/>
                <a:gd name="T15" fmla="*/ 1 h 147"/>
                <a:gd name="T16" fmla="*/ 1 w 136"/>
                <a:gd name="T17" fmla="*/ 1 h 147"/>
                <a:gd name="T18" fmla="*/ 1 w 136"/>
                <a:gd name="T19" fmla="*/ 1 h 147"/>
                <a:gd name="T20" fmla="*/ 1 w 136"/>
                <a:gd name="T21" fmla="*/ 1 h 147"/>
                <a:gd name="T22" fmla="*/ 1 w 136"/>
                <a:gd name="T23" fmla="*/ 1 h 147"/>
                <a:gd name="T24" fmla="*/ 1 w 136"/>
                <a:gd name="T25" fmla="*/ 1 h 147"/>
                <a:gd name="T26" fmla="*/ 1 w 136"/>
                <a:gd name="T27" fmla="*/ 1 h 147"/>
                <a:gd name="T28" fmla="*/ 1 w 136"/>
                <a:gd name="T29" fmla="*/ 1 h 147"/>
                <a:gd name="T30" fmla="*/ 1 w 136"/>
                <a:gd name="T31" fmla="*/ 1 h 147"/>
                <a:gd name="T32" fmla="*/ 1 w 136"/>
                <a:gd name="T33" fmla="*/ 1 h 147"/>
                <a:gd name="T34" fmla="*/ 1 w 136"/>
                <a:gd name="T35" fmla="*/ 1 h 147"/>
                <a:gd name="T36" fmla="*/ 1 w 136"/>
                <a:gd name="T37" fmla="*/ 1 h 147"/>
                <a:gd name="T38" fmla="*/ 1 w 136"/>
                <a:gd name="T39" fmla="*/ 1 h 147"/>
                <a:gd name="T40" fmla="*/ 1 w 136"/>
                <a:gd name="T41" fmla="*/ 1 h 147"/>
                <a:gd name="T42" fmla="*/ 1 w 136"/>
                <a:gd name="T43" fmla="*/ 1 h 147"/>
                <a:gd name="T44" fmla="*/ 1 w 136"/>
                <a:gd name="T45" fmla="*/ 1 h 147"/>
                <a:gd name="T46" fmla="*/ 1 w 136"/>
                <a:gd name="T47" fmla="*/ 1 h 147"/>
                <a:gd name="T48" fmla="*/ 1 w 136"/>
                <a:gd name="T49" fmla="*/ 1 h 147"/>
                <a:gd name="T50" fmla="*/ 1 w 136"/>
                <a:gd name="T51" fmla="*/ 1 h 147"/>
                <a:gd name="T52" fmla="*/ 1 w 136"/>
                <a:gd name="T53" fmla="*/ 1 h 147"/>
                <a:gd name="T54" fmla="*/ 1 w 136"/>
                <a:gd name="T55" fmla="*/ 1 h 147"/>
                <a:gd name="T56" fmla="*/ 1 w 136"/>
                <a:gd name="T57" fmla="*/ 1 h 147"/>
                <a:gd name="T58" fmla="*/ 1 w 136"/>
                <a:gd name="T59" fmla="*/ 1 h 147"/>
                <a:gd name="T60" fmla="*/ 1 w 136"/>
                <a:gd name="T61" fmla="*/ 1 h 147"/>
                <a:gd name="T62" fmla="*/ 1 w 136"/>
                <a:gd name="T63" fmla="*/ 1 h 14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136" h="147">
                  <a:moveTo>
                    <a:pt x="14" y="74"/>
                  </a:moveTo>
                  <a:lnTo>
                    <a:pt x="6" y="66"/>
                  </a:lnTo>
                  <a:lnTo>
                    <a:pt x="1" y="57"/>
                  </a:lnTo>
                  <a:lnTo>
                    <a:pt x="0" y="47"/>
                  </a:lnTo>
                  <a:lnTo>
                    <a:pt x="4" y="36"/>
                  </a:lnTo>
                  <a:lnTo>
                    <a:pt x="7" y="33"/>
                  </a:lnTo>
                  <a:lnTo>
                    <a:pt x="11" y="30"/>
                  </a:lnTo>
                  <a:lnTo>
                    <a:pt x="15" y="26"/>
                  </a:lnTo>
                  <a:lnTo>
                    <a:pt x="20" y="25"/>
                  </a:lnTo>
                  <a:lnTo>
                    <a:pt x="25" y="24"/>
                  </a:lnTo>
                  <a:lnTo>
                    <a:pt x="30" y="24"/>
                  </a:lnTo>
                  <a:lnTo>
                    <a:pt x="35" y="25"/>
                  </a:lnTo>
                  <a:lnTo>
                    <a:pt x="41" y="27"/>
                  </a:lnTo>
                  <a:lnTo>
                    <a:pt x="43" y="16"/>
                  </a:lnTo>
                  <a:lnTo>
                    <a:pt x="50" y="8"/>
                  </a:lnTo>
                  <a:lnTo>
                    <a:pt x="58" y="2"/>
                  </a:lnTo>
                  <a:lnTo>
                    <a:pt x="68" y="0"/>
                  </a:lnTo>
                  <a:lnTo>
                    <a:pt x="79" y="2"/>
                  </a:lnTo>
                  <a:lnTo>
                    <a:pt x="87" y="8"/>
                  </a:lnTo>
                  <a:lnTo>
                    <a:pt x="92" y="16"/>
                  </a:lnTo>
                  <a:lnTo>
                    <a:pt x="95" y="26"/>
                  </a:lnTo>
                  <a:lnTo>
                    <a:pt x="101" y="24"/>
                  </a:lnTo>
                  <a:lnTo>
                    <a:pt x="105" y="23"/>
                  </a:lnTo>
                  <a:lnTo>
                    <a:pt x="111" y="23"/>
                  </a:lnTo>
                  <a:lnTo>
                    <a:pt x="116" y="24"/>
                  </a:lnTo>
                  <a:lnTo>
                    <a:pt x="121" y="25"/>
                  </a:lnTo>
                  <a:lnTo>
                    <a:pt x="126" y="28"/>
                  </a:lnTo>
                  <a:lnTo>
                    <a:pt x="129" y="32"/>
                  </a:lnTo>
                  <a:lnTo>
                    <a:pt x="133" y="35"/>
                  </a:lnTo>
                  <a:lnTo>
                    <a:pt x="136" y="46"/>
                  </a:lnTo>
                  <a:lnTo>
                    <a:pt x="135" y="55"/>
                  </a:lnTo>
                  <a:lnTo>
                    <a:pt x="130" y="65"/>
                  </a:lnTo>
                  <a:lnTo>
                    <a:pt x="122" y="72"/>
                  </a:lnTo>
                  <a:lnTo>
                    <a:pt x="130" y="80"/>
                  </a:lnTo>
                  <a:lnTo>
                    <a:pt x="135" y="89"/>
                  </a:lnTo>
                  <a:lnTo>
                    <a:pt x="136" y="100"/>
                  </a:lnTo>
                  <a:lnTo>
                    <a:pt x="133" y="110"/>
                  </a:lnTo>
                  <a:lnTo>
                    <a:pt x="129" y="114"/>
                  </a:lnTo>
                  <a:lnTo>
                    <a:pt x="126" y="117"/>
                  </a:lnTo>
                  <a:lnTo>
                    <a:pt x="121" y="121"/>
                  </a:lnTo>
                  <a:lnTo>
                    <a:pt x="117" y="122"/>
                  </a:lnTo>
                  <a:lnTo>
                    <a:pt x="112" y="123"/>
                  </a:lnTo>
                  <a:lnTo>
                    <a:pt x="106" y="123"/>
                  </a:lnTo>
                  <a:lnTo>
                    <a:pt x="102" y="122"/>
                  </a:lnTo>
                  <a:lnTo>
                    <a:pt x="96" y="121"/>
                  </a:lnTo>
                  <a:lnTo>
                    <a:pt x="94" y="131"/>
                  </a:lnTo>
                  <a:lnTo>
                    <a:pt x="88" y="139"/>
                  </a:lnTo>
                  <a:lnTo>
                    <a:pt x="80" y="145"/>
                  </a:lnTo>
                  <a:lnTo>
                    <a:pt x="69" y="147"/>
                  </a:lnTo>
                  <a:lnTo>
                    <a:pt x="59" y="145"/>
                  </a:lnTo>
                  <a:lnTo>
                    <a:pt x="51" y="139"/>
                  </a:lnTo>
                  <a:lnTo>
                    <a:pt x="45" y="131"/>
                  </a:lnTo>
                  <a:lnTo>
                    <a:pt x="42" y="121"/>
                  </a:lnTo>
                  <a:lnTo>
                    <a:pt x="36" y="123"/>
                  </a:lnTo>
                  <a:lnTo>
                    <a:pt x="31" y="124"/>
                  </a:lnTo>
                  <a:lnTo>
                    <a:pt x="26" y="124"/>
                  </a:lnTo>
                  <a:lnTo>
                    <a:pt x="21" y="123"/>
                  </a:lnTo>
                  <a:lnTo>
                    <a:pt x="16" y="122"/>
                  </a:lnTo>
                  <a:lnTo>
                    <a:pt x="12" y="119"/>
                  </a:lnTo>
                  <a:lnTo>
                    <a:pt x="8" y="116"/>
                  </a:lnTo>
                  <a:lnTo>
                    <a:pt x="5" y="111"/>
                  </a:lnTo>
                  <a:lnTo>
                    <a:pt x="1" y="101"/>
                  </a:lnTo>
                  <a:lnTo>
                    <a:pt x="3" y="92"/>
                  </a:lnTo>
                  <a:lnTo>
                    <a:pt x="7" y="83"/>
                  </a:lnTo>
                  <a:lnTo>
                    <a:pt x="14" y="74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09" name="Freeform 81"/>
            <p:cNvSpPr>
              <a:spLocks/>
            </p:cNvSpPr>
            <p:nvPr/>
          </p:nvSpPr>
          <p:spPr bwMode="auto">
            <a:xfrm>
              <a:off x="2667" y="1949"/>
              <a:ext cx="20" cy="20"/>
            </a:xfrm>
            <a:custGeom>
              <a:avLst/>
              <a:gdLst>
                <a:gd name="T0" fmla="*/ 1 w 39"/>
                <a:gd name="T1" fmla="*/ 1 h 39"/>
                <a:gd name="T2" fmla="*/ 1 w 39"/>
                <a:gd name="T3" fmla="*/ 1 h 39"/>
                <a:gd name="T4" fmla="*/ 1 w 39"/>
                <a:gd name="T5" fmla="*/ 1 h 39"/>
                <a:gd name="T6" fmla="*/ 1 w 39"/>
                <a:gd name="T7" fmla="*/ 1 h 39"/>
                <a:gd name="T8" fmla="*/ 1 w 39"/>
                <a:gd name="T9" fmla="*/ 1 h 39"/>
                <a:gd name="T10" fmla="*/ 1 w 39"/>
                <a:gd name="T11" fmla="*/ 1 h 39"/>
                <a:gd name="T12" fmla="*/ 1 w 39"/>
                <a:gd name="T13" fmla="*/ 1 h 39"/>
                <a:gd name="T14" fmla="*/ 1 w 39"/>
                <a:gd name="T15" fmla="*/ 1 h 39"/>
                <a:gd name="T16" fmla="*/ 1 w 39"/>
                <a:gd name="T17" fmla="*/ 0 h 39"/>
                <a:gd name="T18" fmla="*/ 1 w 39"/>
                <a:gd name="T19" fmla="*/ 1 h 39"/>
                <a:gd name="T20" fmla="*/ 1 w 39"/>
                <a:gd name="T21" fmla="*/ 1 h 39"/>
                <a:gd name="T22" fmla="*/ 1 w 39"/>
                <a:gd name="T23" fmla="*/ 1 h 39"/>
                <a:gd name="T24" fmla="*/ 0 w 39"/>
                <a:gd name="T25" fmla="*/ 1 h 39"/>
                <a:gd name="T26" fmla="*/ 1 w 39"/>
                <a:gd name="T27" fmla="*/ 1 h 39"/>
                <a:gd name="T28" fmla="*/ 1 w 39"/>
                <a:gd name="T29" fmla="*/ 1 h 39"/>
                <a:gd name="T30" fmla="*/ 1 w 39"/>
                <a:gd name="T31" fmla="*/ 1 h 39"/>
                <a:gd name="T32" fmla="*/ 1 w 39"/>
                <a:gd name="T33" fmla="*/ 1 h 3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9" h="39">
                  <a:moveTo>
                    <a:pt x="19" y="39"/>
                  </a:moveTo>
                  <a:lnTo>
                    <a:pt x="28" y="38"/>
                  </a:lnTo>
                  <a:lnTo>
                    <a:pt x="33" y="33"/>
                  </a:lnTo>
                  <a:lnTo>
                    <a:pt x="38" y="27"/>
                  </a:lnTo>
                  <a:lnTo>
                    <a:pt x="39" y="19"/>
                  </a:lnTo>
                  <a:lnTo>
                    <a:pt x="38" y="12"/>
                  </a:lnTo>
                  <a:lnTo>
                    <a:pt x="33" y="5"/>
                  </a:lnTo>
                  <a:lnTo>
                    <a:pt x="28" y="1"/>
                  </a:lnTo>
                  <a:lnTo>
                    <a:pt x="19" y="0"/>
                  </a:lnTo>
                  <a:lnTo>
                    <a:pt x="13" y="1"/>
                  </a:lnTo>
                  <a:lnTo>
                    <a:pt x="6" y="5"/>
                  </a:lnTo>
                  <a:lnTo>
                    <a:pt x="1" y="12"/>
                  </a:lnTo>
                  <a:lnTo>
                    <a:pt x="0" y="19"/>
                  </a:lnTo>
                  <a:lnTo>
                    <a:pt x="1" y="27"/>
                  </a:lnTo>
                  <a:lnTo>
                    <a:pt x="6" y="33"/>
                  </a:lnTo>
                  <a:lnTo>
                    <a:pt x="13" y="38"/>
                  </a:lnTo>
                  <a:lnTo>
                    <a:pt x="19" y="39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10" name="Freeform 82"/>
            <p:cNvSpPr>
              <a:spLocks/>
            </p:cNvSpPr>
            <p:nvPr/>
          </p:nvSpPr>
          <p:spPr bwMode="auto">
            <a:xfrm>
              <a:off x="2593" y="1695"/>
              <a:ext cx="30" cy="30"/>
            </a:xfrm>
            <a:custGeom>
              <a:avLst/>
              <a:gdLst>
                <a:gd name="T0" fmla="*/ 1 w 60"/>
                <a:gd name="T1" fmla="*/ 1 h 59"/>
                <a:gd name="T2" fmla="*/ 1 w 60"/>
                <a:gd name="T3" fmla="*/ 1 h 59"/>
                <a:gd name="T4" fmla="*/ 1 w 60"/>
                <a:gd name="T5" fmla="*/ 1 h 59"/>
                <a:gd name="T6" fmla="*/ 1 w 60"/>
                <a:gd name="T7" fmla="*/ 1 h 59"/>
                <a:gd name="T8" fmla="*/ 1 w 60"/>
                <a:gd name="T9" fmla="*/ 1 h 59"/>
                <a:gd name="T10" fmla="*/ 1 w 60"/>
                <a:gd name="T11" fmla="*/ 1 h 59"/>
                <a:gd name="T12" fmla="*/ 1 w 60"/>
                <a:gd name="T13" fmla="*/ 1 h 59"/>
                <a:gd name="T14" fmla="*/ 1 w 60"/>
                <a:gd name="T15" fmla="*/ 1 h 59"/>
                <a:gd name="T16" fmla="*/ 1 w 60"/>
                <a:gd name="T17" fmla="*/ 0 h 59"/>
                <a:gd name="T18" fmla="*/ 1 w 60"/>
                <a:gd name="T19" fmla="*/ 1 h 59"/>
                <a:gd name="T20" fmla="*/ 1 w 60"/>
                <a:gd name="T21" fmla="*/ 1 h 59"/>
                <a:gd name="T22" fmla="*/ 1 w 60"/>
                <a:gd name="T23" fmla="*/ 1 h 59"/>
                <a:gd name="T24" fmla="*/ 0 w 60"/>
                <a:gd name="T25" fmla="*/ 1 h 59"/>
                <a:gd name="T26" fmla="*/ 1 w 60"/>
                <a:gd name="T27" fmla="*/ 1 h 59"/>
                <a:gd name="T28" fmla="*/ 1 w 60"/>
                <a:gd name="T29" fmla="*/ 1 h 59"/>
                <a:gd name="T30" fmla="*/ 1 w 60"/>
                <a:gd name="T31" fmla="*/ 1 h 59"/>
                <a:gd name="T32" fmla="*/ 1 w 60"/>
                <a:gd name="T33" fmla="*/ 1 h 59"/>
                <a:gd name="T34" fmla="*/ 1 w 60"/>
                <a:gd name="T35" fmla="*/ 1 h 59"/>
                <a:gd name="T36" fmla="*/ 1 w 60"/>
                <a:gd name="T37" fmla="*/ 1 h 59"/>
                <a:gd name="T38" fmla="*/ 1 w 60"/>
                <a:gd name="T39" fmla="*/ 1 h 59"/>
                <a:gd name="T40" fmla="*/ 1 w 60"/>
                <a:gd name="T41" fmla="*/ 1 h 59"/>
                <a:gd name="T42" fmla="*/ 1 w 60"/>
                <a:gd name="T43" fmla="*/ 1 h 59"/>
                <a:gd name="T44" fmla="*/ 1 w 60"/>
                <a:gd name="T45" fmla="*/ 1 h 59"/>
                <a:gd name="T46" fmla="*/ 1 w 60"/>
                <a:gd name="T47" fmla="*/ 1 h 59"/>
                <a:gd name="T48" fmla="*/ 1 w 60"/>
                <a:gd name="T49" fmla="*/ 1 h 59"/>
                <a:gd name="T50" fmla="*/ 1 w 60"/>
                <a:gd name="T51" fmla="*/ 1 h 59"/>
                <a:gd name="T52" fmla="*/ 1 w 60"/>
                <a:gd name="T53" fmla="*/ 1 h 59"/>
                <a:gd name="T54" fmla="*/ 1 w 60"/>
                <a:gd name="T55" fmla="*/ 1 h 59"/>
                <a:gd name="T56" fmla="*/ 1 w 60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59">
                  <a:moveTo>
                    <a:pt x="60" y="29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5" y="13"/>
                  </a:lnTo>
                  <a:lnTo>
                    <a:pt x="51" y="9"/>
                  </a:lnTo>
                  <a:lnTo>
                    <a:pt x="47" y="5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10" y="9"/>
                  </a:lnTo>
                  <a:lnTo>
                    <a:pt x="3" y="18"/>
                  </a:lnTo>
                  <a:lnTo>
                    <a:pt x="0" y="29"/>
                  </a:lnTo>
                  <a:lnTo>
                    <a:pt x="2" y="35"/>
                  </a:lnTo>
                  <a:lnTo>
                    <a:pt x="3" y="41"/>
                  </a:lnTo>
                  <a:lnTo>
                    <a:pt x="6" y="46"/>
                  </a:lnTo>
                  <a:lnTo>
                    <a:pt x="10" y="50"/>
                  </a:lnTo>
                  <a:lnTo>
                    <a:pt x="14" y="54"/>
                  </a:lnTo>
                  <a:lnTo>
                    <a:pt x="19" y="57"/>
                  </a:lnTo>
                  <a:lnTo>
                    <a:pt x="25" y="58"/>
                  </a:lnTo>
                  <a:lnTo>
                    <a:pt x="30" y="59"/>
                  </a:lnTo>
                  <a:lnTo>
                    <a:pt x="36" y="58"/>
                  </a:lnTo>
                  <a:lnTo>
                    <a:pt x="42" y="57"/>
                  </a:lnTo>
                  <a:lnTo>
                    <a:pt x="47" y="54"/>
                  </a:lnTo>
                  <a:lnTo>
                    <a:pt x="51" y="50"/>
                  </a:lnTo>
                  <a:lnTo>
                    <a:pt x="55" y="46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29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11" name="Freeform 83"/>
            <p:cNvSpPr>
              <a:spLocks/>
            </p:cNvSpPr>
            <p:nvPr/>
          </p:nvSpPr>
          <p:spPr bwMode="auto">
            <a:xfrm>
              <a:off x="2601" y="1702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1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4" y="24"/>
                  </a:lnTo>
                  <a:lnTo>
                    <a:pt x="2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2" y="10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11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6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12" name="Freeform 84"/>
            <p:cNvSpPr>
              <a:spLocks/>
            </p:cNvSpPr>
            <p:nvPr/>
          </p:nvSpPr>
          <p:spPr bwMode="auto">
            <a:xfrm>
              <a:off x="2352" y="1812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0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5"/>
                  </a:lnTo>
                  <a:lnTo>
                    <a:pt x="57" y="19"/>
                  </a:lnTo>
                  <a:lnTo>
                    <a:pt x="54" y="14"/>
                  </a:lnTo>
                  <a:lnTo>
                    <a:pt x="51" y="10"/>
                  </a:lnTo>
                  <a:lnTo>
                    <a:pt x="46" y="6"/>
                  </a:lnTo>
                  <a:lnTo>
                    <a:pt x="41" y="3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8" y="10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2" y="42"/>
                  </a:lnTo>
                  <a:lnTo>
                    <a:pt x="4" y="46"/>
                  </a:lnTo>
                  <a:lnTo>
                    <a:pt x="8" y="51"/>
                  </a:lnTo>
                  <a:lnTo>
                    <a:pt x="13" y="54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1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7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13" name="Freeform 85"/>
            <p:cNvSpPr>
              <a:spLocks/>
            </p:cNvSpPr>
            <p:nvPr/>
          </p:nvSpPr>
          <p:spPr bwMode="auto">
            <a:xfrm>
              <a:off x="2359" y="1819"/>
              <a:ext cx="15" cy="15"/>
            </a:xfrm>
            <a:custGeom>
              <a:avLst/>
              <a:gdLst>
                <a:gd name="T0" fmla="*/ 1 w 29"/>
                <a:gd name="T1" fmla="*/ 1 h 30"/>
                <a:gd name="T2" fmla="*/ 1 w 29"/>
                <a:gd name="T3" fmla="*/ 1 h 30"/>
                <a:gd name="T4" fmla="*/ 1 w 29"/>
                <a:gd name="T5" fmla="*/ 1 h 30"/>
                <a:gd name="T6" fmla="*/ 1 w 29"/>
                <a:gd name="T7" fmla="*/ 1 h 30"/>
                <a:gd name="T8" fmla="*/ 1 w 29"/>
                <a:gd name="T9" fmla="*/ 1 h 30"/>
                <a:gd name="T10" fmla="*/ 1 w 29"/>
                <a:gd name="T11" fmla="*/ 1 h 30"/>
                <a:gd name="T12" fmla="*/ 1 w 29"/>
                <a:gd name="T13" fmla="*/ 1 h 30"/>
                <a:gd name="T14" fmla="*/ 0 w 29"/>
                <a:gd name="T15" fmla="*/ 1 h 30"/>
                <a:gd name="T16" fmla="*/ 0 w 29"/>
                <a:gd name="T17" fmla="*/ 1 h 30"/>
                <a:gd name="T18" fmla="*/ 0 w 29"/>
                <a:gd name="T19" fmla="*/ 1 h 30"/>
                <a:gd name="T20" fmla="*/ 1 w 29"/>
                <a:gd name="T21" fmla="*/ 1 h 30"/>
                <a:gd name="T22" fmla="*/ 1 w 29"/>
                <a:gd name="T23" fmla="*/ 1 h 30"/>
                <a:gd name="T24" fmla="*/ 1 w 29"/>
                <a:gd name="T25" fmla="*/ 1 h 30"/>
                <a:gd name="T26" fmla="*/ 1 w 29"/>
                <a:gd name="T27" fmla="*/ 1 h 30"/>
                <a:gd name="T28" fmla="*/ 1 w 29"/>
                <a:gd name="T29" fmla="*/ 1 h 30"/>
                <a:gd name="T30" fmla="*/ 1 w 29"/>
                <a:gd name="T31" fmla="*/ 0 h 30"/>
                <a:gd name="T32" fmla="*/ 1 w 29"/>
                <a:gd name="T33" fmla="*/ 0 h 30"/>
                <a:gd name="T34" fmla="*/ 1 w 29"/>
                <a:gd name="T35" fmla="*/ 0 h 30"/>
                <a:gd name="T36" fmla="*/ 1 w 29"/>
                <a:gd name="T37" fmla="*/ 1 h 30"/>
                <a:gd name="T38" fmla="*/ 1 w 29"/>
                <a:gd name="T39" fmla="*/ 1 h 30"/>
                <a:gd name="T40" fmla="*/ 1 w 29"/>
                <a:gd name="T41" fmla="*/ 1 h 30"/>
                <a:gd name="T42" fmla="*/ 1 w 29"/>
                <a:gd name="T43" fmla="*/ 1 h 30"/>
                <a:gd name="T44" fmla="*/ 1 w 29"/>
                <a:gd name="T45" fmla="*/ 1 h 30"/>
                <a:gd name="T46" fmla="*/ 1 w 29"/>
                <a:gd name="T47" fmla="*/ 1 h 30"/>
                <a:gd name="T48" fmla="*/ 1 w 29"/>
                <a:gd name="T49" fmla="*/ 1 h 30"/>
                <a:gd name="T50" fmla="*/ 1 w 29"/>
                <a:gd name="T51" fmla="*/ 1 h 30"/>
                <a:gd name="T52" fmla="*/ 1 w 29"/>
                <a:gd name="T53" fmla="*/ 1 h 30"/>
                <a:gd name="T54" fmla="*/ 1 w 29"/>
                <a:gd name="T55" fmla="*/ 1 h 30"/>
                <a:gd name="T56" fmla="*/ 1 w 29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29" h="30">
                  <a:moveTo>
                    <a:pt x="15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4" y="26"/>
                  </a:lnTo>
                  <a:lnTo>
                    <a:pt x="2" y="23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1" y="10"/>
                  </a:lnTo>
                  <a:lnTo>
                    <a:pt x="2" y="7"/>
                  </a:lnTo>
                  <a:lnTo>
                    <a:pt x="4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8" y="10"/>
                  </a:lnTo>
                  <a:lnTo>
                    <a:pt x="29" y="13"/>
                  </a:lnTo>
                  <a:lnTo>
                    <a:pt x="29" y="15"/>
                  </a:lnTo>
                  <a:lnTo>
                    <a:pt x="28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14" name="Freeform 86"/>
            <p:cNvSpPr>
              <a:spLocks/>
            </p:cNvSpPr>
            <p:nvPr/>
          </p:nvSpPr>
          <p:spPr bwMode="auto">
            <a:xfrm>
              <a:off x="2336" y="1607"/>
              <a:ext cx="30" cy="29"/>
            </a:xfrm>
            <a:custGeom>
              <a:avLst/>
              <a:gdLst>
                <a:gd name="T0" fmla="*/ 1 w 60"/>
                <a:gd name="T1" fmla="*/ 0 h 59"/>
                <a:gd name="T2" fmla="*/ 1 w 60"/>
                <a:gd name="T3" fmla="*/ 0 h 59"/>
                <a:gd name="T4" fmla="*/ 1 w 60"/>
                <a:gd name="T5" fmla="*/ 0 h 59"/>
                <a:gd name="T6" fmla="*/ 1 w 60"/>
                <a:gd name="T7" fmla="*/ 0 h 59"/>
                <a:gd name="T8" fmla="*/ 1 w 60"/>
                <a:gd name="T9" fmla="*/ 0 h 59"/>
                <a:gd name="T10" fmla="*/ 1 w 60"/>
                <a:gd name="T11" fmla="*/ 0 h 59"/>
                <a:gd name="T12" fmla="*/ 1 w 60"/>
                <a:gd name="T13" fmla="*/ 0 h 59"/>
                <a:gd name="T14" fmla="*/ 1 w 60"/>
                <a:gd name="T15" fmla="*/ 0 h 59"/>
                <a:gd name="T16" fmla="*/ 1 w 60"/>
                <a:gd name="T17" fmla="*/ 0 h 59"/>
                <a:gd name="T18" fmla="*/ 1 w 60"/>
                <a:gd name="T19" fmla="*/ 0 h 59"/>
                <a:gd name="T20" fmla="*/ 1 w 60"/>
                <a:gd name="T21" fmla="*/ 0 h 59"/>
                <a:gd name="T22" fmla="*/ 1 w 60"/>
                <a:gd name="T23" fmla="*/ 0 h 59"/>
                <a:gd name="T24" fmla="*/ 0 w 60"/>
                <a:gd name="T25" fmla="*/ 0 h 59"/>
                <a:gd name="T26" fmla="*/ 1 w 60"/>
                <a:gd name="T27" fmla="*/ 0 h 59"/>
                <a:gd name="T28" fmla="*/ 1 w 60"/>
                <a:gd name="T29" fmla="*/ 0 h 59"/>
                <a:gd name="T30" fmla="*/ 1 w 60"/>
                <a:gd name="T31" fmla="*/ 0 h 59"/>
                <a:gd name="T32" fmla="*/ 1 w 60"/>
                <a:gd name="T33" fmla="*/ 0 h 59"/>
                <a:gd name="T34" fmla="*/ 1 w 60"/>
                <a:gd name="T35" fmla="*/ 0 h 59"/>
                <a:gd name="T36" fmla="*/ 1 w 60"/>
                <a:gd name="T37" fmla="*/ 0 h 59"/>
                <a:gd name="T38" fmla="*/ 1 w 60"/>
                <a:gd name="T39" fmla="*/ 0 h 59"/>
                <a:gd name="T40" fmla="*/ 1 w 60"/>
                <a:gd name="T41" fmla="*/ 0 h 59"/>
                <a:gd name="T42" fmla="*/ 1 w 60"/>
                <a:gd name="T43" fmla="*/ 0 h 59"/>
                <a:gd name="T44" fmla="*/ 1 w 60"/>
                <a:gd name="T45" fmla="*/ 0 h 59"/>
                <a:gd name="T46" fmla="*/ 1 w 60"/>
                <a:gd name="T47" fmla="*/ 0 h 59"/>
                <a:gd name="T48" fmla="*/ 1 w 60"/>
                <a:gd name="T49" fmla="*/ 0 h 59"/>
                <a:gd name="T50" fmla="*/ 1 w 60"/>
                <a:gd name="T51" fmla="*/ 0 h 59"/>
                <a:gd name="T52" fmla="*/ 1 w 60"/>
                <a:gd name="T53" fmla="*/ 0 h 59"/>
                <a:gd name="T54" fmla="*/ 1 w 60"/>
                <a:gd name="T55" fmla="*/ 0 h 59"/>
                <a:gd name="T56" fmla="*/ 1 w 60"/>
                <a:gd name="T57" fmla="*/ 0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59">
                  <a:moveTo>
                    <a:pt x="60" y="30"/>
                  </a:moveTo>
                  <a:lnTo>
                    <a:pt x="58" y="24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8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1"/>
                  </a:lnTo>
                  <a:lnTo>
                    <a:pt x="5" y="46"/>
                  </a:lnTo>
                  <a:lnTo>
                    <a:pt x="9" y="51"/>
                  </a:lnTo>
                  <a:lnTo>
                    <a:pt x="13" y="54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5" y="59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0" y="51"/>
                  </a:lnTo>
                  <a:lnTo>
                    <a:pt x="54" y="46"/>
                  </a:lnTo>
                  <a:lnTo>
                    <a:pt x="57" y="41"/>
                  </a:lnTo>
                  <a:lnTo>
                    <a:pt x="58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15" name="Freeform 87"/>
            <p:cNvSpPr>
              <a:spLocks/>
            </p:cNvSpPr>
            <p:nvPr/>
          </p:nvSpPr>
          <p:spPr bwMode="auto">
            <a:xfrm>
              <a:off x="2343" y="1614"/>
              <a:ext cx="15" cy="15"/>
            </a:xfrm>
            <a:custGeom>
              <a:avLst/>
              <a:gdLst>
                <a:gd name="T0" fmla="*/ 1 w 30"/>
                <a:gd name="T1" fmla="*/ 1 h 29"/>
                <a:gd name="T2" fmla="*/ 1 w 30"/>
                <a:gd name="T3" fmla="*/ 1 h 29"/>
                <a:gd name="T4" fmla="*/ 1 w 30"/>
                <a:gd name="T5" fmla="*/ 1 h 29"/>
                <a:gd name="T6" fmla="*/ 1 w 30"/>
                <a:gd name="T7" fmla="*/ 1 h 29"/>
                <a:gd name="T8" fmla="*/ 1 w 30"/>
                <a:gd name="T9" fmla="*/ 1 h 29"/>
                <a:gd name="T10" fmla="*/ 1 w 30"/>
                <a:gd name="T11" fmla="*/ 1 h 29"/>
                <a:gd name="T12" fmla="*/ 1 w 30"/>
                <a:gd name="T13" fmla="*/ 1 h 29"/>
                <a:gd name="T14" fmla="*/ 0 w 30"/>
                <a:gd name="T15" fmla="*/ 1 h 29"/>
                <a:gd name="T16" fmla="*/ 0 w 30"/>
                <a:gd name="T17" fmla="*/ 1 h 29"/>
                <a:gd name="T18" fmla="*/ 0 w 30"/>
                <a:gd name="T19" fmla="*/ 1 h 29"/>
                <a:gd name="T20" fmla="*/ 1 w 30"/>
                <a:gd name="T21" fmla="*/ 1 h 29"/>
                <a:gd name="T22" fmla="*/ 1 w 30"/>
                <a:gd name="T23" fmla="*/ 1 h 29"/>
                <a:gd name="T24" fmla="*/ 1 w 30"/>
                <a:gd name="T25" fmla="*/ 1 h 29"/>
                <a:gd name="T26" fmla="*/ 1 w 30"/>
                <a:gd name="T27" fmla="*/ 1 h 29"/>
                <a:gd name="T28" fmla="*/ 1 w 30"/>
                <a:gd name="T29" fmla="*/ 1 h 29"/>
                <a:gd name="T30" fmla="*/ 1 w 30"/>
                <a:gd name="T31" fmla="*/ 0 h 29"/>
                <a:gd name="T32" fmla="*/ 1 w 30"/>
                <a:gd name="T33" fmla="*/ 0 h 29"/>
                <a:gd name="T34" fmla="*/ 1 w 30"/>
                <a:gd name="T35" fmla="*/ 0 h 29"/>
                <a:gd name="T36" fmla="*/ 1 w 30"/>
                <a:gd name="T37" fmla="*/ 1 h 29"/>
                <a:gd name="T38" fmla="*/ 1 w 30"/>
                <a:gd name="T39" fmla="*/ 1 h 29"/>
                <a:gd name="T40" fmla="*/ 1 w 30"/>
                <a:gd name="T41" fmla="*/ 1 h 29"/>
                <a:gd name="T42" fmla="*/ 1 w 30"/>
                <a:gd name="T43" fmla="*/ 1 h 29"/>
                <a:gd name="T44" fmla="*/ 1 w 30"/>
                <a:gd name="T45" fmla="*/ 1 h 29"/>
                <a:gd name="T46" fmla="*/ 1 w 30"/>
                <a:gd name="T47" fmla="*/ 1 h 29"/>
                <a:gd name="T48" fmla="*/ 1 w 30"/>
                <a:gd name="T49" fmla="*/ 1 h 29"/>
                <a:gd name="T50" fmla="*/ 1 w 30"/>
                <a:gd name="T51" fmla="*/ 1 h 29"/>
                <a:gd name="T52" fmla="*/ 1 w 30"/>
                <a:gd name="T53" fmla="*/ 1 h 29"/>
                <a:gd name="T54" fmla="*/ 1 w 30"/>
                <a:gd name="T55" fmla="*/ 1 h 29"/>
                <a:gd name="T56" fmla="*/ 1 w 30"/>
                <a:gd name="T57" fmla="*/ 1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29">
                  <a:moveTo>
                    <a:pt x="15" y="29"/>
                  </a:moveTo>
                  <a:lnTo>
                    <a:pt x="11" y="29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6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8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8" y="21"/>
                  </a:lnTo>
                  <a:lnTo>
                    <a:pt x="25" y="26"/>
                  </a:lnTo>
                  <a:lnTo>
                    <a:pt x="20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16" name="Freeform 88"/>
            <p:cNvSpPr>
              <a:spLocks/>
            </p:cNvSpPr>
            <p:nvPr/>
          </p:nvSpPr>
          <p:spPr bwMode="auto">
            <a:xfrm>
              <a:off x="2456" y="1929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0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9"/>
                  </a:lnTo>
                  <a:lnTo>
                    <a:pt x="55" y="13"/>
                  </a:lnTo>
                  <a:lnTo>
                    <a:pt x="52" y="8"/>
                  </a:lnTo>
                  <a:lnTo>
                    <a:pt x="47" y="5"/>
                  </a:lnTo>
                  <a:lnTo>
                    <a:pt x="42" y="3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6" y="46"/>
                  </a:lnTo>
                  <a:lnTo>
                    <a:pt x="9" y="51"/>
                  </a:lnTo>
                  <a:lnTo>
                    <a:pt x="14" y="54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7" y="54"/>
                  </a:lnTo>
                  <a:lnTo>
                    <a:pt x="52" y="51"/>
                  </a:lnTo>
                  <a:lnTo>
                    <a:pt x="55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17" name="Freeform 89"/>
            <p:cNvSpPr>
              <a:spLocks/>
            </p:cNvSpPr>
            <p:nvPr/>
          </p:nvSpPr>
          <p:spPr bwMode="auto">
            <a:xfrm>
              <a:off x="2463" y="1937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1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4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11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6" y="5"/>
                  </a:lnTo>
                  <a:lnTo>
                    <a:pt x="28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18" name="Freeform 90"/>
            <p:cNvSpPr>
              <a:spLocks/>
            </p:cNvSpPr>
            <p:nvPr/>
          </p:nvSpPr>
          <p:spPr bwMode="auto">
            <a:xfrm>
              <a:off x="2357" y="1988"/>
              <a:ext cx="30" cy="29"/>
            </a:xfrm>
            <a:custGeom>
              <a:avLst/>
              <a:gdLst>
                <a:gd name="T0" fmla="*/ 1 w 60"/>
                <a:gd name="T1" fmla="*/ 0 h 59"/>
                <a:gd name="T2" fmla="*/ 1 w 60"/>
                <a:gd name="T3" fmla="*/ 0 h 59"/>
                <a:gd name="T4" fmla="*/ 1 w 60"/>
                <a:gd name="T5" fmla="*/ 0 h 59"/>
                <a:gd name="T6" fmla="*/ 1 w 60"/>
                <a:gd name="T7" fmla="*/ 0 h 59"/>
                <a:gd name="T8" fmla="*/ 1 w 60"/>
                <a:gd name="T9" fmla="*/ 0 h 59"/>
                <a:gd name="T10" fmla="*/ 1 w 60"/>
                <a:gd name="T11" fmla="*/ 0 h 59"/>
                <a:gd name="T12" fmla="*/ 1 w 60"/>
                <a:gd name="T13" fmla="*/ 0 h 59"/>
                <a:gd name="T14" fmla="*/ 1 w 60"/>
                <a:gd name="T15" fmla="*/ 0 h 59"/>
                <a:gd name="T16" fmla="*/ 1 w 60"/>
                <a:gd name="T17" fmla="*/ 0 h 59"/>
                <a:gd name="T18" fmla="*/ 1 w 60"/>
                <a:gd name="T19" fmla="*/ 0 h 59"/>
                <a:gd name="T20" fmla="*/ 1 w 60"/>
                <a:gd name="T21" fmla="*/ 0 h 59"/>
                <a:gd name="T22" fmla="*/ 1 w 60"/>
                <a:gd name="T23" fmla="*/ 0 h 59"/>
                <a:gd name="T24" fmla="*/ 0 w 60"/>
                <a:gd name="T25" fmla="*/ 0 h 59"/>
                <a:gd name="T26" fmla="*/ 1 w 60"/>
                <a:gd name="T27" fmla="*/ 0 h 59"/>
                <a:gd name="T28" fmla="*/ 1 w 60"/>
                <a:gd name="T29" fmla="*/ 0 h 59"/>
                <a:gd name="T30" fmla="*/ 1 w 60"/>
                <a:gd name="T31" fmla="*/ 0 h 59"/>
                <a:gd name="T32" fmla="*/ 1 w 60"/>
                <a:gd name="T33" fmla="*/ 0 h 59"/>
                <a:gd name="T34" fmla="*/ 1 w 60"/>
                <a:gd name="T35" fmla="*/ 0 h 59"/>
                <a:gd name="T36" fmla="*/ 1 w 60"/>
                <a:gd name="T37" fmla="*/ 0 h 59"/>
                <a:gd name="T38" fmla="*/ 1 w 60"/>
                <a:gd name="T39" fmla="*/ 0 h 59"/>
                <a:gd name="T40" fmla="*/ 1 w 60"/>
                <a:gd name="T41" fmla="*/ 0 h 59"/>
                <a:gd name="T42" fmla="*/ 1 w 60"/>
                <a:gd name="T43" fmla="*/ 0 h 59"/>
                <a:gd name="T44" fmla="*/ 1 w 60"/>
                <a:gd name="T45" fmla="*/ 0 h 59"/>
                <a:gd name="T46" fmla="*/ 1 w 60"/>
                <a:gd name="T47" fmla="*/ 0 h 59"/>
                <a:gd name="T48" fmla="*/ 1 w 60"/>
                <a:gd name="T49" fmla="*/ 0 h 59"/>
                <a:gd name="T50" fmla="*/ 1 w 60"/>
                <a:gd name="T51" fmla="*/ 0 h 59"/>
                <a:gd name="T52" fmla="*/ 1 w 60"/>
                <a:gd name="T53" fmla="*/ 0 h 59"/>
                <a:gd name="T54" fmla="*/ 1 w 60"/>
                <a:gd name="T55" fmla="*/ 0 h 59"/>
                <a:gd name="T56" fmla="*/ 1 w 60"/>
                <a:gd name="T57" fmla="*/ 0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59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2"/>
                  </a:lnTo>
                  <a:lnTo>
                    <a:pt x="51" y="8"/>
                  </a:lnTo>
                  <a:lnTo>
                    <a:pt x="46" y="4"/>
                  </a:lnTo>
                  <a:lnTo>
                    <a:pt x="42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8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3" y="40"/>
                  </a:lnTo>
                  <a:lnTo>
                    <a:pt x="6" y="46"/>
                  </a:lnTo>
                  <a:lnTo>
                    <a:pt x="9" y="50"/>
                  </a:lnTo>
                  <a:lnTo>
                    <a:pt x="14" y="54"/>
                  </a:lnTo>
                  <a:lnTo>
                    <a:pt x="19" y="56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6" y="59"/>
                  </a:lnTo>
                  <a:lnTo>
                    <a:pt x="42" y="56"/>
                  </a:lnTo>
                  <a:lnTo>
                    <a:pt x="46" y="54"/>
                  </a:lnTo>
                  <a:lnTo>
                    <a:pt x="51" y="50"/>
                  </a:lnTo>
                  <a:lnTo>
                    <a:pt x="54" y="46"/>
                  </a:lnTo>
                  <a:lnTo>
                    <a:pt x="58" y="40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19" name="Freeform 91"/>
            <p:cNvSpPr>
              <a:spLocks/>
            </p:cNvSpPr>
            <p:nvPr/>
          </p:nvSpPr>
          <p:spPr bwMode="auto">
            <a:xfrm>
              <a:off x="2365" y="1995"/>
              <a:ext cx="15" cy="15"/>
            </a:xfrm>
            <a:custGeom>
              <a:avLst/>
              <a:gdLst>
                <a:gd name="T0" fmla="*/ 1 w 30"/>
                <a:gd name="T1" fmla="*/ 1 h 29"/>
                <a:gd name="T2" fmla="*/ 1 w 30"/>
                <a:gd name="T3" fmla="*/ 1 h 29"/>
                <a:gd name="T4" fmla="*/ 1 w 30"/>
                <a:gd name="T5" fmla="*/ 1 h 29"/>
                <a:gd name="T6" fmla="*/ 1 w 30"/>
                <a:gd name="T7" fmla="*/ 1 h 29"/>
                <a:gd name="T8" fmla="*/ 1 w 30"/>
                <a:gd name="T9" fmla="*/ 1 h 29"/>
                <a:gd name="T10" fmla="*/ 1 w 30"/>
                <a:gd name="T11" fmla="*/ 1 h 29"/>
                <a:gd name="T12" fmla="*/ 1 w 30"/>
                <a:gd name="T13" fmla="*/ 1 h 29"/>
                <a:gd name="T14" fmla="*/ 0 w 30"/>
                <a:gd name="T15" fmla="*/ 1 h 29"/>
                <a:gd name="T16" fmla="*/ 0 w 30"/>
                <a:gd name="T17" fmla="*/ 1 h 29"/>
                <a:gd name="T18" fmla="*/ 0 w 30"/>
                <a:gd name="T19" fmla="*/ 1 h 29"/>
                <a:gd name="T20" fmla="*/ 1 w 30"/>
                <a:gd name="T21" fmla="*/ 1 h 29"/>
                <a:gd name="T22" fmla="*/ 1 w 30"/>
                <a:gd name="T23" fmla="*/ 1 h 29"/>
                <a:gd name="T24" fmla="*/ 1 w 30"/>
                <a:gd name="T25" fmla="*/ 1 h 29"/>
                <a:gd name="T26" fmla="*/ 1 w 30"/>
                <a:gd name="T27" fmla="*/ 1 h 29"/>
                <a:gd name="T28" fmla="*/ 1 w 30"/>
                <a:gd name="T29" fmla="*/ 1 h 29"/>
                <a:gd name="T30" fmla="*/ 1 w 30"/>
                <a:gd name="T31" fmla="*/ 0 h 29"/>
                <a:gd name="T32" fmla="*/ 1 w 30"/>
                <a:gd name="T33" fmla="*/ 0 h 29"/>
                <a:gd name="T34" fmla="*/ 1 w 30"/>
                <a:gd name="T35" fmla="*/ 0 h 29"/>
                <a:gd name="T36" fmla="*/ 1 w 30"/>
                <a:gd name="T37" fmla="*/ 1 h 29"/>
                <a:gd name="T38" fmla="*/ 1 w 30"/>
                <a:gd name="T39" fmla="*/ 1 h 29"/>
                <a:gd name="T40" fmla="*/ 1 w 30"/>
                <a:gd name="T41" fmla="*/ 1 h 29"/>
                <a:gd name="T42" fmla="*/ 1 w 30"/>
                <a:gd name="T43" fmla="*/ 1 h 29"/>
                <a:gd name="T44" fmla="*/ 1 w 30"/>
                <a:gd name="T45" fmla="*/ 1 h 29"/>
                <a:gd name="T46" fmla="*/ 1 w 30"/>
                <a:gd name="T47" fmla="*/ 1 h 29"/>
                <a:gd name="T48" fmla="*/ 1 w 30"/>
                <a:gd name="T49" fmla="*/ 1 h 29"/>
                <a:gd name="T50" fmla="*/ 1 w 30"/>
                <a:gd name="T51" fmla="*/ 1 h 29"/>
                <a:gd name="T52" fmla="*/ 1 w 30"/>
                <a:gd name="T53" fmla="*/ 1 h 29"/>
                <a:gd name="T54" fmla="*/ 1 w 30"/>
                <a:gd name="T55" fmla="*/ 1 h 29"/>
                <a:gd name="T56" fmla="*/ 1 w 30"/>
                <a:gd name="T57" fmla="*/ 1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29">
                  <a:moveTo>
                    <a:pt x="15" y="29"/>
                  </a:moveTo>
                  <a:lnTo>
                    <a:pt x="13" y="29"/>
                  </a:lnTo>
                  <a:lnTo>
                    <a:pt x="9" y="27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3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3" y="6"/>
                  </a:lnTo>
                  <a:lnTo>
                    <a:pt x="5" y="3"/>
                  </a:lnTo>
                  <a:lnTo>
                    <a:pt x="7" y="2"/>
                  </a:lnTo>
                  <a:lnTo>
                    <a:pt x="9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3"/>
                  </a:lnTo>
                  <a:lnTo>
                    <a:pt x="27" y="6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6" y="25"/>
                  </a:lnTo>
                  <a:lnTo>
                    <a:pt x="21" y="27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20" name="Freeform 92"/>
            <p:cNvSpPr>
              <a:spLocks/>
            </p:cNvSpPr>
            <p:nvPr/>
          </p:nvSpPr>
          <p:spPr bwMode="auto">
            <a:xfrm>
              <a:off x="2658" y="2044"/>
              <a:ext cx="30" cy="30"/>
            </a:xfrm>
            <a:custGeom>
              <a:avLst/>
              <a:gdLst>
                <a:gd name="T0" fmla="*/ 1 w 59"/>
                <a:gd name="T1" fmla="*/ 1 h 60"/>
                <a:gd name="T2" fmla="*/ 1 w 59"/>
                <a:gd name="T3" fmla="*/ 1 h 60"/>
                <a:gd name="T4" fmla="*/ 1 w 59"/>
                <a:gd name="T5" fmla="*/ 1 h 60"/>
                <a:gd name="T6" fmla="*/ 1 w 59"/>
                <a:gd name="T7" fmla="*/ 1 h 60"/>
                <a:gd name="T8" fmla="*/ 1 w 59"/>
                <a:gd name="T9" fmla="*/ 1 h 60"/>
                <a:gd name="T10" fmla="*/ 1 w 59"/>
                <a:gd name="T11" fmla="*/ 1 h 60"/>
                <a:gd name="T12" fmla="*/ 1 w 59"/>
                <a:gd name="T13" fmla="*/ 1 h 60"/>
                <a:gd name="T14" fmla="*/ 1 w 59"/>
                <a:gd name="T15" fmla="*/ 1 h 60"/>
                <a:gd name="T16" fmla="*/ 1 w 59"/>
                <a:gd name="T17" fmla="*/ 0 h 60"/>
                <a:gd name="T18" fmla="*/ 1 w 59"/>
                <a:gd name="T19" fmla="*/ 1 h 60"/>
                <a:gd name="T20" fmla="*/ 1 w 59"/>
                <a:gd name="T21" fmla="*/ 1 h 60"/>
                <a:gd name="T22" fmla="*/ 1 w 59"/>
                <a:gd name="T23" fmla="*/ 1 h 60"/>
                <a:gd name="T24" fmla="*/ 0 w 59"/>
                <a:gd name="T25" fmla="*/ 1 h 60"/>
                <a:gd name="T26" fmla="*/ 1 w 59"/>
                <a:gd name="T27" fmla="*/ 1 h 60"/>
                <a:gd name="T28" fmla="*/ 1 w 59"/>
                <a:gd name="T29" fmla="*/ 1 h 60"/>
                <a:gd name="T30" fmla="*/ 1 w 59"/>
                <a:gd name="T31" fmla="*/ 1 h 60"/>
                <a:gd name="T32" fmla="*/ 1 w 59"/>
                <a:gd name="T33" fmla="*/ 1 h 60"/>
                <a:gd name="T34" fmla="*/ 1 w 59"/>
                <a:gd name="T35" fmla="*/ 1 h 60"/>
                <a:gd name="T36" fmla="*/ 1 w 59"/>
                <a:gd name="T37" fmla="*/ 1 h 60"/>
                <a:gd name="T38" fmla="*/ 1 w 59"/>
                <a:gd name="T39" fmla="*/ 1 h 60"/>
                <a:gd name="T40" fmla="*/ 1 w 59"/>
                <a:gd name="T41" fmla="*/ 1 h 60"/>
                <a:gd name="T42" fmla="*/ 1 w 59"/>
                <a:gd name="T43" fmla="*/ 1 h 60"/>
                <a:gd name="T44" fmla="*/ 1 w 59"/>
                <a:gd name="T45" fmla="*/ 1 h 60"/>
                <a:gd name="T46" fmla="*/ 1 w 59"/>
                <a:gd name="T47" fmla="*/ 1 h 60"/>
                <a:gd name="T48" fmla="*/ 1 w 59"/>
                <a:gd name="T49" fmla="*/ 1 h 60"/>
                <a:gd name="T50" fmla="*/ 1 w 59"/>
                <a:gd name="T51" fmla="*/ 1 h 60"/>
                <a:gd name="T52" fmla="*/ 1 w 59"/>
                <a:gd name="T53" fmla="*/ 1 h 60"/>
                <a:gd name="T54" fmla="*/ 1 w 59"/>
                <a:gd name="T55" fmla="*/ 1 h 60"/>
                <a:gd name="T56" fmla="*/ 1 w 59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9" h="60">
                  <a:moveTo>
                    <a:pt x="59" y="30"/>
                  </a:moveTo>
                  <a:lnTo>
                    <a:pt x="58" y="25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5" y="2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9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7"/>
                  </a:lnTo>
                  <a:lnTo>
                    <a:pt x="9" y="51"/>
                  </a:lnTo>
                  <a:lnTo>
                    <a:pt x="13" y="55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5" y="59"/>
                  </a:lnTo>
                  <a:lnTo>
                    <a:pt x="41" y="58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2"/>
                  </a:lnTo>
                  <a:lnTo>
                    <a:pt x="58" y="36"/>
                  </a:lnTo>
                  <a:lnTo>
                    <a:pt x="59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21" name="Freeform 93"/>
            <p:cNvSpPr>
              <a:spLocks/>
            </p:cNvSpPr>
            <p:nvPr/>
          </p:nvSpPr>
          <p:spPr bwMode="auto">
            <a:xfrm>
              <a:off x="2666" y="2051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6" y="27"/>
                  </a:lnTo>
                  <a:lnTo>
                    <a:pt x="4" y="26"/>
                  </a:lnTo>
                  <a:lnTo>
                    <a:pt x="3" y="24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3" y="7"/>
                  </a:lnTo>
                  <a:lnTo>
                    <a:pt x="4" y="5"/>
                  </a:lnTo>
                  <a:lnTo>
                    <a:pt x="6" y="3"/>
                  </a:lnTo>
                  <a:lnTo>
                    <a:pt x="9" y="2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0" y="2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8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8" y="21"/>
                  </a:lnTo>
                  <a:lnTo>
                    <a:pt x="25" y="26"/>
                  </a:lnTo>
                  <a:lnTo>
                    <a:pt x="20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22" name="Freeform 94"/>
            <p:cNvSpPr>
              <a:spLocks/>
            </p:cNvSpPr>
            <p:nvPr/>
          </p:nvSpPr>
          <p:spPr bwMode="auto">
            <a:xfrm>
              <a:off x="2674" y="1787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4"/>
                  </a:lnTo>
                  <a:lnTo>
                    <a:pt x="51" y="9"/>
                  </a:lnTo>
                  <a:lnTo>
                    <a:pt x="46" y="6"/>
                  </a:lnTo>
                  <a:lnTo>
                    <a:pt x="41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2"/>
                  </a:lnTo>
                  <a:lnTo>
                    <a:pt x="14" y="55"/>
                  </a:lnTo>
                  <a:lnTo>
                    <a:pt x="18" y="58"/>
                  </a:lnTo>
                  <a:lnTo>
                    <a:pt x="24" y="60"/>
                  </a:lnTo>
                  <a:lnTo>
                    <a:pt x="30" y="60"/>
                  </a:lnTo>
                  <a:lnTo>
                    <a:pt x="36" y="60"/>
                  </a:lnTo>
                  <a:lnTo>
                    <a:pt x="41" y="58"/>
                  </a:lnTo>
                  <a:lnTo>
                    <a:pt x="46" y="55"/>
                  </a:lnTo>
                  <a:lnTo>
                    <a:pt x="51" y="52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23" name="Freeform 95"/>
            <p:cNvSpPr>
              <a:spLocks/>
            </p:cNvSpPr>
            <p:nvPr/>
          </p:nvSpPr>
          <p:spPr bwMode="auto">
            <a:xfrm>
              <a:off x="2682" y="1795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7" y="28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1" y="9"/>
                  </a:lnTo>
                  <a:lnTo>
                    <a:pt x="2" y="7"/>
                  </a:lnTo>
                  <a:lnTo>
                    <a:pt x="4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3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5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24" name="Freeform 96"/>
            <p:cNvSpPr>
              <a:spLocks/>
            </p:cNvSpPr>
            <p:nvPr/>
          </p:nvSpPr>
          <p:spPr bwMode="auto">
            <a:xfrm>
              <a:off x="2677" y="2164"/>
              <a:ext cx="30" cy="29"/>
            </a:xfrm>
            <a:custGeom>
              <a:avLst/>
              <a:gdLst>
                <a:gd name="T0" fmla="*/ 1 w 58"/>
                <a:gd name="T1" fmla="*/ 0 h 60"/>
                <a:gd name="T2" fmla="*/ 1 w 58"/>
                <a:gd name="T3" fmla="*/ 0 h 60"/>
                <a:gd name="T4" fmla="*/ 1 w 58"/>
                <a:gd name="T5" fmla="*/ 0 h 60"/>
                <a:gd name="T6" fmla="*/ 1 w 58"/>
                <a:gd name="T7" fmla="*/ 0 h 60"/>
                <a:gd name="T8" fmla="*/ 1 w 58"/>
                <a:gd name="T9" fmla="*/ 0 h 60"/>
                <a:gd name="T10" fmla="*/ 1 w 58"/>
                <a:gd name="T11" fmla="*/ 0 h 60"/>
                <a:gd name="T12" fmla="*/ 1 w 58"/>
                <a:gd name="T13" fmla="*/ 0 h 60"/>
                <a:gd name="T14" fmla="*/ 1 w 58"/>
                <a:gd name="T15" fmla="*/ 0 h 60"/>
                <a:gd name="T16" fmla="*/ 1 w 58"/>
                <a:gd name="T17" fmla="*/ 0 h 60"/>
                <a:gd name="T18" fmla="*/ 1 w 58"/>
                <a:gd name="T19" fmla="*/ 0 h 60"/>
                <a:gd name="T20" fmla="*/ 1 w 58"/>
                <a:gd name="T21" fmla="*/ 0 h 60"/>
                <a:gd name="T22" fmla="*/ 1 w 58"/>
                <a:gd name="T23" fmla="*/ 0 h 60"/>
                <a:gd name="T24" fmla="*/ 0 w 58"/>
                <a:gd name="T25" fmla="*/ 0 h 60"/>
                <a:gd name="T26" fmla="*/ 0 w 58"/>
                <a:gd name="T27" fmla="*/ 0 h 60"/>
                <a:gd name="T28" fmla="*/ 1 w 58"/>
                <a:gd name="T29" fmla="*/ 0 h 60"/>
                <a:gd name="T30" fmla="*/ 1 w 58"/>
                <a:gd name="T31" fmla="*/ 0 h 60"/>
                <a:gd name="T32" fmla="*/ 1 w 58"/>
                <a:gd name="T33" fmla="*/ 0 h 60"/>
                <a:gd name="T34" fmla="*/ 1 w 58"/>
                <a:gd name="T35" fmla="*/ 0 h 60"/>
                <a:gd name="T36" fmla="*/ 1 w 58"/>
                <a:gd name="T37" fmla="*/ 0 h 60"/>
                <a:gd name="T38" fmla="*/ 1 w 58"/>
                <a:gd name="T39" fmla="*/ 0 h 60"/>
                <a:gd name="T40" fmla="*/ 1 w 58"/>
                <a:gd name="T41" fmla="*/ 0 h 60"/>
                <a:gd name="T42" fmla="*/ 1 w 58"/>
                <a:gd name="T43" fmla="*/ 0 h 60"/>
                <a:gd name="T44" fmla="*/ 1 w 58"/>
                <a:gd name="T45" fmla="*/ 0 h 60"/>
                <a:gd name="T46" fmla="*/ 1 w 58"/>
                <a:gd name="T47" fmla="*/ 0 h 60"/>
                <a:gd name="T48" fmla="*/ 1 w 58"/>
                <a:gd name="T49" fmla="*/ 0 h 60"/>
                <a:gd name="T50" fmla="*/ 1 w 58"/>
                <a:gd name="T51" fmla="*/ 0 h 60"/>
                <a:gd name="T52" fmla="*/ 1 w 58"/>
                <a:gd name="T53" fmla="*/ 0 h 60"/>
                <a:gd name="T54" fmla="*/ 1 w 58"/>
                <a:gd name="T55" fmla="*/ 0 h 60"/>
                <a:gd name="T56" fmla="*/ 1 w 58"/>
                <a:gd name="T57" fmla="*/ 0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8" h="60">
                  <a:moveTo>
                    <a:pt x="58" y="30"/>
                  </a:moveTo>
                  <a:lnTo>
                    <a:pt x="58" y="24"/>
                  </a:lnTo>
                  <a:lnTo>
                    <a:pt x="56" y="18"/>
                  </a:lnTo>
                  <a:lnTo>
                    <a:pt x="54" y="14"/>
                  </a:lnTo>
                  <a:lnTo>
                    <a:pt x="50" y="9"/>
                  </a:lnTo>
                  <a:lnTo>
                    <a:pt x="46" y="6"/>
                  </a:lnTo>
                  <a:lnTo>
                    <a:pt x="40" y="2"/>
                  </a:lnTo>
                  <a:lnTo>
                    <a:pt x="34" y="1"/>
                  </a:lnTo>
                  <a:lnTo>
                    <a:pt x="28" y="0"/>
                  </a:lnTo>
                  <a:lnTo>
                    <a:pt x="17" y="2"/>
                  </a:lnTo>
                  <a:lnTo>
                    <a:pt x="8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2" y="42"/>
                  </a:lnTo>
                  <a:lnTo>
                    <a:pt x="4" y="46"/>
                  </a:lnTo>
                  <a:lnTo>
                    <a:pt x="8" y="51"/>
                  </a:lnTo>
                  <a:lnTo>
                    <a:pt x="12" y="54"/>
                  </a:lnTo>
                  <a:lnTo>
                    <a:pt x="18" y="58"/>
                  </a:lnTo>
                  <a:lnTo>
                    <a:pt x="23" y="59"/>
                  </a:lnTo>
                  <a:lnTo>
                    <a:pt x="28" y="60"/>
                  </a:lnTo>
                  <a:lnTo>
                    <a:pt x="34" y="59"/>
                  </a:lnTo>
                  <a:lnTo>
                    <a:pt x="40" y="58"/>
                  </a:lnTo>
                  <a:lnTo>
                    <a:pt x="46" y="54"/>
                  </a:lnTo>
                  <a:lnTo>
                    <a:pt x="50" y="51"/>
                  </a:lnTo>
                  <a:lnTo>
                    <a:pt x="54" y="46"/>
                  </a:lnTo>
                  <a:lnTo>
                    <a:pt x="56" y="42"/>
                  </a:lnTo>
                  <a:lnTo>
                    <a:pt x="58" y="36"/>
                  </a:lnTo>
                  <a:lnTo>
                    <a:pt x="58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25" name="Freeform 97"/>
            <p:cNvSpPr>
              <a:spLocks/>
            </p:cNvSpPr>
            <p:nvPr/>
          </p:nvSpPr>
          <p:spPr bwMode="auto">
            <a:xfrm>
              <a:off x="2685" y="2171"/>
              <a:ext cx="14" cy="15"/>
            </a:xfrm>
            <a:custGeom>
              <a:avLst/>
              <a:gdLst>
                <a:gd name="T0" fmla="*/ 1 w 28"/>
                <a:gd name="T1" fmla="*/ 1 h 30"/>
                <a:gd name="T2" fmla="*/ 1 w 28"/>
                <a:gd name="T3" fmla="*/ 1 h 30"/>
                <a:gd name="T4" fmla="*/ 1 w 28"/>
                <a:gd name="T5" fmla="*/ 1 h 30"/>
                <a:gd name="T6" fmla="*/ 1 w 28"/>
                <a:gd name="T7" fmla="*/ 1 h 30"/>
                <a:gd name="T8" fmla="*/ 1 w 28"/>
                <a:gd name="T9" fmla="*/ 1 h 30"/>
                <a:gd name="T10" fmla="*/ 1 w 28"/>
                <a:gd name="T11" fmla="*/ 1 h 30"/>
                <a:gd name="T12" fmla="*/ 1 w 28"/>
                <a:gd name="T13" fmla="*/ 1 h 30"/>
                <a:gd name="T14" fmla="*/ 0 w 28"/>
                <a:gd name="T15" fmla="*/ 1 h 30"/>
                <a:gd name="T16" fmla="*/ 0 w 28"/>
                <a:gd name="T17" fmla="*/ 1 h 30"/>
                <a:gd name="T18" fmla="*/ 0 w 28"/>
                <a:gd name="T19" fmla="*/ 1 h 30"/>
                <a:gd name="T20" fmla="*/ 1 w 28"/>
                <a:gd name="T21" fmla="*/ 1 h 30"/>
                <a:gd name="T22" fmla="*/ 1 w 28"/>
                <a:gd name="T23" fmla="*/ 1 h 30"/>
                <a:gd name="T24" fmla="*/ 1 w 28"/>
                <a:gd name="T25" fmla="*/ 1 h 30"/>
                <a:gd name="T26" fmla="*/ 1 w 28"/>
                <a:gd name="T27" fmla="*/ 1 h 30"/>
                <a:gd name="T28" fmla="*/ 1 w 28"/>
                <a:gd name="T29" fmla="*/ 1 h 30"/>
                <a:gd name="T30" fmla="*/ 1 w 28"/>
                <a:gd name="T31" fmla="*/ 0 h 30"/>
                <a:gd name="T32" fmla="*/ 1 w 28"/>
                <a:gd name="T33" fmla="*/ 0 h 30"/>
                <a:gd name="T34" fmla="*/ 1 w 28"/>
                <a:gd name="T35" fmla="*/ 0 h 30"/>
                <a:gd name="T36" fmla="*/ 1 w 28"/>
                <a:gd name="T37" fmla="*/ 1 h 30"/>
                <a:gd name="T38" fmla="*/ 1 w 28"/>
                <a:gd name="T39" fmla="*/ 1 h 30"/>
                <a:gd name="T40" fmla="*/ 1 w 28"/>
                <a:gd name="T41" fmla="*/ 1 h 30"/>
                <a:gd name="T42" fmla="*/ 1 w 28"/>
                <a:gd name="T43" fmla="*/ 1 h 30"/>
                <a:gd name="T44" fmla="*/ 1 w 28"/>
                <a:gd name="T45" fmla="*/ 1 h 30"/>
                <a:gd name="T46" fmla="*/ 1 w 28"/>
                <a:gd name="T47" fmla="*/ 1 h 30"/>
                <a:gd name="T48" fmla="*/ 1 w 28"/>
                <a:gd name="T49" fmla="*/ 1 h 30"/>
                <a:gd name="T50" fmla="*/ 1 w 28"/>
                <a:gd name="T51" fmla="*/ 1 h 30"/>
                <a:gd name="T52" fmla="*/ 1 w 28"/>
                <a:gd name="T53" fmla="*/ 1 h 30"/>
                <a:gd name="T54" fmla="*/ 1 w 28"/>
                <a:gd name="T55" fmla="*/ 1 h 30"/>
                <a:gd name="T56" fmla="*/ 1 w 28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28" h="30">
                  <a:moveTo>
                    <a:pt x="13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5" y="28"/>
                  </a:lnTo>
                  <a:lnTo>
                    <a:pt x="3" y="25"/>
                  </a:lnTo>
                  <a:lnTo>
                    <a:pt x="2" y="23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1" y="9"/>
                  </a:lnTo>
                  <a:lnTo>
                    <a:pt x="2" y="7"/>
                  </a:lnTo>
                  <a:lnTo>
                    <a:pt x="3" y="5"/>
                  </a:lnTo>
                  <a:lnTo>
                    <a:pt x="5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3" y="0"/>
                  </a:lnTo>
                  <a:lnTo>
                    <a:pt x="17" y="0"/>
                  </a:lnTo>
                  <a:lnTo>
                    <a:pt x="19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7" y="9"/>
                  </a:lnTo>
                  <a:lnTo>
                    <a:pt x="28" y="13"/>
                  </a:lnTo>
                  <a:lnTo>
                    <a:pt x="28" y="15"/>
                  </a:lnTo>
                  <a:lnTo>
                    <a:pt x="27" y="21"/>
                  </a:lnTo>
                  <a:lnTo>
                    <a:pt x="25" y="25"/>
                  </a:lnTo>
                  <a:lnTo>
                    <a:pt x="19" y="29"/>
                  </a:lnTo>
                  <a:lnTo>
                    <a:pt x="13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26" name="Freeform 98"/>
            <p:cNvSpPr>
              <a:spLocks/>
            </p:cNvSpPr>
            <p:nvPr/>
          </p:nvSpPr>
          <p:spPr bwMode="auto">
            <a:xfrm>
              <a:off x="2539" y="2259"/>
              <a:ext cx="29" cy="30"/>
            </a:xfrm>
            <a:custGeom>
              <a:avLst/>
              <a:gdLst>
                <a:gd name="T0" fmla="*/ 0 w 60"/>
                <a:gd name="T1" fmla="*/ 1 h 60"/>
                <a:gd name="T2" fmla="*/ 0 w 60"/>
                <a:gd name="T3" fmla="*/ 1 h 60"/>
                <a:gd name="T4" fmla="*/ 0 w 60"/>
                <a:gd name="T5" fmla="*/ 1 h 60"/>
                <a:gd name="T6" fmla="*/ 0 w 60"/>
                <a:gd name="T7" fmla="*/ 1 h 60"/>
                <a:gd name="T8" fmla="*/ 0 w 60"/>
                <a:gd name="T9" fmla="*/ 1 h 60"/>
                <a:gd name="T10" fmla="*/ 0 w 60"/>
                <a:gd name="T11" fmla="*/ 1 h 60"/>
                <a:gd name="T12" fmla="*/ 0 w 60"/>
                <a:gd name="T13" fmla="*/ 1 h 60"/>
                <a:gd name="T14" fmla="*/ 0 w 60"/>
                <a:gd name="T15" fmla="*/ 1 h 60"/>
                <a:gd name="T16" fmla="*/ 0 w 60"/>
                <a:gd name="T17" fmla="*/ 0 h 60"/>
                <a:gd name="T18" fmla="*/ 0 w 60"/>
                <a:gd name="T19" fmla="*/ 1 h 60"/>
                <a:gd name="T20" fmla="*/ 0 w 60"/>
                <a:gd name="T21" fmla="*/ 1 h 60"/>
                <a:gd name="T22" fmla="*/ 0 w 60"/>
                <a:gd name="T23" fmla="*/ 1 h 60"/>
                <a:gd name="T24" fmla="*/ 0 w 60"/>
                <a:gd name="T25" fmla="*/ 1 h 60"/>
                <a:gd name="T26" fmla="*/ 0 w 60"/>
                <a:gd name="T27" fmla="*/ 1 h 60"/>
                <a:gd name="T28" fmla="*/ 0 w 60"/>
                <a:gd name="T29" fmla="*/ 1 h 60"/>
                <a:gd name="T30" fmla="*/ 0 w 60"/>
                <a:gd name="T31" fmla="*/ 1 h 60"/>
                <a:gd name="T32" fmla="*/ 0 w 60"/>
                <a:gd name="T33" fmla="*/ 1 h 60"/>
                <a:gd name="T34" fmla="*/ 0 w 60"/>
                <a:gd name="T35" fmla="*/ 1 h 60"/>
                <a:gd name="T36" fmla="*/ 0 w 60"/>
                <a:gd name="T37" fmla="*/ 1 h 60"/>
                <a:gd name="T38" fmla="*/ 0 w 60"/>
                <a:gd name="T39" fmla="*/ 1 h 60"/>
                <a:gd name="T40" fmla="*/ 0 w 60"/>
                <a:gd name="T41" fmla="*/ 1 h 60"/>
                <a:gd name="T42" fmla="*/ 0 w 60"/>
                <a:gd name="T43" fmla="*/ 1 h 60"/>
                <a:gd name="T44" fmla="*/ 0 w 60"/>
                <a:gd name="T45" fmla="*/ 1 h 60"/>
                <a:gd name="T46" fmla="*/ 0 w 60"/>
                <a:gd name="T47" fmla="*/ 1 h 60"/>
                <a:gd name="T48" fmla="*/ 0 w 60"/>
                <a:gd name="T49" fmla="*/ 1 h 60"/>
                <a:gd name="T50" fmla="*/ 0 w 60"/>
                <a:gd name="T51" fmla="*/ 1 h 60"/>
                <a:gd name="T52" fmla="*/ 0 w 60"/>
                <a:gd name="T53" fmla="*/ 1 h 60"/>
                <a:gd name="T54" fmla="*/ 0 w 60"/>
                <a:gd name="T55" fmla="*/ 1 h 60"/>
                <a:gd name="T56" fmla="*/ 0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9"/>
                  </a:lnTo>
                  <a:lnTo>
                    <a:pt x="54" y="13"/>
                  </a:lnTo>
                  <a:lnTo>
                    <a:pt x="51" y="8"/>
                  </a:lnTo>
                  <a:lnTo>
                    <a:pt x="46" y="5"/>
                  </a:lnTo>
                  <a:lnTo>
                    <a:pt x="42" y="3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8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6"/>
                  </a:lnTo>
                  <a:lnTo>
                    <a:pt x="8" y="51"/>
                  </a:lnTo>
                  <a:lnTo>
                    <a:pt x="13" y="54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27" name="Freeform 99"/>
            <p:cNvSpPr>
              <a:spLocks/>
            </p:cNvSpPr>
            <p:nvPr/>
          </p:nvSpPr>
          <p:spPr bwMode="auto">
            <a:xfrm>
              <a:off x="2546" y="2267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28" name="Freeform 100"/>
            <p:cNvSpPr>
              <a:spLocks/>
            </p:cNvSpPr>
            <p:nvPr/>
          </p:nvSpPr>
          <p:spPr bwMode="auto">
            <a:xfrm>
              <a:off x="2416" y="2291"/>
              <a:ext cx="30" cy="30"/>
            </a:xfrm>
            <a:custGeom>
              <a:avLst/>
              <a:gdLst>
                <a:gd name="T0" fmla="*/ 1 w 60"/>
                <a:gd name="T1" fmla="*/ 1 h 59"/>
                <a:gd name="T2" fmla="*/ 1 w 60"/>
                <a:gd name="T3" fmla="*/ 1 h 59"/>
                <a:gd name="T4" fmla="*/ 1 w 60"/>
                <a:gd name="T5" fmla="*/ 1 h 59"/>
                <a:gd name="T6" fmla="*/ 1 w 60"/>
                <a:gd name="T7" fmla="*/ 1 h 59"/>
                <a:gd name="T8" fmla="*/ 1 w 60"/>
                <a:gd name="T9" fmla="*/ 1 h 59"/>
                <a:gd name="T10" fmla="*/ 1 w 60"/>
                <a:gd name="T11" fmla="*/ 1 h 59"/>
                <a:gd name="T12" fmla="*/ 1 w 60"/>
                <a:gd name="T13" fmla="*/ 1 h 59"/>
                <a:gd name="T14" fmla="*/ 1 w 60"/>
                <a:gd name="T15" fmla="*/ 1 h 59"/>
                <a:gd name="T16" fmla="*/ 1 w 60"/>
                <a:gd name="T17" fmla="*/ 0 h 59"/>
                <a:gd name="T18" fmla="*/ 1 w 60"/>
                <a:gd name="T19" fmla="*/ 1 h 59"/>
                <a:gd name="T20" fmla="*/ 1 w 60"/>
                <a:gd name="T21" fmla="*/ 1 h 59"/>
                <a:gd name="T22" fmla="*/ 1 w 60"/>
                <a:gd name="T23" fmla="*/ 1 h 59"/>
                <a:gd name="T24" fmla="*/ 0 w 60"/>
                <a:gd name="T25" fmla="*/ 1 h 59"/>
                <a:gd name="T26" fmla="*/ 1 w 60"/>
                <a:gd name="T27" fmla="*/ 1 h 59"/>
                <a:gd name="T28" fmla="*/ 1 w 60"/>
                <a:gd name="T29" fmla="*/ 1 h 59"/>
                <a:gd name="T30" fmla="*/ 1 w 60"/>
                <a:gd name="T31" fmla="*/ 1 h 59"/>
                <a:gd name="T32" fmla="*/ 1 w 60"/>
                <a:gd name="T33" fmla="*/ 1 h 59"/>
                <a:gd name="T34" fmla="*/ 1 w 60"/>
                <a:gd name="T35" fmla="*/ 1 h 59"/>
                <a:gd name="T36" fmla="*/ 1 w 60"/>
                <a:gd name="T37" fmla="*/ 1 h 59"/>
                <a:gd name="T38" fmla="*/ 1 w 60"/>
                <a:gd name="T39" fmla="*/ 1 h 59"/>
                <a:gd name="T40" fmla="*/ 1 w 60"/>
                <a:gd name="T41" fmla="*/ 1 h 59"/>
                <a:gd name="T42" fmla="*/ 1 w 60"/>
                <a:gd name="T43" fmla="*/ 1 h 59"/>
                <a:gd name="T44" fmla="*/ 1 w 60"/>
                <a:gd name="T45" fmla="*/ 1 h 59"/>
                <a:gd name="T46" fmla="*/ 1 w 60"/>
                <a:gd name="T47" fmla="*/ 1 h 59"/>
                <a:gd name="T48" fmla="*/ 1 w 60"/>
                <a:gd name="T49" fmla="*/ 1 h 59"/>
                <a:gd name="T50" fmla="*/ 1 w 60"/>
                <a:gd name="T51" fmla="*/ 1 h 59"/>
                <a:gd name="T52" fmla="*/ 1 w 60"/>
                <a:gd name="T53" fmla="*/ 1 h 59"/>
                <a:gd name="T54" fmla="*/ 1 w 60"/>
                <a:gd name="T55" fmla="*/ 1 h 59"/>
                <a:gd name="T56" fmla="*/ 1 w 60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59">
                  <a:moveTo>
                    <a:pt x="60" y="30"/>
                  </a:moveTo>
                  <a:lnTo>
                    <a:pt x="58" y="24"/>
                  </a:lnTo>
                  <a:lnTo>
                    <a:pt x="57" y="18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2"/>
                  </a:lnTo>
                  <a:lnTo>
                    <a:pt x="35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4" y="47"/>
                  </a:lnTo>
                  <a:lnTo>
                    <a:pt x="8" y="51"/>
                  </a:lnTo>
                  <a:lnTo>
                    <a:pt x="12" y="55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5" y="59"/>
                  </a:lnTo>
                  <a:lnTo>
                    <a:pt x="41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8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29" name="Freeform 101"/>
            <p:cNvSpPr>
              <a:spLocks/>
            </p:cNvSpPr>
            <p:nvPr/>
          </p:nvSpPr>
          <p:spPr bwMode="auto">
            <a:xfrm>
              <a:off x="2423" y="2298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1" y="30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6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8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8" y="20"/>
                  </a:lnTo>
                  <a:lnTo>
                    <a:pt x="25" y="25"/>
                  </a:lnTo>
                  <a:lnTo>
                    <a:pt x="20" y="28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30" name="Freeform 102"/>
            <p:cNvSpPr>
              <a:spLocks/>
            </p:cNvSpPr>
            <p:nvPr/>
          </p:nvSpPr>
          <p:spPr bwMode="auto">
            <a:xfrm>
              <a:off x="2344" y="2212"/>
              <a:ext cx="30" cy="29"/>
            </a:xfrm>
            <a:custGeom>
              <a:avLst/>
              <a:gdLst>
                <a:gd name="T0" fmla="*/ 1 w 60"/>
                <a:gd name="T1" fmla="*/ 1 h 57"/>
                <a:gd name="T2" fmla="*/ 1 w 60"/>
                <a:gd name="T3" fmla="*/ 1 h 57"/>
                <a:gd name="T4" fmla="*/ 1 w 60"/>
                <a:gd name="T5" fmla="*/ 1 h 57"/>
                <a:gd name="T6" fmla="*/ 1 w 60"/>
                <a:gd name="T7" fmla="*/ 1 h 57"/>
                <a:gd name="T8" fmla="*/ 1 w 60"/>
                <a:gd name="T9" fmla="*/ 1 h 57"/>
                <a:gd name="T10" fmla="*/ 1 w 60"/>
                <a:gd name="T11" fmla="*/ 1 h 57"/>
                <a:gd name="T12" fmla="*/ 1 w 60"/>
                <a:gd name="T13" fmla="*/ 1 h 57"/>
                <a:gd name="T14" fmla="*/ 1 w 60"/>
                <a:gd name="T15" fmla="*/ 0 h 57"/>
                <a:gd name="T16" fmla="*/ 1 w 60"/>
                <a:gd name="T17" fmla="*/ 0 h 57"/>
                <a:gd name="T18" fmla="*/ 1 w 60"/>
                <a:gd name="T19" fmla="*/ 1 h 57"/>
                <a:gd name="T20" fmla="*/ 1 w 60"/>
                <a:gd name="T21" fmla="*/ 1 h 57"/>
                <a:gd name="T22" fmla="*/ 1 w 60"/>
                <a:gd name="T23" fmla="*/ 1 h 57"/>
                <a:gd name="T24" fmla="*/ 0 w 60"/>
                <a:gd name="T25" fmla="*/ 1 h 57"/>
                <a:gd name="T26" fmla="*/ 1 w 60"/>
                <a:gd name="T27" fmla="*/ 1 h 57"/>
                <a:gd name="T28" fmla="*/ 1 w 60"/>
                <a:gd name="T29" fmla="*/ 1 h 57"/>
                <a:gd name="T30" fmla="*/ 1 w 60"/>
                <a:gd name="T31" fmla="*/ 1 h 57"/>
                <a:gd name="T32" fmla="*/ 1 w 60"/>
                <a:gd name="T33" fmla="*/ 1 h 57"/>
                <a:gd name="T34" fmla="*/ 1 w 60"/>
                <a:gd name="T35" fmla="*/ 1 h 57"/>
                <a:gd name="T36" fmla="*/ 1 w 60"/>
                <a:gd name="T37" fmla="*/ 1 h 57"/>
                <a:gd name="T38" fmla="*/ 1 w 60"/>
                <a:gd name="T39" fmla="*/ 1 h 57"/>
                <a:gd name="T40" fmla="*/ 1 w 60"/>
                <a:gd name="T41" fmla="*/ 1 h 57"/>
                <a:gd name="T42" fmla="*/ 1 w 60"/>
                <a:gd name="T43" fmla="*/ 1 h 57"/>
                <a:gd name="T44" fmla="*/ 1 w 60"/>
                <a:gd name="T45" fmla="*/ 1 h 57"/>
                <a:gd name="T46" fmla="*/ 1 w 60"/>
                <a:gd name="T47" fmla="*/ 1 h 57"/>
                <a:gd name="T48" fmla="*/ 1 w 60"/>
                <a:gd name="T49" fmla="*/ 1 h 57"/>
                <a:gd name="T50" fmla="*/ 1 w 60"/>
                <a:gd name="T51" fmla="*/ 1 h 57"/>
                <a:gd name="T52" fmla="*/ 1 w 60"/>
                <a:gd name="T53" fmla="*/ 1 h 57"/>
                <a:gd name="T54" fmla="*/ 1 w 60"/>
                <a:gd name="T55" fmla="*/ 1 h 57"/>
                <a:gd name="T56" fmla="*/ 1 w 60"/>
                <a:gd name="T57" fmla="*/ 1 h 5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57">
                  <a:moveTo>
                    <a:pt x="60" y="27"/>
                  </a:moveTo>
                  <a:lnTo>
                    <a:pt x="59" y="23"/>
                  </a:lnTo>
                  <a:lnTo>
                    <a:pt x="57" y="17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7"/>
                  </a:lnTo>
                  <a:lnTo>
                    <a:pt x="0" y="27"/>
                  </a:lnTo>
                  <a:lnTo>
                    <a:pt x="1" y="33"/>
                  </a:lnTo>
                  <a:lnTo>
                    <a:pt x="2" y="39"/>
                  </a:lnTo>
                  <a:lnTo>
                    <a:pt x="4" y="45"/>
                  </a:lnTo>
                  <a:lnTo>
                    <a:pt x="8" y="49"/>
                  </a:lnTo>
                  <a:lnTo>
                    <a:pt x="12" y="53"/>
                  </a:lnTo>
                  <a:lnTo>
                    <a:pt x="18" y="55"/>
                  </a:lnTo>
                  <a:lnTo>
                    <a:pt x="24" y="57"/>
                  </a:lnTo>
                  <a:lnTo>
                    <a:pt x="30" y="57"/>
                  </a:lnTo>
                  <a:lnTo>
                    <a:pt x="35" y="57"/>
                  </a:lnTo>
                  <a:lnTo>
                    <a:pt x="41" y="55"/>
                  </a:lnTo>
                  <a:lnTo>
                    <a:pt x="46" y="53"/>
                  </a:lnTo>
                  <a:lnTo>
                    <a:pt x="50" y="49"/>
                  </a:lnTo>
                  <a:lnTo>
                    <a:pt x="54" y="45"/>
                  </a:lnTo>
                  <a:lnTo>
                    <a:pt x="57" y="39"/>
                  </a:lnTo>
                  <a:lnTo>
                    <a:pt x="59" y="33"/>
                  </a:lnTo>
                  <a:lnTo>
                    <a:pt x="60" y="27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31" name="Freeform 103"/>
            <p:cNvSpPr>
              <a:spLocks/>
            </p:cNvSpPr>
            <p:nvPr/>
          </p:nvSpPr>
          <p:spPr bwMode="auto">
            <a:xfrm>
              <a:off x="2351" y="2219"/>
              <a:ext cx="15" cy="14"/>
            </a:xfrm>
            <a:custGeom>
              <a:avLst/>
              <a:gdLst>
                <a:gd name="T0" fmla="*/ 1 w 30"/>
                <a:gd name="T1" fmla="*/ 1 h 27"/>
                <a:gd name="T2" fmla="*/ 1 w 30"/>
                <a:gd name="T3" fmla="*/ 1 h 27"/>
                <a:gd name="T4" fmla="*/ 1 w 30"/>
                <a:gd name="T5" fmla="*/ 1 h 27"/>
                <a:gd name="T6" fmla="*/ 1 w 30"/>
                <a:gd name="T7" fmla="*/ 1 h 27"/>
                <a:gd name="T8" fmla="*/ 1 w 30"/>
                <a:gd name="T9" fmla="*/ 1 h 27"/>
                <a:gd name="T10" fmla="*/ 1 w 30"/>
                <a:gd name="T11" fmla="*/ 1 h 27"/>
                <a:gd name="T12" fmla="*/ 1 w 30"/>
                <a:gd name="T13" fmla="*/ 1 h 27"/>
                <a:gd name="T14" fmla="*/ 0 w 30"/>
                <a:gd name="T15" fmla="*/ 1 h 27"/>
                <a:gd name="T16" fmla="*/ 0 w 30"/>
                <a:gd name="T17" fmla="*/ 1 h 27"/>
                <a:gd name="T18" fmla="*/ 0 w 30"/>
                <a:gd name="T19" fmla="*/ 1 h 27"/>
                <a:gd name="T20" fmla="*/ 1 w 30"/>
                <a:gd name="T21" fmla="*/ 1 h 27"/>
                <a:gd name="T22" fmla="*/ 1 w 30"/>
                <a:gd name="T23" fmla="*/ 1 h 27"/>
                <a:gd name="T24" fmla="*/ 1 w 30"/>
                <a:gd name="T25" fmla="*/ 1 h 27"/>
                <a:gd name="T26" fmla="*/ 1 w 30"/>
                <a:gd name="T27" fmla="*/ 1 h 27"/>
                <a:gd name="T28" fmla="*/ 1 w 30"/>
                <a:gd name="T29" fmla="*/ 0 h 27"/>
                <a:gd name="T30" fmla="*/ 1 w 30"/>
                <a:gd name="T31" fmla="*/ 0 h 27"/>
                <a:gd name="T32" fmla="*/ 1 w 30"/>
                <a:gd name="T33" fmla="*/ 0 h 27"/>
                <a:gd name="T34" fmla="*/ 1 w 30"/>
                <a:gd name="T35" fmla="*/ 0 h 27"/>
                <a:gd name="T36" fmla="*/ 1 w 30"/>
                <a:gd name="T37" fmla="*/ 0 h 27"/>
                <a:gd name="T38" fmla="*/ 1 w 30"/>
                <a:gd name="T39" fmla="*/ 1 h 27"/>
                <a:gd name="T40" fmla="*/ 1 w 30"/>
                <a:gd name="T41" fmla="*/ 1 h 27"/>
                <a:gd name="T42" fmla="*/ 1 w 30"/>
                <a:gd name="T43" fmla="*/ 1 h 27"/>
                <a:gd name="T44" fmla="*/ 1 w 30"/>
                <a:gd name="T45" fmla="*/ 1 h 27"/>
                <a:gd name="T46" fmla="*/ 1 w 30"/>
                <a:gd name="T47" fmla="*/ 1 h 27"/>
                <a:gd name="T48" fmla="*/ 1 w 30"/>
                <a:gd name="T49" fmla="*/ 1 h 27"/>
                <a:gd name="T50" fmla="*/ 1 w 30"/>
                <a:gd name="T51" fmla="*/ 1 h 27"/>
                <a:gd name="T52" fmla="*/ 1 w 30"/>
                <a:gd name="T53" fmla="*/ 1 h 27"/>
                <a:gd name="T54" fmla="*/ 1 w 30"/>
                <a:gd name="T55" fmla="*/ 1 h 27"/>
                <a:gd name="T56" fmla="*/ 1 w 30"/>
                <a:gd name="T57" fmla="*/ 1 h 2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27">
                  <a:moveTo>
                    <a:pt x="15" y="27"/>
                  </a:moveTo>
                  <a:lnTo>
                    <a:pt x="11" y="27"/>
                  </a:lnTo>
                  <a:lnTo>
                    <a:pt x="9" y="26"/>
                  </a:lnTo>
                  <a:lnTo>
                    <a:pt x="7" y="25"/>
                  </a:lnTo>
                  <a:lnTo>
                    <a:pt x="4" y="23"/>
                  </a:lnTo>
                  <a:lnTo>
                    <a:pt x="2" y="21"/>
                  </a:lnTo>
                  <a:lnTo>
                    <a:pt x="1" y="18"/>
                  </a:lnTo>
                  <a:lnTo>
                    <a:pt x="0" y="16"/>
                  </a:lnTo>
                  <a:lnTo>
                    <a:pt x="0" y="12"/>
                  </a:lnTo>
                  <a:lnTo>
                    <a:pt x="0" y="10"/>
                  </a:lnTo>
                  <a:lnTo>
                    <a:pt x="1" y="7"/>
                  </a:lnTo>
                  <a:lnTo>
                    <a:pt x="2" y="4"/>
                  </a:lnTo>
                  <a:lnTo>
                    <a:pt x="4" y="2"/>
                  </a:lnTo>
                  <a:lnTo>
                    <a:pt x="7" y="1"/>
                  </a:lnTo>
                  <a:lnTo>
                    <a:pt x="9" y="0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0"/>
                  </a:lnTo>
                  <a:lnTo>
                    <a:pt x="23" y="1"/>
                  </a:lnTo>
                  <a:lnTo>
                    <a:pt x="25" y="2"/>
                  </a:lnTo>
                  <a:lnTo>
                    <a:pt x="26" y="4"/>
                  </a:lnTo>
                  <a:lnTo>
                    <a:pt x="29" y="7"/>
                  </a:lnTo>
                  <a:lnTo>
                    <a:pt x="30" y="10"/>
                  </a:lnTo>
                  <a:lnTo>
                    <a:pt x="30" y="12"/>
                  </a:lnTo>
                  <a:lnTo>
                    <a:pt x="29" y="18"/>
                  </a:lnTo>
                  <a:lnTo>
                    <a:pt x="25" y="23"/>
                  </a:lnTo>
                  <a:lnTo>
                    <a:pt x="20" y="26"/>
                  </a:lnTo>
                  <a:lnTo>
                    <a:pt x="15" y="27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32" name="Freeform 104"/>
            <p:cNvSpPr>
              <a:spLocks/>
            </p:cNvSpPr>
            <p:nvPr/>
          </p:nvSpPr>
          <p:spPr bwMode="auto">
            <a:xfrm>
              <a:off x="2458" y="2403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9"/>
                  </a:lnTo>
                  <a:lnTo>
                    <a:pt x="54" y="13"/>
                  </a:lnTo>
                  <a:lnTo>
                    <a:pt x="51" y="8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6" y="46"/>
                  </a:lnTo>
                  <a:lnTo>
                    <a:pt x="9" y="51"/>
                  </a:lnTo>
                  <a:lnTo>
                    <a:pt x="14" y="54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1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33" name="Freeform 105"/>
            <p:cNvSpPr>
              <a:spLocks/>
            </p:cNvSpPr>
            <p:nvPr/>
          </p:nvSpPr>
          <p:spPr bwMode="auto">
            <a:xfrm>
              <a:off x="2466" y="2411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7"/>
                  </a:lnTo>
                  <a:lnTo>
                    <a:pt x="5" y="5"/>
                  </a:lnTo>
                  <a:lnTo>
                    <a:pt x="7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34" name="Freeform 106"/>
            <p:cNvSpPr>
              <a:spLocks/>
            </p:cNvSpPr>
            <p:nvPr/>
          </p:nvSpPr>
          <p:spPr bwMode="auto">
            <a:xfrm>
              <a:off x="2403" y="2539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0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4"/>
                  </a:lnTo>
                  <a:lnTo>
                    <a:pt x="51" y="9"/>
                  </a:lnTo>
                  <a:lnTo>
                    <a:pt x="46" y="6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8" y="9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3" y="41"/>
                  </a:lnTo>
                  <a:lnTo>
                    <a:pt x="5" y="46"/>
                  </a:lnTo>
                  <a:lnTo>
                    <a:pt x="8" y="51"/>
                  </a:lnTo>
                  <a:lnTo>
                    <a:pt x="13" y="54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1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35" name="Freeform 107"/>
            <p:cNvSpPr>
              <a:spLocks/>
            </p:cNvSpPr>
            <p:nvPr/>
          </p:nvSpPr>
          <p:spPr bwMode="auto">
            <a:xfrm>
              <a:off x="2410" y="2546"/>
              <a:ext cx="15" cy="15"/>
            </a:xfrm>
            <a:custGeom>
              <a:avLst/>
              <a:gdLst>
                <a:gd name="T0" fmla="*/ 1 w 29"/>
                <a:gd name="T1" fmla="*/ 1 h 30"/>
                <a:gd name="T2" fmla="*/ 1 w 29"/>
                <a:gd name="T3" fmla="*/ 1 h 30"/>
                <a:gd name="T4" fmla="*/ 1 w 29"/>
                <a:gd name="T5" fmla="*/ 1 h 30"/>
                <a:gd name="T6" fmla="*/ 1 w 29"/>
                <a:gd name="T7" fmla="*/ 1 h 30"/>
                <a:gd name="T8" fmla="*/ 1 w 29"/>
                <a:gd name="T9" fmla="*/ 1 h 30"/>
                <a:gd name="T10" fmla="*/ 1 w 29"/>
                <a:gd name="T11" fmla="*/ 1 h 30"/>
                <a:gd name="T12" fmla="*/ 1 w 29"/>
                <a:gd name="T13" fmla="*/ 1 h 30"/>
                <a:gd name="T14" fmla="*/ 0 w 29"/>
                <a:gd name="T15" fmla="*/ 1 h 30"/>
                <a:gd name="T16" fmla="*/ 0 w 29"/>
                <a:gd name="T17" fmla="*/ 1 h 30"/>
                <a:gd name="T18" fmla="*/ 0 w 29"/>
                <a:gd name="T19" fmla="*/ 1 h 30"/>
                <a:gd name="T20" fmla="*/ 1 w 29"/>
                <a:gd name="T21" fmla="*/ 1 h 30"/>
                <a:gd name="T22" fmla="*/ 1 w 29"/>
                <a:gd name="T23" fmla="*/ 1 h 30"/>
                <a:gd name="T24" fmla="*/ 1 w 29"/>
                <a:gd name="T25" fmla="*/ 1 h 30"/>
                <a:gd name="T26" fmla="*/ 1 w 29"/>
                <a:gd name="T27" fmla="*/ 1 h 30"/>
                <a:gd name="T28" fmla="*/ 1 w 29"/>
                <a:gd name="T29" fmla="*/ 1 h 30"/>
                <a:gd name="T30" fmla="*/ 1 w 29"/>
                <a:gd name="T31" fmla="*/ 0 h 30"/>
                <a:gd name="T32" fmla="*/ 1 w 29"/>
                <a:gd name="T33" fmla="*/ 0 h 30"/>
                <a:gd name="T34" fmla="*/ 1 w 29"/>
                <a:gd name="T35" fmla="*/ 0 h 30"/>
                <a:gd name="T36" fmla="*/ 1 w 29"/>
                <a:gd name="T37" fmla="*/ 1 h 30"/>
                <a:gd name="T38" fmla="*/ 1 w 29"/>
                <a:gd name="T39" fmla="*/ 1 h 30"/>
                <a:gd name="T40" fmla="*/ 1 w 29"/>
                <a:gd name="T41" fmla="*/ 1 h 30"/>
                <a:gd name="T42" fmla="*/ 1 w 29"/>
                <a:gd name="T43" fmla="*/ 1 h 30"/>
                <a:gd name="T44" fmla="*/ 1 w 29"/>
                <a:gd name="T45" fmla="*/ 1 h 30"/>
                <a:gd name="T46" fmla="*/ 1 w 29"/>
                <a:gd name="T47" fmla="*/ 1 h 30"/>
                <a:gd name="T48" fmla="*/ 1 w 29"/>
                <a:gd name="T49" fmla="*/ 1 h 30"/>
                <a:gd name="T50" fmla="*/ 1 w 29"/>
                <a:gd name="T51" fmla="*/ 1 h 30"/>
                <a:gd name="T52" fmla="*/ 1 w 29"/>
                <a:gd name="T53" fmla="*/ 1 h 30"/>
                <a:gd name="T54" fmla="*/ 1 w 29"/>
                <a:gd name="T55" fmla="*/ 1 h 30"/>
                <a:gd name="T56" fmla="*/ 1 w 29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29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3" y="23"/>
                  </a:lnTo>
                  <a:lnTo>
                    <a:pt x="1" y="21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2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5"/>
                  </a:lnTo>
                  <a:lnTo>
                    <a:pt x="27" y="7"/>
                  </a:lnTo>
                  <a:lnTo>
                    <a:pt x="28" y="9"/>
                  </a:lnTo>
                  <a:lnTo>
                    <a:pt x="29" y="12"/>
                  </a:lnTo>
                  <a:lnTo>
                    <a:pt x="29" y="15"/>
                  </a:lnTo>
                  <a:lnTo>
                    <a:pt x="28" y="21"/>
                  </a:lnTo>
                  <a:lnTo>
                    <a:pt x="26" y="25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36" name="Freeform 108"/>
            <p:cNvSpPr>
              <a:spLocks/>
            </p:cNvSpPr>
            <p:nvPr/>
          </p:nvSpPr>
          <p:spPr bwMode="auto">
            <a:xfrm>
              <a:off x="2480" y="2665"/>
              <a:ext cx="30" cy="29"/>
            </a:xfrm>
            <a:custGeom>
              <a:avLst/>
              <a:gdLst>
                <a:gd name="T0" fmla="*/ 1 w 59"/>
                <a:gd name="T1" fmla="*/ 0 h 59"/>
                <a:gd name="T2" fmla="*/ 1 w 59"/>
                <a:gd name="T3" fmla="*/ 0 h 59"/>
                <a:gd name="T4" fmla="*/ 1 w 59"/>
                <a:gd name="T5" fmla="*/ 0 h 59"/>
                <a:gd name="T6" fmla="*/ 1 w 59"/>
                <a:gd name="T7" fmla="*/ 0 h 59"/>
                <a:gd name="T8" fmla="*/ 1 w 59"/>
                <a:gd name="T9" fmla="*/ 0 h 59"/>
                <a:gd name="T10" fmla="*/ 1 w 59"/>
                <a:gd name="T11" fmla="*/ 0 h 59"/>
                <a:gd name="T12" fmla="*/ 1 w 59"/>
                <a:gd name="T13" fmla="*/ 0 h 59"/>
                <a:gd name="T14" fmla="*/ 1 w 59"/>
                <a:gd name="T15" fmla="*/ 0 h 59"/>
                <a:gd name="T16" fmla="*/ 1 w 59"/>
                <a:gd name="T17" fmla="*/ 0 h 59"/>
                <a:gd name="T18" fmla="*/ 1 w 59"/>
                <a:gd name="T19" fmla="*/ 0 h 59"/>
                <a:gd name="T20" fmla="*/ 1 w 59"/>
                <a:gd name="T21" fmla="*/ 0 h 59"/>
                <a:gd name="T22" fmla="*/ 1 w 59"/>
                <a:gd name="T23" fmla="*/ 0 h 59"/>
                <a:gd name="T24" fmla="*/ 0 w 59"/>
                <a:gd name="T25" fmla="*/ 0 h 59"/>
                <a:gd name="T26" fmla="*/ 1 w 59"/>
                <a:gd name="T27" fmla="*/ 0 h 59"/>
                <a:gd name="T28" fmla="*/ 1 w 59"/>
                <a:gd name="T29" fmla="*/ 0 h 59"/>
                <a:gd name="T30" fmla="*/ 1 w 59"/>
                <a:gd name="T31" fmla="*/ 0 h 59"/>
                <a:gd name="T32" fmla="*/ 1 w 59"/>
                <a:gd name="T33" fmla="*/ 0 h 59"/>
                <a:gd name="T34" fmla="*/ 1 w 59"/>
                <a:gd name="T35" fmla="*/ 0 h 59"/>
                <a:gd name="T36" fmla="*/ 1 w 59"/>
                <a:gd name="T37" fmla="*/ 0 h 59"/>
                <a:gd name="T38" fmla="*/ 1 w 59"/>
                <a:gd name="T39" fmla="*/ 0 h 59"/>
                <a:gd name="T40" fmla="*/ 1 w 59"/>
                <a:gd name="T41" fmla="*/ 0 h 59"/>
                <a:gd name="T42" fmla="*/ 1 w 59"/>
                <a:gd name="T43" fmla="*/ 0 h 59"/>
                <a:gd name="T44" fmla="*/ 1 w 59"/>
                <a:gd name="T45" fmla="*/ 0 h 59"/>
                <a:gd name="T46" fmla="*/ 1 w 59"/>
                <a:gd name="T47" fmla="*/ 0 h 59"/>
                <a:gd name="T48" fmla="*/ 1 w 59"/>
                <a:gd name="T49" fmla="*/ 0 h 59"/>
                <a:gd name="T50" fmla="*/ 1 w 59"/>
                <a:gd name="T51" fmla="*/ 0 h 59"/>
                <a:gd name="T52" fmla="*/ 1 w 59"/>
                <a:gd name="T53" fmla="*/ 0 h 59"/>
                <a:gd name="T54" fmla="*/ 1 w 59"/>
                <a:gd name="T55" fmla="*/ 0 h 59"/>
                <a:gd name="T56" fmla="*/ 1 w 59"/>
                <a:gd name="T57" fmla="*/ 0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9" h="59">
                  <a:moveTo>
                    <a:pt x="59" y="29"/>
                  </a:moveTo>
                  <a:lnTo>
                    <a:pt x="58" y="23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8"/>
                  </a:lnTo>
                  <a:lnTo>
                    <a:pt x="46" y="5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7"/>
                  </a:lnTo>
                  <a:lnTo>
                    <a:pt x="0" y="29"/>
                  </a:lnTo>
                  <a:lnTo>
                    <a:pt x="1" y="35"/>
                  </a:lnTo>
                  <a:lnTo>
                    <a:pt x="2" y="40"/>
                  </a:lnTo>
                  <a:lnTo>
                    <a:pt x="5" y="46"/>
                  </a:lnTo>
                  <a:lnTo>
                    <a:pt x="9" y="51"/>
                  </a:lnTo>
                  <a:lnTo>
                    <a:pt x="13" y="54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5" y="59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0" y="51"/>
                  </a:lnTo>
                  <a:lnTo>
                    <a:pt x="54" y="46"/>
                  </a:lnTo>
                  <a:lnTo>
                    <a:pt x="57" y="40"/>
                  </a:lnTo>
                  <a:lnTo>
                    <a:pt x="58" y="35"/>
                  </a:lnTo>
                  <a:lnTo>
                    <a:pt x="59" y="29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37" name="Freeform 109"/>
            <p:cNvSpPr>
              <a:spLocks/>
            </p:cNvSpPr>
            <p:nvPr/>
          </p:nvSpPr>
          <p:spPr bwMode="auto">
            <a:xfrm>
              <a:off x="2487" y="2672"/>
              <a:ext cx="15" cy="14"/>
            </a:xfrm>
            <a:custGeom>
              <a:avLst/>
              <a:gdLst>
                <a:gd name="T0" fmla="*/ 1 w 29"/>
                <a:gd name="T1" fmla="*/ 0 h 29"/>
                <a:gd name="T2" fmla="*/ 1 w 29"/>
                <a:gd name="T3" fmla="*/ 0 h 29"/>
                <a:gd name="T4" fmla="*/ 1 w 29"/>
                <a:gd name="T5" fmla="*/ 0 h 29"/>
                <a:gd name="T6" fmla="*/ 1 w 29"/>
                <a:gd name="T7" fmla="*/ 0 h 29"/>
                <a:gd name="T8" fmla="*/ 1 w 29"/>
                <a:gd name="T9" fmla="*/ 0 h 29"/>
                <a:gd name="T10" fmla="*/ 1 w 29"/>
                <a:gd name="T11" fmla="*/ 0 h 29"/>
                <a:gd name="T12" fmla="*/ 1 w 29"/>
                <a:gd name="T13" fmla="*/ 0 h 29"/>
                <a:gd name="T14" fmla="*/ 0 w 29"/>
                <a:gd name="T15" fmla="*/ 0 h 29"/>
                <a:gd name="T16" fmla="*/ 0 w 29"/>
                <a:gd name="T17" fmla="*/ 0 h 29"/>
                <a:gd name="T18" fmla="*/ 0 w 29"/>
                <a:gd name="T19" fmla="*/ 0 h 29"/>
                <a:gd name="T20" fmla="*/ 1 w 29"/>
                <a:gd name="T21" fmla="*/ 0 h 29"/>
                <a:gd name="T22" fmla="*/ 1 w 29"/>
                <a:gd name="T23" fmla="*/ 0 h 29"/>
                <a:gd name="T24" fmla="*/ 1 w 29"/>
                <a:gd name="T25" fmla="*/ 0 h 29"/>
                <a:gd name="T26" fmla="*/ 1 w 29"/>
                <a:gd name="T27" fmla="*/ 0 h 29"/>
                <a:gd name="T28" fmla="*/ 1 w 29"/>
                <a:gd name="T29" fmla="*/ 0 h 29"/>
                <a:gd name="T30" fmla="*/ 1 w 29"/>
                <a:gd name="T31" fmla="*/ 0 h 29"/>
                <a:gd name="T32" fmla="*/ 1 w 29"/>
                <a:gd name="T33" fmla="*/ 0 h 29"/>
                <a:gd name="T34" fmla="*/ 1 w 29"/>
                <a:gd name="T35" fmla="*/ 0 h 29"/>
                <a:gd name="T36" fmla="*/ 1 w 29"/>
                <a:gd name="T37" fmla="*/ 0 h 29"/>
                <a:gd name="T38" fmla="*/ 1 w 29"/>
                <a:gd name="T39" fmla="*/ 0 h 29"/>
                <a:gd name="T40" fmla="*/ 1 w 29"/>
                <a:gd name="T41" fmla="*/ 0 h 29"/>
                <a:gd name="T42" fmla="*/ 1 w 29"/>
                <a:gd name="T43" fmla="*/ 0 h 29"/>
                <a:gd name="T44" fmla="*/ 1 w 29"/>
                <a:gd name="T45" fmla="*/ 0 h 29"/>
                <a:gd name="T46" fmla="*/ 1 w 29"/>
                <a:gd name="T47" fmla="*/ 0 h 29"/>
                <a:gd name="T48" fmla="*/ 1 w 29"/>
                <a:gd name="T49" fmla="*/ 0 h 29"/>
                <a:gd name="T50" fmla="*/ 1 w 29"/>
                <a:gd name="T51" fmla="*/ 0 h 29"/>
                <a:gd name="T52" fmla="*/ 1 w 29"/>
                <a:gd name="T53" fmla="*/ 0 h 29"/>
                <a:gd name="T54" fmla="*/ 1 w 29"/>
                <a:gd name="T55" fmla="*/ 0 h 29"/>
                <a:gd name="T56" fmla="*/ 1 w 29"/>
                <a:gd name="T57" fmla="*/ 0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29" h="29">
                  <a:moveTo>
                    <a:pt x="15" y="29"/>
                  </a:moveTo>
                  <a:lnTo>
                    <a:pt x="11" y="29"/>
                  </a:lnTo>
                  <a:lnTo>
                    <a:pt x="9" y="28"/>
                  </a:lnTo>
                  <a:lnTo>
                    <a:pt x="6" y="27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7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1" y="8"/>
                  </a:lnTo>
                  <a:lnTo>
                    <a:pt x="2" y="6"/>
                  </a:lnTo>
                  <a:lnTo>
                    <a:pt x="4" y="4"/>
                  </a:lnTo>
                  <a:lnTo>
                    <a:pt x="6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2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8" y="8"/>
                  </a:lnTo>
                  <a:lnTo>
                    <a:pt x="29" y="12"/>
                  </a:lnTo>
                  <a:lnTo>
                    <a:pt x="29" y="14"/>
                  </a:lnTo>
                  <a:lnTo>
                    <a:pt x="28" y="20"/>
                  </a:lnTo>
                  <a:lnTo>
                    <a:pt x="25" y="24"/>
                  </a:lnTo>
                  <a:lnTo>
                    <a:pt x="20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38" name="Freeform 110"/>
            <p:cNvSpPr>
              <a:spLocks/>
            </p:cNvSpPr>
            <p:nvPr/>
          </p:nvSpPr>
          <p:spPr bwMode="auto">
            <a:xfrm>
              <a:off x="2624" y="2585"/>
              <a:ext cx="30" cy="29"/>
            </a:xfrm>
            <a:custGeom>
              <a:avLst/>
              <a:gdLst>
                <a:gd name="T0" fmla="*/ 1 w 60"/>
                <a:gd name="T1" fmla="*/ 0 h 59"/>
                <a:gd name="T2" fmla="*/ 1 w 60"/>
                <a:gd name="T3" fmla="*/ 0 h 59"/>
                <a:gd name="T4" fmla="*/ 1 w 60"/>
                <a:gd name="T5" fmla="*/ 0 h 59"/>
                <a:gd name="T6" fmla="*/ 1 w 60"/>
                <a:gd name="T7" fmla="*/ 0 h 59"/>
                <a:gd name="T8" fmla="*/ 1 w 60"/>
                <a:gd name="T9" fmla="*/ 0 h 59"/>
                <a:gd name="T10" fmla="*/ 1 w 60"/>
                <a:gd name="T11" fmla="*/ 0 h 59"/>
                <a:gd name="T12" fmla="*/ 1 w 60"/>
                <a:gd name="T13" fmla="*/ 0 h 59"/>
                <a:gd name="T14" fmla="*/ 1 w 60"/>
                <a:gd name="T15" fmla="*/ 0 h 59"/>
                <a:gd name="T16" fmla="*/ 1 w 60"/>
                <a:gd name="T17" fmla="*/ 0 h 59"/>
                <a:gd name="T18" fmla="*/ 1 w 60"/>
                <a:gd name="T19" fmla="*/ 0 h 59"/>
                <a:gd name="T20" fmla="*/ 1 w 60"/>
                <a:gd name="T21" fmla="*/ 0 h 59"/>
                <a:gd name="T22" fmla="*/ 1 w 60"/>
                <a:gd name="T23" fmla="*/ 0 h 59"/>
                <a:gd name="T24" fmla="*/ 0 w 60"/>
                <a:gd name="T25" fmla="*/ 0 h 59"/>
                <a:gd name="T26" fmla="*/ 1 w 60"/>
                <a:gd name="T27" fmla="*/ 0 h 59"/>
                <a:gd name="T28" fmla="*/ 1 w 60"/>
                <a:gd name="T29" fmla="*/ 0 h 59"/>
                <a:gd name="T30" fmla="*/ 1 w 60"/>
                <a:gd name="T31" fmla="*/ 0 h 59"/>
                <a:gd name="T32" fmla="*/ 1 w 60"/>
                <a:gd name="T33" fmla="*/ 0 h 59"/>
                <a:gd name="T34" fmla="*/ 1 w 60"/>
                <a:gd name="T35" fmla="*/ 0 h 59"/>
                <a:gd name="T36" fmla="*/ 1 w 60"/>
                <a:gd name="T37" fmla="*/ 0 h 59"/>
                <a:gd name="T38" fmla="*/ 1 w 60"/>
                <a:gd name="T39" fmla="*/ 0 h 59"/>
                <a:gd name="T40" fmla="*/ 1 w 60"/>
                <a:gd name="T41" fmla="*/ 0 h 59"/>
                <a:gd name="T42" fmla="*/ 1 w 60"/>
                <a:gd name="T43" fmla="*/ 0 h 59"/>
                <a:gd name="T44" fmla="*/ 1 w 60"/>
                <a:gd name="T45" fmla="*/ 0 h 59"/>
                <a:gd name="T46" fmla="*/ 1 w 60"/>
                <a:gd name="T47" fmla="*/ 0 h 59"/>
                <a:gd name="T48" fmla="*/ 1 w 60"/>
                <a:gd name="T49" fmla="*/ 0 h 59"/>
                <a:gd name="T50" fmla="*/ 1 w 60"/>
                <a:gd name="T51" fmla="*/ 0 h 59"/>
                <a:gd name="T52" fmla="*/ 1 w 60"/>
                <a:gd name="T53" fmla="*/ 0 h 59"/>
                <a:gd name="T54" fmla="*/ 1 w 60"/>
                <a:gd name="T55" fmla="*/ 0 h 59"/>
                <a:gd name="T56" fmla="*/ 1 w 60"/>
                <a:gd name="T57" fmla="*/ 0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59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5" y="13"/>
                  </a:lnTo>
                  <a:lnTo>
                    <a:pt x="51" y="8"/>
                  </a:lnTo>
                  <a:lnTo>
                    <a:pt x="47" y="5"/>
                  </a:lnTo>
                  <a:lnTo>
                    <a:pt x="42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10" y="8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2" y="36"/>
                  </a:lnTo>
                  <a:lnTo>
                    <a:pt x="3" y="40"/>
                  </a:lnTo>
                  <a:lnTo>
                    <a:pt x="6" y="46"/>
                  </a:lnTo>
                  <a:lnTo>
                    <a:pt x="10" y="51"/>
                  </a:lnTo>
                  <a:lnTo>
                    <a:pt x="14" y="54"/>
                  </a:lnTo>
                  <a:lnTo>
                    <a:pt x="19" y="56"/>
                  </a:lnTo>
                  <a:lnTo>
                    <a:pt x="25" y="59"/>
                  </a:lnTo>
                  <a:lnTo>
                    <a:pt x="30" y="59"/>
                  </a:lnTo>
                  <a:lnTo>
                    <a:pt x="36" y="59"/>
                  </a:lnTo>
                  <a:lnTo>
                    <a:pt x="42" y="56"/>
                  </a:lnTo>
                  <a:lnTo>
                    <a:pt x="47" y="54"/>
                  </a:lnTo>
                  <a:lnTo>
                    <a:pt x="51" y="51"/>
                  </a:lnTo>
                  <a:lnTo>
                    <a:pt x="55" y="46"/>
                  </a:lnTo>
                  <a:lnTo>
                    <a:pt x="58" y="40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39" name="Freeform 111"/>
            <p:cNvSpPr>
              <a:spLocks/>
            </p:cNvSpPr>
            <p:nvPr/>
          </p:nvSpPr>
          <p:spPr bwMode="auto">
            <a:xfrm>
              <a:off x="2631" y="2592"/>
              <a:ext cx="15" cy="14"/>
            </a:xfrm>
            <a:custGeom>
              <a:avLst/>
              <a:gdLst>
                <a:gd name="T0" fmla="*/ 1 w 30"/>
                <a:gd name="T1" fmla="*/ 0 h 29"/>
                <a:gd name="T2" fmla="*/ 1 w 30"/>
                <a:gd name="T3" fmla="*/ 0 h 29"/>
                <a:gd name="T4" fmla="*/ 1 w 30"/>
                <a:gd name="T5" fmla="*/ 0 h 29"/>
                <a:gd name="T6" fmla="*/ 1 w 30"/>
                <a:gd name="T7" fmla="*/ 0 h 29"/>
                <a:gd name="T8" fmla="*/ 1 w 30"/>
                <a:gd name="T9" fmla="*/ 0 h 29"/>
                <a:gd name="T10" fmla="*/ 1 w 30"/>
                <a:gd name="T11" fmla="*/ 0 h 29"/>
                <a:gd name="T12" fmla="*/ 1 w 30"/>
                <a:gd name="T13" fmla="*/ 0 h 29"/>
                <a:gd name="T14" fmla="*/ 0 w 30"/>
                <a:gd name="T15" fmla="*/ 0 h 29"/>
                <a:gd name="T16" fmla="*/ 0 w 30"/>
                <a:gd name="T17" fmla="*/ 0 h 29"/>
                <a:gd name="T18" fmla="*/ 0 w 30"/>
                <a:gd name="T19" fmla="*/ 0 h 29"/>
                <a:gd name="T20" fmla="*/ 1 w 30"/>
                <a:gd name="T21" fmla="*/ 0 h 29"/>
                <a:gd name="T22" fmla="*/ 1 w 30"/>
                <a:gd name="T23" fmla="*/ 0 h 29"/>
                <a:gd name="T24" fmla="*/ 1 w 30"/>
                <a:gd name="T25" fmla="*/ 0 h 29"/>
                <a:gd name="T26" fmla="*/ 1 w 30"/>
                <a:gd name="T27" fmla="*/ 0 h 29"/>
                <a:gd name="T28" fmla="*/ 1 w 30"/>
                <a:gd name="T29" fmla="*/ 0 h 29"/>
                <a:gd name="T30" fmla="*/ 1 w 30"/>
                <a:gd name="T31" fmla="*/ 0 h 29"/>
                <a:gd name="T32" fmla="*/ 1 w 30"/>
                <a:gd name="T33" fmla="*/ 0 h 29"/>
                <a:gd name="T34" fmla="*/ 1 w 30"/>
                <a:gd name="T35" fmla="*/ 0 h 29"/>
                <a:gd name="T36" fmla="*/ 1 w 30"/>
                <a:gd name="T37" fmla="*/ 0 h 29"/>
                <a:gd name="T38" fmla="*/ 1 w 30"/>
                <a:gd name="T39" fmla="*/ 0 h 29"/>
                <a:gd name="T40" fmla="*/ 1 w 30"/>
                <a:gd name="T41" fmla="*/ 0 h 29"/>
                <a:gd name="T42" fmla="*/ 1 w 30"/>
                <a:gd name="T43" fmla="*/ 0 h 29"/>
                <a:gd name="T44" fmla="*/ 1 w 30"/>
                <a:gd name="T45" fmla="*/ 0 h 29"/>
                <a:gd name="T46" fmla="*/ 1 w 30"/>
                <a:gd name="T47" fmla="*/ 0 h 29"/>
                <a:gd name="T48" fmla="*/ 1 w 30"/>
                <a:gd name="T49" fmla="*/ 0 h 29"/>
                <a:gd name="T50" fmla="*/ 1 w 30"/>
                <a:gd name="T51" fmla="*/ 0 h 29"/>
                <a:gd name="T52" fmla="*/ 1 w 30"/>
                <a:gd name="T53" fmla="*/ 0 h 29"/>
                <a:gd name="T54" fmla="*/ 1 w 30"/>
                <a:gd name="T55" fmla="*/ 0 h 29"/>
                <a:gd name="T56" fmla="*/ 1 w 30"/>
                <a:gd name="T57" fmla="*/ 0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29">
                  <a:moveTo>
                    <a:pt x="15" y="29"/>
                  </a:moveTo>
                  <a:lnTo>
                    <a:pt x="12" y="29"/>
                  </a:lnTo>
                  <a:lnTo>
                    <a:pt x="10" y="28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3" y="23"/>
                  </a:lnTo>
                  <a:lnTo>
                    <a:pt x="2" y="20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2" y="9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5"/>
                  </a:lnTo>
                  <a:lnTo>
                    <a:pt x="27" y="7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5"/>
                  </a:lnTo>
                  <a:lnTo>
                    <a:pt x="21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40" name="Freeform 112"/>
            <p:cNvSpPr>
              <a:spLocks/>
            </p:cNvSpPr>
            <p:nvPr/>
          </p:nvSpPr>
          <p:spPr bwMode="auto">
            <a:xfrm>
              <a:off x="2621" y="2333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8" y="24"/>
                  </a:lnTo>
                  <a:lnTo>
                    <a:pt x="57" y="18"/>
                  </a:lnTo>
                  <a:lnTo>
                    <a:pt x="55" y="14"/>
                  </a:lnTo>
                  <a:lnTo>
                    <a:pt x="52" y="9"/>
                  </a:lnTo>
                  <a:lnTo>
                    <a:pt x="47" y="6"/>
                  </a:lnTo>
                  <a:lnTo>
                    <a:pt x="41" y="2"/>
                  </a:lnTo>
                  <a:lnTo>
                    <a:pt x="35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1"/>
                  </a:lnTo>
                  <a:lnTo>
                    <a:pt x="5" y="47"/>
                  </a:lnTo>
                  <a:lnTo>
                    <a:pt x="9" y="52"/>
                  </a:lnTo>
                  <a:lnTo>
                    <a:pt x="14" y="55"/>
                  </a:lnTo>
                  <a:lnTo>
                    <a:pt x="18" y="57"/>
                  </a:lnTo>
                  <a:lnTo>
                    <a:pt x="24" y="60"/>
                  </a:lnTo>
                  <a:lnTo>
                    <a:pt x="30" y="60"/>
                  </a:lnTo>
                  <a:lnTo>
                    <a:pt x="35" y="60"/>
                  </a:lnTo>
                  <a:lnTo>
                    <a:pt x="41" y="57"/>
                  </a:lnTo>
                  <a:lnTo>
                    <a:pt x="47" y="55"/>
                  </a:lnTo>
                  <a:lnTo>
                    <a:pt x="52" y="52"/>
                  </a:lnTo>
                  <a:lnTo>
                    <a:pt x="55" y="47"/>
                  </a:lnTo>
                  <a:lnTo>
                    <a:pt x="57" y="41"/>
                  </a:lnTo>
                  <a:lnTo>
                    <a:pt x="58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41" name="Freeform 113"/>
            <p:cNvSpPr>
              <a:spLocks/>
            </p:cNvSpPr>
            <p:nvPr/>
          </p:nvSpPr>
          <p:spPr bwMode="auto">
            <a:xfrm>
              <a:off x="2628" y="2341"/>
              <a:ext cx="15" cy="15"/>
            </a:xfrm>
            <a:custGeom>
              <a:avLst/>
              <a:gdLst>
                <a:gd name="T0" fmla="*/ 1 w 30"/>
                <a:gd name="T1" fmla="*/ 1 h 29"/>
                <a:gd name="T2" fmla="*/ 1 w 30"/>
                <a:gd name="T3" fmla="*/ 1 h 29"/>
                <a:gd name="T4" fmla="*/ 1 w 30"/>
                <a:gd name="T5" fmla="*/ 1 h 29"/>
                <a:gd name="T6" fmla="*/ 1 w 30"/>
                <a:gd name="T7" fmla="*/ 1 h 29"/>
                <a:gd name="T8" fmla="*/ 1 w 30"/>
                <a:gd name="T9" fmla="*/ 1 h 29"/>
                <a:gd name="T10" fmla="*/ 1 w 30"/>
                <a:gd name="T11" fmla="*/ 1 h 29"/>
                <a:gd name="T12" fmla="*/ 1 w 30"/>
                <a:gd name="T13" fmla="*/ 1 h 29"/>
                <a:gd name="T14" fmla="*/ 0 w 30"/>
                <a:gd name="T15" fmla="*/ 1 h 29"/>
                <a:gd name="T16" fmla="*/ 0 w 30"/>
                <a:gd name="T17" fmla="*/ 1 h 29"/>
                <a:gd name="T18" fmla="*/ 0 w 30"/>
                <a:gd name="T19" fmla="*/ 1 h 29"/>
                <a:gd name="T20" fmla="*/ 1 w 30"/>
                <a:gd name="T21" fmla="*/ 1 h 29"/>
                <a:gd name="T22" fmla="*/ 1 w 30"/>
                <a:gd name="T23" fmla="*/ 1 h 29"/>
                <a:gd name="T24" fmla="*/ 1 w 30"/>
                <a:gd name="T25" fmla="*/ 1 h 29"/>
                <a:gd name="T26" fmla="*/ 1 w 30"/>
                <a:gd name="T27" fmla="*/ 1 h 29"/>
                <a:gd name="T28" fmla="*/ 1 w 30"/>
                <a:gd name="T29" fmla="*/ 1 h 29"/>
                <a:gd name="T30" fmla="*/ 1 w 30"/>
                <a:gd name="T31" fmla="*/ 0 h 29"/>
                <a:gd name="T32" fmla="*/ 1 w 30"/>
                <a:gd name="T33" fmla="*/ 0 h 29"/>
                <a:gd name="T34" fmla="*/ 1 w 30"/>
                <a:gd name="T35" fmla="*/ 0 h 29"/>
                <a:gd name="T36" fmla="*/ 1 w 30"/>
                <a:gd name="T37" fmla="*/ 1 h 29"/>
                <a:gd name="T38" fmla="*/ 1 w 30"/>
                <a:gd name="T39" fmla="*/ 1 h 29"/>
                <a:gd name="T40" fmla="*/ 1 w 30"/>
                <a:gd name="T41" fmla="*/ 1 h 29"/>
                <a:gd name="T42" fmla="*/ 1 w 30"/>
                <a:gd name="T43" fmla="*/ 1 h 29"/>
                <a:gd name="T44" fmla="*/ 1 w 30"/>
                <a:gd name="T45" fmla="*/ 1 h 29"/>
                <a:gd name="T46" fmla="*/ 1 w 30"/>
                <a:gd name="T47" fmla="*/ 1 h 29"/>
                <a:gd name="T48" fmla="*/ 1 w 30"/>
                <a:gd name="T49" fmla="*/ 1 h 29"/>
                <a:gd name="T50" fmla="*/ 1 w 30"/>
                <a:gd name="T51" fmla="*/ 1 h 29"/>
                <a:gd name="T52" fmla="*/ 1 w 30"/>
                <a:gd name="T53" fmla="*/ 1 h 29"/>
                <a:gd name="T54" fmla="*/ 1 w 30"/>
                <a:gd name="T55" fmla="*/ 1 h 29"/>
                <a:gd name="T56" fmla="*/ 1 w 30"/>
                <a:gd name="T57" fmla="*/ 1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29">
                  <a:moveTo>
                    <a:pt x="15" y="29"/>
                  </a:moveTo>
                  <a:lnTo>
                    <a:pt x="12" y="29"/>
                  </a:lnTo>
                  <a:lnTo>
                    <a:pt x="10" y="28"/>
                  </a:lnTo>
                  <a:lnTo>
                    <a:pt x="7" y="26"/>
                  </a:lnTo>
                  <a:lnTo>
                    <a:pt x="4" y="24"/>
                  </a:lnTo>
                  <a:lnTo>
                    <a:pt x="3" y="22"/>
                  </a:lnTo>
                  <a:lnTo>
                    <a:pt x="1" y="20"/>
                  </a:lnTo>
                  <a:lnTo>
                    <a:pt x="0" y="17"/>
                  </a:lnTo>
                  <a:lnTo>
                    <a:pt x="0" y="14"/>
                  </a:lnTo>
                  <a:lnTo>
                    <a:pt x="0" y="11"/>
                  </a:lnTo>
                  <a:lnTo>
                    <a:pt x="1" y="8"/>
                  </a:lnTo>
                  <a:lnTo>
                    <a:pt x="3" y="6"/>
                  </a:lnTo>
                  <a:lnTo>
                    <a:pt x="4" y="3"/>
                  </a:lnTo>
                  <a:lnTo>
                    <a:pt x="7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0" y="1"/>
                  </a:lnTo>
                  <a:lnTo>
                    <a:pt x="23" y="2"/>
                  </a:lnTo>
                  <a:lnTo>
                    <a:pt x="25" y="3"/>
                  </a:lnTo>
                  <a:lnTo>
                    <a:pt x="27" y="6"/>
                  </a:lnTo>
                  <a:lnTo>
                    <a:pt x="28" y="8"/>
                  </a:lnTo>
                  <a:lnTo>
                    <a:pt x="30" y="11"/>
                  </a:lnTo>
                  <a:lnTo>
                    <a:pt x="30" y="14"/>
                  </a:lnTo>
                  <a:lnTo>
                    <a:pt x="28" y="20"/>
                  </a:lnTo>
                  <a:lnTo>
                    <a:pt x="25" y="24"/>
                  </a:lnTo>
                  <a:lnTo>
                    <a:pt x="20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42" name="Freeform 114"/>
            <p:cNvSpPr>
              <a:spLocks/>
            </p:cNvSpPr>
            <p:nvPr/>
          </p:nvSpPr>
          <p:spPr bwMode="auto">
            <a:xfrm>
              <a:off x="2709" y="2526"/>
              <a:ext cx="30" cy="30"/>
            </a:xfrm>
            <a:custGeom>
              <a:avLst/>
              <a:gdLst>
                <a:gd name="T0" fmla="*/ 1 w 60"/>
                <a:gd name="T1" fmla="*/ 1 h 59"/>
                <a:gd name="T2" fmla="*/ 1 w 60"/>
                <a:gd name="T3" fmla="*/ 1 h 59"/>
                <a:gd name="T4" fmla="*/ 1 w 60"/>
                <a:gd name="T5" fmla="*/ 1 h 59"/>
                <a:gd name="T6" fmla="*/ 1 w 60"/>
                <a:gd name="T7" fmla="*/ 1 h 59"/>
                <a:gd name="T8" fmla="*/ 1 w 60"/>
                <a:gd name="T9" fmla="*/ 1 h 59"/>
                <a:gd name="T10" fmla="*/ 1 w 60"/>
                <a:gd name="T11" fmla="*/ 1 h 59"/>
                <a:gd name="T12" fmla="*/ 1 w 60"/>
                <a:gd name="T13" fmla="*/ 1 h 59"/>
                <a:gd name="T14" fmla="*/ 1 w 60"/>
                <a:gd name="T15" fmla="*/ 1 h 59"/>
                <a:gd name="T16" fmla="*/ 1 w 60"/>
                <a:gd name="T17" fmla="*/ 0 h 59"/>
                <a:gd name="T18" fmla="*/ 1 w 60"/>
                <a:gd name="T19" fmla="*/ 1 h 59"/>
                <a:gd name="T20" fmla="*/ 1 w 60"/>
                <a:gd name="T21" fmla="*/ 1 h 59"/>
                <a:gd name="T22" fmla="*/ 1 w 60"/>
                <a:gd name="T23" fmla="*/ 1 h 59"/>
                <a:gd name="T24" fmla="*/ 0 w 60"/>
                <a:gd name="T25" fmla="*/ 1 h 59"/>
                <a:gd name="T26" fmla="*/ 1 w 60"/>
                <a:gd name="T27" fmla="*/ 1 h 59"/>
                <a:gd name="T28" fmla="*/ 1 w 60"/>
                <a:gd name="T29" fmla="*/ 1 h 59"/>
                <a:gd name="T30" fmla="*/ 1 w 60"/>
                <a:gd name="T31" fmla="*/ 1 h 59"/>
                <a:gd name="T32" fmla="*/ 1 w 60"/>
                <a:gd name="T33" fmla="*/ 1 h 59"/>
                <a:gd name="T34" fmla="*/ 1 w 60"/>
                <a:gd name="T35" fmla="*/ 1 h 59"/>
                <a:gd name="T36" fmla="*/ 1 w 60"/>
                <a:gd name="T37" fmla="*/ 1 h 59"/>
                <a:gd name="T38" fmla="*/ 1 w 60"/>
                <a:gd name="T39" fmla="*/ 1 h 59"/>
                <a:gd name="T40" fmla="*/ 1 w 60"/>
                <a:gd name="T41" fmla="*/ 1 h 59"/>
                <a:gd name="T42" fmla="*/ 1 w 60"/>
                <a:gd name="T43" fmla="*/ 1 h 59"/>
                <a:gd name="T44" fmla="*/ 1 w 60"/>
                <a:gd name="T45" fmla="*/ 1 h 59"/>
                <a:gd name="T46" fmla="*/ 1 w 60"/>
                <a:gd name="T47" fmla="*/ 1 h 59"/>
                <a:gd name="T48" fmla="*/ 1 w 60"/>
                <a:gd name="T49" fmla="*/ 1 h 59"/>
                <a:gd name="T50" fmla="*/ 1 w 60"/>
                <a:gd name="T51" fmla="*/ 1 h 59"/>
                <a:gd name="T52" fmla="*/ 1 w 60"/>
                <a:gd name="T53" fmla="*/ 1 h 59"/>
                <a:gd name="T54" fmla="*/ 1 w 60"/>
                <a:gd name="T55" fmla="*/ 1 h 59"/>
                <a:gd name="T56" fmla="*/ 1 w 60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59">
                  <a:moveTo>
                    <a:pt x="60" y="29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2"/>
                  </a:lnTo>
                  <a:lnTo>
                    <a:pt x="51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6"/>
                  </a:lnTo>
                  <a:lnTo>
                    <a:pt x="9" y="50"/>
                  </a:lnTo>
                  <a:lnTo>
                    <a:pt x="14" y="54"/>
                  </a:lnTo>
                  <a:lnTo>
                    <a:pt x="18" y="57"/>
                  </a:lnTo>
                  <a:lnTo>
                    <a:pt x="24" y="58"/>
                  </a:lnTo>
                  <a:lnTo>
                    <a:pt x="30" y="59"/>
                  </a:lnTo>
                  <a:lnTo>
                    <a:pt x="36" y="58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1" y="50"/>
                  </a:lnTo>
                  <a:lnTo>
                    <a:pt x="54" y="46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29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43" name="Freeform 115"/>
            <p:cNvSpPr>
              <a:spLocks/>
            </p:cNvSpPr>
            <p:nvPr/>
          </p:nvSpPr>
          <p:spPr bwMode="auto">
            <a:xfrm>
              <a:off x="2716" y="2533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3" y="24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44" name="Freeform 116"/>
            <p:cNvSpPr>
              <a:spLocks/>
            </p:cNvSpPr>
            <p:nvPr/>
          </p:nvSpPr>
          <p:spPr bwMode="auto">
            <a:xfrm>
              <a:off x="2821" y="2427"/>
              <a:ext cx="30" cy="30"/>
            </a:xfrm>
            <a:custGeom>
              <a:avLst/>
              <a:gdLst>
                <a:gd name="T0" fmla="*/ 1 w 58"/>
                <a:gd name="T1" fmla="*/ 1 h 58"/>
                <a:gd name="T2" fmla="*/ 1 w 58"/>
                <a:gd name="T3" fmla="*/ 1 h 58"/>
                <a:gd name="T4" fmla="*/ 1 w 58"/>
                <a:gd name="T5" fmla="*/ 1 h 58"/>
                <a:gd name="T6" fmla="*/ 1 w 58"/>
                <a:gd name="T7" fmla="*/ 1 h 58"/>
                <a:gd name="T8" fmla="*/ 1 w 58"/>
                <a:gd name="T9" fmla="*/ 1 h 58"/>
                <a:gd name="T10" fmla="*/ 1 w 58"/>
                <a:gd name="T11" fmla="*/ 1 h 58"/>
                <a:gd name="T12" fmla="*/ 1 w 58"/>
                <a:gd name="T13" fmla="*/ 1 h 58"/>
                <a:gd name="T14" fmla="*/ 1 w 58"/>
                <a:gd name="T15" fmla="*/ 0 h 58"/>
                <a:gd name="T16" fmla="*/ 1 w 58"/>
                <a:gd name="T17" fmla="*/ 0 h 58"/>
                <a:gd name="T18" fmla="*/ 1 w 58"/>
                <a:gd name="T19" fmla="*/ 1 h 58"/>
                <a:gd name="T20" fmla="*/ 1 w 58"/>
                <a:gd name="T21" fmla="*/ 1 h 58"/>
                <a:gd name="T22" fmla="*/ 1 w 58"/>
                <a:gd name="T23" fmla="*/ 1 h 58"/>
                <a:gd name="T24" fmla="*/ 0 w 58"/>
                <a:gd name="T25" fmla="*/ 1 h 58"/>
                <a:gd name="T26" fmla="*/ 0 w 58"/>
                <a:gd name="T27" fmla="*/ 1 h 58"/>
                <a:gd name="T28" fmla="*/ 1 w 58"/>
                <a:gd name="T29" fmla="*/ 1 h 58"/>
                <a:gd name="T30" fmla="*/ 1 w 58"/>
                <a:gd name="T31" fmla="*/ 1 h 58"/>
                <a:gd name="T32" fmla="*/ 1 w 58"/>
                <a:gd name="T33" fmla="*/ 1 h 58"/>
                <a:gd name="T34" fmla="*/ 1 w 58"/>
                <a:gd name="T35" fmla="*/ 1 h 58"/>
                <a:gd name="T36" fmla="*/ 1 w 58"/>
                <a:gd name="T37" fmla="*/ 1 h 58"/>
                <a:gd name="T38" fmla="*/ 1 w 58"/>
                <a:gd name="T39" fmla="*/ 1 h 58"/>
                <a:gd name="T40" fmla="*/ 1 w 58"/>
                <a:gd name="T41" fmla="*/ 1 h 58"/>
                <a:gd name="T42" fmla="*/ 1 w 58"/>
                <a:gd name="T43" fmla="*/ 1 h 58"/>
                <a:gd name="T44" fmla="*/ 1 w 58"/>
                <a:gd name="T45" fmla="*/ 1 h 58"/>
                <a:gd name="T46" fmla="*/ 1 w 58"/>
                <a:gd name="T47" fmla="*/ 1 h 58"/>
                <a:gd name="T48" fmla="*/ 1 w 58"/>
                <a:gd name="T49" fmla="*/ 1 h 58"/>
                <a:gd name="T50" fmla="*/ 1 w 58"/>
                <a:gd name="T51" fmla="*/ 1 h 58"/>
                <a:gd name="T52" fmla="*/ 1 w 58"/>
                <a:gd name="T53" fmla="*/ 1 h 58"/>
                <a:gd name="T54" fmla="*/ 1 w 58"/>
                <a:gd name="T55" fmla="*/ 1 h 58"/>
                <a:gd name="T56" fmla="*/ 1 w 58"/>
                <a:gd name="T57" fmla="*/ 1 h 5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8" h="58">
                  <a:moveTo>
                    <a:pt x="58" y="28"/>
                  </a:moveTo>
                  <a:lnTo>
                    <a:pt x="58" y="23"/>
                  </a:lnTo>
                  <a:lnTo>
                    <a:pt x="56" y="18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0" y="2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17" y="2"/>
                  </a:lnTo>
                  <a:lnTo>
                    <a:pt x="8" y="8"/>
                  </a:lnTo>
                  <a:lnTo>
                    <a:pt x="2" y="17"/>
                  </a:lnTo>
                  <a:lnTo>
                    <a:pt x="0" y="28"/>
                  </a:lnTo>
                  <a:lnTo>
                    <a:pt x="0" y="34"/>
                  </a:lnTo>
                  <a:lnTo>
                    <a:pt x="2" y="40"/>
                  </a:lnTo>
                  <a:lnTo>
                    <a:pt x="4" y="46"/>
                  </a:lnTo>
                  <a:lnTo>
                    <a:pt x="8" y="50"/>
                  </a:lnTo>
                  <a:lnTo>
                    <a:pt x="12" y="54"/>
                  </a:lnTo>
                  <a:lnTo>
                    <a:pt x="18" y="56"/>
                  </a:lnTo>
                  <a:lnTo>
                    <a:pt x="23" y="58"/>
                  </a:lnTo>
                  <a:lnTo>
                    <a:pt x="28" y="58"/>
                  </a:lnTo>
                  <a:lnTo>
                    <a:pt x="34" y="58"/>
                  </a:lnTo>
                  <a:lnTo>
                    <a:pt x="40" y="56"/>
                  </a:lnTo>
                  <a:lnTo>
                    <a:pt x="46" y="54"/>
                  </a:lnTo>
                  <a:lnTo>
                    <a:pt x="50" y="50"/>
                  </a:lnTo>
                  <a:lnTo>
                    <a:pt x="54" y="46"/>
                  </a:lnTo>
                  <a:lnTo>
                    <a:pt x="56" y="40"/>
                  </a:lnTo>
                  <a:lnTo>
                    <a:pt x="58" y="34"/>
                  </a:lnTo>
                  <a:lnTo>
                    <a:pt x="58" y="28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45" name="Freeform 117"/>
            <p:cNvSpPr>
              <a:spLocks/>
            </p:cNvSpPr>
            <p:nvPr/>
          </p:nvSpPr>
          <p:spPr bwMode="auto">
            <a:xfrm>
              <a:off x="2829" y="2435"/>
              <a:ext cx="14" cy="14"/>
            </a:xfrm>
            <a:custGeom>
              <a:avLst/>
              <a:gdLst>
                <a:gd name="T0" fmla="*/ 0 w 29"/>
                <a:gd name="T1" fmla="*/ 1 h 28"/>
                <a:gd name="T2" fmla="*/ 0 w 29"/>
                <a:gd name="T3" fmla="*/ 1 h 28"/>
                <a:gd name="T4" fmla="*/ 0 w 29"/>
                <a:gd name="T5" fmla="*/ 1 h 28"/>
                <a:gd name="T6" fmla="*/ 0 w 29"/>
                <a:gd name="T7" fmla="*/ 1 h 28"/>
                <a:gd name="T8" fmla="*/ 0 w 29"/>
                <a:gd name="T9" fmla="*/ 1 h 28"/>
                <a:gd name="T10" fmla="*/ 0 w 29"/>
                <a:gd name="T11" fmla="*/ 1 h 28"/>
                <a:gd name="T12" fmla="*/ 0 w 29"/>
                <a:gd name="T13" fmla="*/ 1 h 28"/>
                <a:gd name="T14" fmla="*/ 0 w 29"/>
                <a:gd name="T15" fmla="*/ 1 h 28"/>
                <a:gd name="T16" fmla="*/ 0 w 29"/>
                <a:gd name="T17" fmla="*/ 1 h 28"/>
                <a:gd name="T18" fmla="*/ 0 w 29"/>
                <a:gd name="T19" fmla="*/ 1 h 28"/>
                <a:gd name="T20" fmla="*/ 0 w 29"/>
                <a:gd name="T21" fmla="*/ 1 h 28"/>
                <a:gd name="T22" fmla="*/ 0 w 29"/>
                <a:gd name="T23" fmla="*/ 1 h 28"/>
                <a:gd name="T24" fmla="*/ 0 w 29"/>
                <a:gd name="T25" fmla="*/ 1 h 28"/>
                <a:gd name="T26" fmla="*/ 0 w 29"/>
                <a:gd name="T27" fmla="*/ 1 h 28"/>
                <a:gd name="T28" fmla="*/ 0 w 29"/>
                <a:gd name="T29" fmla="*/ 1 h 28"/>
                <a:gd name="T30" fmla="*/ 0 w 29"/>
                <a:gd name="T31" fmla="*/ 0 h 28"/>
                <a:gd name="T32" fmla="*/ 0 w 29"/>
                <a:gd name="T33" fmla="*/ 0 h 28"/>
                <a:gd name="T34" fmla="*/ 0 w 29"/>
                <a:gd name="T35" fmla="*/ 0 h 28"/>
                <a:gd name="T36" fmla="*/ 0 w 29"/>
                <a:gd name="T37" fmla="*/ 1 h 28"/>
                <a:gd name="T38" fmla="*/ 0 w 29"/>
                <a:gd name="T39" fmla="*/ 1 h 28"/>
                <a:gd name="T40" fmla="*/ 0 w 29"/>
                <a:gd name="T41" fmla="*/ 1 h 28"/>
                <a:gd name="T42" fmla="*/ 0 w 29"/>
                <a:gd name="T43" fmla="*/ 1 h 28"/>
                <a:gd name="T44" fmla="*/ 0 w 29"/>
                <a:gd name="T45" fmla="*/ 1 h 28"/>
                <a:gd name="T46" fmla="*/ 0 w 29"/>
                <a:gd name="T47" fmla="*/ 1 h 28"/>
                <a:gd name="T48" fmla="*/ 0 w 29"/>
                <a:gd name="T49" fmla="*/ 1 h 28"/>
                <a:gd name="T50" fmla="*/ 0 w 29"/>
                <a:gd name="T51" fmla="*/ 1 h 28"/>
                <a:gd name="T52" fmla="*/ 0 w 29"/>
                <a:gd name="T53" fmla="*/ 1 h 28"/>
                <a:gd name="T54" fmla="*/ 0 w 29"/>
                <a:gd name="T55" fmla="*/ 1 h 28"/>
                <a:gd name="T56" fmla="*/ 0 w 29"/>
                <a:gd name="T57" fmla="*/ 1 h 2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29" h="28">
                  <a:moveTo>
                    <a:pt x="14" y="28"/>
                  </a:moveTo>
                  <a:lnTo>
                    <a:pt x="12" y="28"/>
                  </a:lnTo>
                  <a:lnTo>
                    <a:pt x="10" y="27"/>
                  </a:lnTo>
                  <a:lnTo>
                    <a:pt x="6" y="26"/>
                  </a:lnTo>
                  <a:lnTo>
                    <a:pt x="4" y="24"/>
                  </a:lnTo>
                  <a:lnTo>
                    <a:pt x="3" y="21"/>
                  </a:lnTo>
                  <a:lnTo>
                    <a:pt x="2" y="19"/>
                  </a:lnTo>
                  <a:lnTo>
                    <a:pt x="0" y="17"/>
                  </a:lnTo>
                  <a:lnTo>
                    <a:pt x="0" y="13"/>
                  </a:lnTo>
                  <a:lnTo>
                    <a:pt x="0" y="11"/>
                  </a:lnTo>
                  <a:lnTo>
                    <a:pt x="2" y="8"/>
                  </a:lnTo>
                  <a:lnTo>
                    <a:pt x="3" y="5"/>
                  </a:lnTo>
                  <a:lnTo>
                    <a:pt x="4" y="3"/>
                  </a:lnTo>
                  <a:lnTo>
                    <a:pt x="6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4" y="0"/>
                  </a:lnTo>
                  <a:lnTo>
                    <a:pt x="18" y="0"/>
                  </a:lnTo>
                  <a:lnTo>
                    <a:pt x="20" y="1"/>
                  </a:lnTo>
                  <a:lnTo>
                    <a:pt x="24" y="2"/>
                  </a:lnTo>
                  <a:lnTo>
                    <a:pt x="26" y="3"/>
                  </a:lnTo>
                  <a:lnTo>
                    <a:pt x="27" y="5"/>
                  </a:lnTo>
                  <a:lnTo>
                    <a:pt x="28" y="8"/>
                  </a:lnTo>
                  <a:lnTo>
                    <a:pt x="29" y="11"/>
                  </a:lnTo>
                  <a:lnTo>
                    <a:pt x="29" y="13"/>
                  </a:lnTo>
                  <a:lnTo>
                    <a:pt x="28" y="19"/>
                  </a:lnTo>
                  <a:lnTo>
                    <a:pt x="26" y="24"/>
                  </a:lnTo>
                  <a:lnTo>
                    <a:pt x="20" y="27"/>
                  </a:lnTo>
                  <a:lnTo>
                    <a:pt x="14" y="28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46" name="Freeform 118"/>
            <p:cNvSpPr>
              <a:spLocks/>
            </p:cNvSpPr>
            <p:nvPr/>
          </p:nvSpPr>
          <p:spPr bwMode="auto">
            <a:xfrm>
              <a:off x="2818" y="2606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0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6"/>
                  </a:lnTo>
                  <a:lnTo>
                    <a:pt x="9" y="50"/>
                  </a:lnTo>
                  <a:lnTo>
                    <a:pt x="14" y="54"/>
                  </a:lnTo>
                  <a:lnTo>
                    <a:pt x="18" y="57"/>
                  </a:lnTo>
                  <a:lnTo>
                    <a:pt x="24" y="58"/>
                  </a:lnTo>
                  <a:lnTo>
                    <a:pt x="30" y="60"/>
                  </a:lnTo>
                  <a:lnTo>
                    <a:pt x="35" y="58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0" y="50"/>
                  </a:lnTo>
                  <a:lnTo>
                    <a:pt x="54" y="46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47" name="Freeform 119"/>
            <p:cNvSpPr>
              <a:spLocks/>
            </p:cNvSpPr>
            <p:nvPr/>
          </p:nvSpPr>
          <p:spPr bwMode="auto">
            <a:xfrm>
              <a:off x="2826" y="2613"/>
              <a:ext cx="15" cy="15"/>
            </a:xfrm>
            <a:custGeom>
              <a:avLst/>
              <a:gdLst>
                <a:gd name="T0" fmla="*/ 1 w 30"/>
                <a:gd name="T1" fmla="*/ 1 h 28"/>
                <a:gd name="T2" fmla="*/ 1 w 30"/>
                <a:gd name="T3" fmla="*/ 1 h 28"/>
                <a:gd name="T4" fmla="*/ 1 w 30"/>
                <a:gd name="T5" fmla="*/ 1 h 28"/>
                <a:gd name="T6" fmla="*/ 1 w 30"/>
                <a:gd name="T7" fmla="*/ 1 h 28"/>
                <a:gd name="T8" fmla="*/ 1 w 30"/>
                <a:gd name="T9" fmla="*/ 1 h 28"/>
                <a:gd name="T10" fmla="*/ 1 w 30"/>
                <a:gd name="T11" fmla="*/ 1 h 28"/>
                <a:gd name="T12" fmla="*/ 1 w 30"/>
                <a:gd name="T13" fmla="*/ 1 h 28"/>
                <a:gd name="T14" fmla="*/ 0 w 30"/>
                <a:gd name="T15" fmla="*/ 1 h 28"/>
                <a:gd name="T16" fmla="*/ 0 w 30"/>
                <a:gd name="T17" fmla="*/ 1 h 28"/>
                <a:gd name="T18" fmla="*/ 0 w 30"/>
                <a:gd name="T19" fmla="*/ 1 h 28"/>
                <a:gd name="T20" fmla="*/ 1 w 30"/>
                <a:gd name="T21" fmla="*/ 1 h 28"/>
                <a:gd name="T22" fmla="*/ 1 w 30"/>
                <a:gd name="T23" fmla="*/ 1 h 28"/>
                <a:gd name="T24" fmla="*/ 1 w 30"/>
                <a:gd name="T25" fmla="*/ 1 h 28"/>
                <a:gd name="T26" fmla="*/ 1 w 30"/>
                <a:gd name="T27" fmla="*/ 1 h 28"/>
                <a:gd name="T28" fmla="*/ 1 w 30"/>
                <a:gd name="T29" fmla="*/ 1 h 28"/>
                <a:gd name="T30" fmla="*/ 1 w 30"/>
                <a:gd name="T31" fmla="*/ 0 h 28"/>
                <a:gd name="T32" fmla="*/ 1 w 30"/>
                <a:gd name="T33" fmla="*/ 0 h 28"/>
                <a:gd name="T34" fmla="*/ 1 w 30"/>
                <a:gd name="T35" fmla="*/ 0 h 28"/>
                <a:gd name="T36" fmla="*/ 1 w 30"/>
                <a:gd name="T37" fmla="*/ 1 h 28"/>
                <a:gd name="T38" fmla="*/ 1 w 30"/>
                <a:gd name="T39" fmla="*/ 1 h 28"/>
                <a:gd name="T40" fmla="*/ 1 w 30"/>
                <a:gd name="T41" fmla="*/ 1 h 28"/>
                <a:gd name="T42" fmla="*/ 1 w 30"/>
                <a:gd name="T43" fmla="*/ 1 h 28"/>
                <a:gd name="T44" fmla="*/ 1 w 30"/>
                <a:gd name="T45" fmla="*/ 1 h 28"/>
                <a:gd name="T46" fmla="*/ 1 w 30"/>
                <a:gd name="T47" fmla="*/ 1 h 28"/>
                <a:gd name="T48" fmla="*/ 1 w 30"/>
                <a:gd name="T49" fmla="*/ 1 h 28"/>
                <a:gd name="T50" fmla="*/ 1 w 30"/>
                <a:gd name="T51" fmla="*/ 1 h 28"/>
                <a:gd name="T52" fmla="*/ 1 w 30"/>
                <a:gd name="T53" fmla="*/ 1 h 28"/>
                <a:gd name="T54" fmla="*/ 1 w 30"/>
                <a:gd name="T55" fmla="*/ 1 h 28"/>
                <a:gd name="T56" fmla="*/ 1 w 30"/>
                <a:gd name="T57" fmla="*/ 1 h 2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28">
                  <a:moveTo>
                    <a:pt x="15" y="28"/>
                  </a:moveTo>
                  <a:lnTo>
                    <a:pt x="11" y="28"/>
                  </a:lnTo>
                  <a:lnTo>
                    <a:pt x="9" y="27"/>
                  </a:lnTo>
                  <a:lnTo>
                    <a:pt x="7" y="26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2" y="7"/>
                  </a:lnTo>
                  <a:lnTo>
                    <a:pt x="4" y="4"/>
                  </a:lnTo>
                  <a:lnTo>
                    <a:pt x="7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2"/>
                  </a:lnTo>
                  <a:lnTo>
                    <a:pt x="25" y="4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0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48" name="Freeform 120"/>
            <p:cNvSpPr>
              <a:spLocks/>
            </p:cNvSpPr>
            <p:nvPr/>
          </p:nvSpPr>
          <p:spPr bwMode="auto">
            <a:xfrm>
              <a:off x="2802" y="2723"/>
              <a:ext cx="30" cy="30"/>
            </a:xfrm>
            <a:custGeom>
              <a:avLst/>
              <a:gdLst>
                <a:gd name="T0" fmla="*/ 1 w 59"/>
                <a:gd name="T1" fmla="*/ 1 h 60"/>
                <a:gd name="T2" fmla="*/ 1 w 59"/>
                <a:gd name="T3" fmla="*/ 1 h 60"/>
                <a:gd name="T4" fmla="*/ 1 w 59"/>
                <a:gd name="T5" fmla="*/ 1 h 60"/>
                <a:gd name="T6" fmla="*/ 1 w 59"/>
                <a:gd name="T7" fmla="*/ 1 h 60"/>
                <a:gd name="T8" fmla="*/ 1 w 59"/>
                <a:gd name="T9" fmla="*/ 1 h 60"/>
                <a:gd name="T10" fmla="*/ 1 w 59"/>
                <a:gd name="T11" fmla="*/ 1 h 60"/>
                <a:gd name="T12" fmla="*/ 1 w 59"/>
                <a:gd name="T13" fmla="*/ 1 h 60"/>
                <a:gd name="T14" fmla="*/ 1 w 59"/>
                <a:gd name="T15" fmla="*/ 1 h 60"/>
                <a:gd name="T16" fmla="*/ 1 w 59"/>
                <a:gd name="T17" fmla="*/ 0 h 60"/>
                <a:gd name="T18" fmla="*/ 1 w 59"/>
                <a:gd name="T19" fmla="*/ 1 h 60"/>
                <a:gd name="T20" fmla="*/ 1 w 59"/>
                <a:gd name="T21" fmla="*/ 1 h 60"/>
                <a:gd name="T22" fmla="*/ 1 w 59"/>
                <a:gd name="T23" fmla="*/ 1 h 60"/>
                <a:gd name="T24" fmla="*/ 0 w 59"/>
                <a:gd name="T25" fmla="*/ 1 h 60"/>
                <a:gd name="T26" fmla="*/ 1 w 59"/>
                <a:gd name="T27" fmla="*/ 1 h 60"/>
                <a:gd name="T28" fmla="*/ 1 w 59"/>
                <a:gd name="T29" fmla="*/ 1 h 60"/>
                <a:gd name="T30" fmla="*/ 1 w 59"/>
                <a:gd name="T31" fmla="*/ 1 h 60"/>
                <a:gd name="T32" fmla="*/ 1 w 59"/>
                <a:gd name="T33" fmla="*/ 1 h 60"/>
                <a:gd name="T34" fmla="*/ 1 w 59"/>
                <a:gd name="T35" fmla="*/ 1 h 60"/>
                <a:gd name="T36" fmla="*/ 1 w 59"/>
                <a:gd name="T37" fmla="*/ 1 h 60"/>
                <a:gd name="T38" fmla="*/ 1 w 59"/>
                <a:gd name="T39" fmla="*/ 1 h 60"/>
                <a:gd name="T40" fmla="*/ 1 w 59"/>
                <a:gd name="T41" fmla="*/ 1 h 60"/>
                <a:gd name="T42" fmla="*/ 1 w 59"/>
                <a:gd name="T43" fmla="*/ 1 h 60"/>
                <a:gd name="T44" fmla="*/ 1 w 59"/>
                <a:gd name="T45" fmla="*/ 1 h 60"/>
                <a:gd name="T46" fmla="*/ 1 w 59"/>
                <a:gd name="T47" fmla="*/ 1 h 60"/>
                <a:gd name="T48" fmla="*/ 1 w 59"/>
                <a:gd name="T49" fmla="*/ 1 h 60"/>
                <a:gd name="T50" fmla="*/ 1 w 59"/>
                <a:gd name="T51" fmla="*/ 1 h 60"/>
                <a:gd name="T52" fmla="*/ 1 w 59"/>
                <a:gd name="T53" fmla="*/ 1 h 60"/>
                <a:gd name="T54" fmla="*/ 1 w 59"/>
                <a:gd name="T55" fmla="*/ 1 h 60"/>
                <a:gd name="T56" fmla="*/ 1 w 59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9" h="60">
                  <a:moveTo>
                    <a:pt x="59" y="30"/>
                  </a:moveTo>
                  <a:lnTo>
                    <a:pt x="58" y="25"/>
                  </a:lnTo>
                  <a:lnTo>
                    <a:pt x="57" y="19"/>
                  </a:lnTo>
                  <a:lnTo>
                    <a:pt x="54" y="14"/>
                  </a:lnTo>
                  <a:lnTo>
                    <a:pt x="50" y="10"/>
                  </a:lnTo>
                  <a:lnTo>
                    <a:pt x="46" y="6"/>
                  </a:lnTo>
                  <a:lnTo>
                    <a:pt x="41" y="3"/>
                  </a:lnTo>
                  <a:lnTo>
                    <a:pt x="35" y="2"/>
                  </a:lnTo>
                  <a:lnTo>
                    <a:pt x="29" y="0"/>
                  </a:lnTo>
                  <a:lnTo>
                    <a:pt x="18" y="3"/>
                  </a:lnTo>
                  <a:lnTo>
                    <a:pt x="9" y="10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8"/>
                  </a:lnTo>
                  <a:lnTo>
                    <a:pt x="9" y="52"/>
                  </a:lnTo>
                  <a:lnTo>
                    <a:pt x="13" y="56"/>
                  </a:lnTo>
                  <a:lnTo>
                    <a:pt x="18" y="58"/>
                  </a:lnTo>
                  <a:lnTo>
                    <a:pt x="24" y="60"/>
                  </a:lnTo>
                  <a:lnTo>
                    <a:pt x="29" y="60"/>
                  </a:lnTo>
                  <a:lnTo>
                    <a:pt x="35" y="60"/>
                  </a:lnTo>
                  <a:lnTo>
                    <a:pt x="41" y="58"/>
                  </a:lnTo>
                  <a:lnTo>
                    <a:pt x="46" y="56"/>
                  </a:lnTo>
                  <a:lnTo>
                    <a:pt x="50" y="52"/>
                  </a:lnTo>
                  <a:lnTo>
                    <a:pt x="54" y="48"/>
                  </a:lnTo>
                  <a:lnTo>
                    <a:pt x="57" y="42"/>
                  </a:lnTo>
                  <a:lnTo>
                    <a:pt x="58" y="36"/>
                  </a:lnTo>
                  <a:lnTo>
                    <a:pt x="59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49" name="Freeform 121"/>
            <p:cNvSpPr>
              <a:spLocks/>
            </p:cNvSpPr>
            <p:nvPr/>
          </p:nvSpPr>
          <p:spPr bwMode="auto">
            <a:xfrm>
              <a:off x="2810" y="2730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0" y="29"/>
                  </a:lnTo>
                  <a:lnTo>
                    <a:pt x="7" y="28"/>
                  </a:lnTo>
                  <a:lnTo>
                    <a:pt x="5" y="26"/>
                  </a:lnTo>
                  <a:lnTo>
                    <a:pt x="4" y="23"/>
                  </a:lnTo>
                  <a:lnTo>
                    <a:pt x="2" y="21"/>
                  </a:lnTo>
                  <a:lnTo>
                    <a:pt x="0" y="19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2" y="10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4"/>
                  </a:lnTo>
                  <a:lnTo>
                    <a:pt x="10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2"/>
                  </a:lnTo>
                  <a:lnTo>
                    <a:pt x="24" y="4"/>
                  </a:lnTo>
                  <a:lnTo>
                    <a:pt x="26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3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50" name="Freeform 122"/>
            <p:cNvSpPr>
              <a:spLocks/>
            </p:cNvSpPr>
            <p:nvPr/>
          </p:nvSpPr>
          <p:spPr bwMode="auto">
            <a:xfrm>
              <a:off x="3018" y="2652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4"/>
                  </a:lnTo>
                  <a:lnTo>
                    <a:pt x="51" y="9"/>
                  </a:lnTo>
                  <a:lnTo>
                    <a:pt x="46" y="6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9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3" y="41"/>
                  </a:lnTo>
                  <a:lnTo>
                    <a:pt x="6" y="46"/>
                  </a:lnTo>
                  <a:lnTo>
                    <a:pt x="9" y="51"/>
                  </a:lnTo>
                  <a:lnTo>
                    <a:pt x="14" y="54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1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51" name="Freeform 123"/>
            <p:cNvSpPr>
              <a:spLocks/>
            </p:cNvSpPr>
            <p:nvPr/>
          </p:nvSpPr>
          <p:spPr bwMode="auto">
            <a:xfrm>
              <a:off x="3025" y="2660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9" y="29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4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4" y="7"/>
                  </a:lnTo>
                  <a:lnTo>
                    <a:pt x="5" y="4"/>
                  </a:lnTo>
                  <a:lnTo>
                    <a:pt x="7" y="2"/>
                  </a:lnTo>
                  <a:lnTo>
                    <a:pt x="9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4"/>
                  </a:lnTo>
                  <a:lnTo>
                    <a:pt x="28" y="7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5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52" name="Freeform 124"/>
            <p:cNvSpPr>
              <a:spLocks/>
            </p:cNvSpPr>
            <p:nvPr/>
          </p:nvSpPr>
          <p:spPr bwMode="auto">
            <a:xfrm>
              <a:off x="3124" y="2731"/>
              <a:ext cx="30" cy="30"/>
            </a:xfrm>
            <a:custGeom>
              <a:avLst/>
              <a:gdLst>
                <a:gd name="T0" fmla="*/ 1 w 60"/>
                <a:gd name="T1" fmla="*/ 1 h 59"/>
                <a:gd name="T2" fmla="*/ 1 w 60"/>
                <a:gd name="T3" fmla="*/ 1 h 59"/>
                <a:gd name="T4" fmla="*/ 1 w 60"/>
                <a:gd name="T5" fmla="*/ 1 h 59"/>
                <a:gd name="T6" fmla="*/ 1 w 60"/>
                <a:gd name="T7" fmla="*/ 1 h 59"/>
                <a:gd name="T8" fmla="*/ 1 w 60"/>
                <a:gd name="T9" fmla="*/ 1 h 59"/>
                <a:gd name="T10" fmla="*/ 1 w 60"/>
                <a:gd name="T11" fmla="*/ 1 h 59"/>
                <a:gd name="T12" fmla="*/ 1 w 60"/>
                <a:gd name="T13" fmla="*/ 1 h 59"/>
                <a:gd name="T14" fmla="*/ 1 w 60"/>
                <a:gd name="T15" fmla="*/ 1 h 59"/>
                <a:gd name="T16" fmla="*/ 1 w 60"/>
                <a:gd name="T17" fmla="*/ 0 h 59"/>
                <a:gd name="T18" fmla="*/ 1 w 60"/>
                <a:gd name="T19" fmla="*/ 1 h 59"/>
                <a:gd name="T20" fmla="*/ 1 w 60"/>
                <a:gd name="T21" fmla="*/ 1 h 59"/>
                <a:gd name="T22" fmla="*/ 1 w 60"/>
                <a:gd name="T23" fmla="*/ 1 h 59"/>
                <a:gd name="T24" fmla="*/ 0 w 60"/>
                <a:gd name="T25" fmla="*/ 1 h 59"/>
                <a:gd name="T26" fmla="*/ 1 w 60"/>
                <a:gd name="T27" fmla="*/ 1 h 59"/>
                <a:gd name="T28" fmla="*/ 1 w 60"/>
                <a:gd name="T29" fmla="*/ 1 h 59"/>
                <a:gd name="T30" fmla="*/ 1 w 60"/>
                <a:gd name="T31" fmla="*/ 1 h 59"/>
                <a:gd name="T32" fmla="*/ 1 w 60"/>
                <a:gd name="T33" fmla="*/ 1 h 59"/>
                <a:gd name="T34" fmla="*/ 1 w 60"/>
                <a:gd name="T35" fmla="*/ 1 h 59"/>
                <a:gd name="T36" fmla="*/ 1 w 60"/>
                <a:gd name="T37" fmla="*/ 1 h 59"/>
                <a:gd name="T38" fmla="*/ 1 w 60"/>
                <a:gd name="T39" fmla="*/ 1 h 59"/>
                <a:gd name="T40" fmla="*/ 1 w 60"/>
                <a:gd name="T41" fmla="*/ 1 h 59"/>
                <a:gd name="T42" fmla="*/ 1 w 60"/>
                <a:gd name="T43" fmla="*/ 1 h 59"/>
                <a:gd name="T44" fmla="*/ 1 w 60"/>
                <a:gd name="T45" fmla="*/ 1 h 59"/>
                <a:gd name="T46" fmla="*/ 1 w 60"/>
                <a:gd name="T47" fmla="*/ 1 h 59"/>
                <a:gd name="T48" fmla="*/ 1 w 60"/>
                <a:gd name="T49" fmla="*/ 1 h 59"/>
                <a:gd name="T50" fmla="*/ 1 w 60"/>
                <a:gd name="T51" fmla="*/ 1 h 59"/>
                <a:gd name="T52" fmla="*/ 1 w 60"/>
                <a:gd name="T53" fmla="*/ 1 h 59"/>
                <a:gd name="T54" fmla="*/ 1 w 60"/>
                <a:gd name="T55" fmla="*/ 1 h 59"/>
                <a:gd name="T56" fmla="*/ 1 w 60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59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6" y="13"/>
                  </a:lnTo>
                  <a:lnTo>
                    <a:pt x="52" y="9"/>
                  </a:lnTo>
                  <a:lnTo>
                    <a:pt x="48" y="5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10" y="9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3" y="41"/>
                  </a:lnTo>
                  <a:lnTo>
                    <a:pt x="6" y="47"/>
                  </a:lnTo>
                  <a:lnTo>
                    <a:pt x="10" y="51"/>
                  </a:lnTo>
                  <a:lnTo>
                    <a:pt x="14" y="55"/>
                  </a:lnTo>
                  <a:lnTo>
                    <a:pt x="19" y="57"/>
                  </a:lnTo>
                  <a:lnTo>
                    <a:pt x="25" y="58"/>
                  </a:lnTo>
                  <a:lnTo>
                    <a:pt x="30" y="59"/>
                  </a:lnTo>
                  <a:lnTo>
                    <a:pt x="36" y="58"/>
                  </a:lnTo>
                  <a:lnTo>
                    <a:pt x="42" y="57"/>
                  </a:lnTo>
                  <a:lnTo>
                    <a:pt x="48" y="55"/>
                  </a:lnTo>
                  <a:lnTo>
                    <a:pt x="52" y="51"/>
                  </a:lnTo>
                  <a:lnTo>
                    <a:pt x="56" y="47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53" name="Freeform 125"/>
            <p:cNvSpPr>
              <a:spLocks/>
            </p:cNvSpPr>
            <p:nvPr/>
          </p:nvSpPr>
          <p:spPr bwMode="auto">
            <a:xfrm>
              <a:off x="3132" y="2738"/>
              <a:ext cx="15" cy="15"/>
            </a:xfrm>
            <a:custGeom>
              <a:avLst/>
              <a:gdLst>
                <a:gd name="T0" fmla="*/ 1 w 30"/>
                <a:gd name="T1" fmla="*/ 1 h 29"/>
                <a:gd name="T2" fmla="*/ 1 w 30"/>
                <a:gd name="T3" fmla="*/ 1 h 29"/>
                <a:gd name="T4" fmla="*/ 1 w 30"/>
                <a:gd name="T5" fmla="*/ 1 h 29"/>
                <a:gd name="T6" fmla="*/ 1 w 30"/>
                <a:gd name="T7" fmla="*/ 1 h 29"/>
                <a:gd name="T8" fmla="*/ 1 w 30"/>
                <a:gd name="T9" fmla="*/ 1 h 29"/>
                <a:gd name="T10" fmla="*/ 1 w 30"/>
                <a:gd name="T11" fmla="*/ 1 h 29"/>
                <a:gd name="T12" fmla="*/ 1 w 30"/>
                <a:gd name="T13" fmla="*/ 1 h 29"/>
                <a:gd name="T14" fmla="*/ 0 w 30"/>
                <a:gd name="T15" fmla="*/ 1 h 29"/>
                <a:gd name="T16" fmla="*/ 0 w 30"/>
                <a:gd name="T17" fmla="*/ 1 h 29"/>
                <a:gd name="T18" fmla="*/ 0 w 30"/>
                <a:gd name="T19" fmla="*/ 1 h 29"/>
                <a:gd name="T20" fmla="*/ 1 w 30"/>
                <a:gd name="T21" fmla="*/ 1 h 29"/>
                <a:gd name="T22" fmla="*/ 1 w 30"/>
                <a:gd name="T23" fmla="*/ 1 h 29"/>
                <a:gd name="T24" fmla="*/ 1 w 30"/>
                <a:gd name="T25" fmla="*/ 1 h 29"/>
                <a:gd name="T26" fmla="*/ 1 w 30"/>
                <a:gd name="T27" fmla="*/ 1 h 29"/>
                <a:gd name="T28" fmla="*/ 1 w 30"/>
                <a:gd name="T29" fmla="*/ 1 h 29"/>
                <a:gd name="T30" fmla="*/ 1 w 30"/>
                <a:gd name="T31" fmla="*/ 0 h 29"/>
                <a:gd name="T32" fmla="*/ 1 w 30"/>
                <a:gd name="T33" fmla="*/ 0 h 29"/>
                <a:gd name="T34" fmla="*/ 1 w 30"/>
                <a:gd name="T35" fmla="*/ 0 h 29"/>
                <a:gd name="T36" fmla="*/ 1 w 30"/>
                <a:gd name="T37" fmla="*/ 1 h 29"/>
                <a:gd name="T38" fmla="*/ 1 w 30"/>
                <a:gd name="T39" fmla="*/ 1 h 29"/>
                <a:gd name="T40" fmla="*/ 1 w 30"/>
                <a:gd name="T41" fmla="*/ 1 h 29"/>
                <a:gd name="T42" fmla="*/ 1 w 30"/>
                <a:gd name="T43" fmla="*/ 1 h 29"/>
                <a:gd name="T44" fmla="*/ 1 w 30"/>
                <a:gd name="T45" fmla="*/ 1 h 29"/>
                <a:gd name="T46" fmla="*/ 1 w 30"/>
                <a:gd name="T47" fmla="*/ 1 h 29"/>
                <a:gd name="T48" fmla="*/ 1 w 30"/>
                <a:gd name="T49" fmla="*/ 1 h 29"/>
                <a:gd name="T50" fmla="*/ 1 w 30"/>
                <a:gd name="T51" fmla="*/ 1 h 29"/>
                <a:gd name="T52" fmla="*/ 1 w 30"/>
                <a:gd name="T53" fmla="*/ 1 h 29"/>
                <a:gd name="T54" fmla="*/ 1 w 30"/>
                <a:gd name="T55" fmla="*/ 1 h 29"/>
                <a:gd name="T56" fmla="*/ 1 w 30"/>
                <a:gd name="T57" fmla="*/ 1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29">
                  <a:moveTo>
                    <a:pt x="15" y="29"/>
                  </a:moveTo>
                  <a:lnTo>
                    <a:pt x="13" y="29"/>
                  </a:lnTo>
                  <a:lnTo>
                    <a:pt x="11" y="28"/>
                  </a:lnTo>
                  <a:lnTo>
                    <a:pt x="7" y="27"/>
                  </a:lnTo>
                  <a:lnTo>
                    <a:pt x="5" y="25"/>
                  </a:lnTo>
                  <a:lnTo>
                    <a:pt x="4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4" y="6"/>
                  </a:lnTo>
                  <a:lnTo>
                    <a:pt x="5" y="4"/>
                  </a:lnTo>
                  <a:lnTo>
                    <a:pt x="7" y="3"/>
                  </a:lnTo>
                  <a:lnTo>
                    <a:pt x="11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6" y="4"/>
                  </a:lnTo>
                  <a:lnTo>
                    <a:pt x="28" y="6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6" y="25"/>
                  </a:lnTo>
                  <a:lnTo>
                    <a:pt x="21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54" name="Freeform 126"/>
            <p:cNvSpPr>
              <a:spLocks/>
            </p:cNvSpPr>
            <p:nvPr/>
          </p:nvSpPr>
          <p:spPr bwMode="auto">
            <a:xfrm>
              <a:off x="3079" y="2462"/>
              <a:ext cx="30" cy="30"/>
            </a:xfrm>
            <a:custGeom>
              <a:avLst/>
              <a:gdLst>
                <a:gd name="T0" fmla="*/ 1 w 59"/>
                <a:gd name="T1" fmla="*/ 1 h 60"/>
                <a:gd name="T2" fmla="*/ 1 w 59"/>
                <a:gd name="T3" fmla="*/ 1 h 60"/>
                <a:gd name="T4" fmla="*/ 1 w 59"/>
                <a:gd name="T5" fmla="*/ 1 h 60"/>
                <a:gd name="T6" fmla="*/ 1 w 59"/>
                <a:gd name="T7" fmla="*/ 1 h 60"/>
                <a:gd name="T8" fmla="*/ 1 w 59"/>
                <a:gd name="T9" fmla="*/ 1 h 60"/>
                <a:gd name="T10" fmla="*/ 1 w 59"/>
                <a:gd name="T11" fmla="*/ 1 h 60"/>
                <a:gd name="T12" fmla="*/ 1 w 59"/>
                <a:gd name="T13" fmla="*/ 1 h 60"/>
                <a:gd name="T14" fmla="*/ 1 w 59"/>
                <a:gd name="T15" fmla="*/ 0 h 60"/>
                <a:gd name="T16" fmla="*/ 1 w 59"/>
                <a:gd name="T17" fmla="*/ 0 h 60"/>
                <a:gd name="T18" fmla="*/ 1 w 59"/>
                <a:gd name="T19" fmla="*/ 1 h 60"/>
                <a:gd name="T20" fmla="*/ 1 w 59"/>
                <a:gd name="T21" fmla="*/ 1 h 60"/>
                <a:gd name="T22" fmla="*/ 1 w 59"/>
                <a:gd name="T23" fmla="*/ 1 h 60"/>
                <a:gd name="T24" fmla="*/ 0 w 59"/>
                <a:gd name="T25" fmla="*/ 1 h 60"/>
                <a:gd name="T26" fmla="*/ 0 w 59"/>
                <a:gd name="T27" fmla="*/ 1 h 60"/>
                <a:gd name="T28" fmla="*/ 1 w 59"/>
                <a:gd name="T29" fmla="*/ 1 h 60"/>
                <a:gd name="T30" fmla="*/ 1 w 59"/>
                <a:gd name="T31" fmla="*/ 1 h 60"/>
                <a:gd name="T32" fmla="*/ 1 w 59"/>
                <a:gd name="T33" fmla="*/ 1 h 60"/>
                <a:gd name="T34" fmla="*/ 1 w 59"/>
                <a:gd name="T35" fmla="*/ 1 h 60"/>
                <a:gd name="T36" fmla="*/ 1 w 59"/>
                <a:gd name="T37" fmla="*/ 1 h 60"/>
                <a:gd name="T38" fmla="*/ 1 w 59"/>
                <a:gd name="T39" fmla="*/ 1 h 60"/>
                <a:gd name="T40" fmla="*/ 1 w 59"/>
                <a:gd name="T41" fmla="*/ 1 h 60"/>
                <a:gd name="T42" fmla="*/ 1 w 59"/>
                <a:gd name="T43" fmla="*/ 1 h 60"/>
                <a:gd name="T44" fmla="*/ 1 w 59"/>
                <a:gd name="T45" fmla="*/ 1 h 60"/>
                <a:gd name="T46" fmla="*/ 1 w 59"/>
                <a:gd name="T47" fmla="*/ 1 h 60"/>
                <a:gd name="T48" fmla="*/ 1 w 59"/>
                <a:gd name="T49" fmla="*/ 1 h 60"/>
                <a:gd name="T50" fmla="*/ 1 w 59"/>
                <a:gd name="T51" fmla="*/ 1 h 60"/>
                <a:gd name="T52" fmla="*/ 1 w 59"/>
                <a:gd name="T53" fmla="*/ 1 h 60"/>
                <a:gd name="T54" fmla="*/ 1 w 59"/>
                <a:gd name="T55" fmla="*/ 1 h 60"/>
                <a:gd name="T56" fmla="*/ 1 w 59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9" h="60">
                  <a:moveTo>
                    <a:pt x="59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5" y="12"/>
                  </a:lnTo>
                  <a:lnTo>
                    <a:pt x="51" y="8"/>
                  </a:lnTo>
                  <a:lnTo>
                    <a:pt x="47" y="4"/>
                  </a:lnTo>
                  <a:lnTo>
                    <a:pt x="41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8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0" y="35"/>
                  </a:lnTo>
                  <a:lnTo>
                    <a:pt x="3" y="41"/>
                  </a:lnTo>
                  <a:lnTo>
                    <a:pt x="5" y="46"/>
                  </a:lnTo>
                  <a:lnTo>
                    <a:pt x="9" y="50"/>
                  </a:lnTo>
                  <a:lnTo>
                    <a:pt x="13" y="54"/>
                  </a:lnTo>
                  <a:lnTo>
                    <a:pt x="19" y="57"/>
                  </a:lnTo>
                  <a:lnTo>
                    <a:pt x="25" y="58"/>
                  </a:lnTo>
                  <a:lnTo>
                    <a:pt x="30" y="60"/>
                  </a:lnTo>
                  <a:lnTo>
                    <a:pt x="36" y="58"/>
                  </a:lnTo>
                  <a:lnTo>
                    <a:pt x="41" y="57"/>
                  </a:lnTo>
                  <a:lnTo>
                    <a:pt x="47" y="54"/>
                  </a:lnTo>
                  <a:lnTo>
                    <a:pt x="51" y="50"/>
                  </a:lnTo>
                  <a:lnTo>
                    <a:pt x="55" y="46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59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55" name="Freeform 127"/>
            <p:cNvSpPr>
              <a:spLocks/>
            </p:cNvSpPr>
            <p:nvPr/>
          </p:nvSpPr>
          <p:spPr bwMode="auto">
            <a:xfrm>
              <a:off x="3087" y="2469"/>
              <a:ext cx="14" cy="15"/>
            </a:xfrm>
            <a:custGeom>
              <a:avLst/>
              <a:gdLst>
                <a:gd name="T0" fmla="*/ 0 w 29"/>
                <a:gd name="T1" fmla="*/ 1 h 28"/>
                <a:gd name="T2" fmla="*/ 0 w 29"/>
                <a:gd name="T3" fmla="*/ 1 h 28"/>
                <a:gd name="T4" fmla="*/ 0 w 29"/>
                <a:gd name="T5" fmla="*/ 1 h 28"/>
                <a:gd name="T6" fmla="*/ 0 w 29"/>
                <a:gd name="T7" fmla="*/ 1 h 28"/>
                <a:gd name="T8" fmla="*/ 0 w 29"/>
                <a:gd name="T9" fmla="*/ 1 h 28"/>
                <a:gd name="T10" fmla="*/ 0 w 29"/>
                <a:gd name="T11" fmla="*/ 1 h 28"/>
                <a:gd name="T12" fmla="*/ 0 w 29"/>
                <a:gd name="T13" fmla="*/ 1 h 28"/>
                <a:gd name="T14" fmla="*/ 0 w 29"/>
                <a:gd name="T15" fmla="*/ 1 h 28"/>
                <a:gd name="T16" fmla="*/ 0 w 29"/>
                <a:gd name="T17" fmla="*/ 1 h 28"/>
                <a:gd name="T18" fmla="*/ 0 w 29"/>
                <a:gd name="T19" fmla="*/ 1 h 28"/>
                <a:gd name="T20" fmla="*/ 0 w 29"/>
                <a:gd name="T21" fmla="*/ 1 h 28"/>
                <a:gd name="T22" fmla="*/ 0 w 29"/>
                <a:gd name="T23" fmla="*/ 1 h 28"/>
                <a:gd name="T24" fmla="*/ 0 w 29"/>
                <a:gd name="T25" fmla="*/ 1 h 28"/>
                <a:gd name="T26" fmla="*/ 0 w 29"/>
                <a:gd name="T27" fmla="*/ 1 h 28"/>
                <a:gd name="T28" fmla="*/ 0 w 29"/>
                <a:gd name="T29" fmla="*/ 1 h 28"/>
                <a:gd name="T30" fmla="*/ 0 w 29"/>
                <a:gd name="T31" fmla="*/ 0 h 28"/>
                <a:gd name="T32" fmla="*/ 0 w 29"/>
                <a:gd name="T33" fmla="*/ 0 h 28"/>
                <a:gd name="T34" fmla="*/ 0 w 29"/>
                <a:gd name="T35" fmla="*/ 0 h 28"/>
                <a:gd name="T36" fmla="*/ 0 w 29"/>
                <a:gd name="T37" fmla="*/ 1 h 28"/>
                <a:gd name="T38" fmla="*/ 0 w 29"/>
                <a:gd name="T39" fmla="*/ 1 h 28"/>
                <a:gd name="T40" fmla="*/ 0 w 29"/>
                <a:gd name="T41" fmla="*/ 1 h 28"/>
                <a:gd name="T42" fmla="*/ 0 w 29"/>
                <a:gd name="T43" fmla="*/ 1 h 28"/>
                <a:gd name="T44" fmla="*/ 0 w 29"/>
                <a:gd name="T45" fmla="*/ 1 h 28"/>
                <a:gd name="T46" fmla="*/ 0 w 29"/>
                <a:gd name="T47" fmla="*/ 1 h 28"/>
                <a:gd name="T48" fmla="*/ 0 w 29"/>
                <a:gd name="T49" fmla="*/ 1 h 28"/>
                <a:gd name="T50" fmla="*/ 0 w 29"/>
                <a:gd name="T51" fmla="*/ 1 h 28"/>
                <a:gd name="T52" fmla="*/ 0 w 29"/>
                <a:gd name="T53" fmla="*/ 1 h 28"/>
                <a:gd name="T54" fmla="*/ 0 w 29"/>
                <a:gd name="T55" fmla="*/ 1 h 28"/>
                <a:gd name="T56" fmla="*/ 0 w 29"/>
                <a:gd name="T57" fmla="*/ 1 h 2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29" h="28">
                  <a:moveTo>
                    <a:pt x="15" y="28"/>
                  </a:moveTo>
                  <a:lnTo>
                    <a:pt x="12" y="28"/>
                  </a:lnTo>
                  <a:lnTo>
                    <a:pt x="10" y="27"/>
                  </a:lnTo>
                  <a:lnTo>
                    <a:pt x="6" y="26"/>
                  </a:lnTo>
                  <a:lnTo>
                    <a:pt x="4" y="25"/>
                  </a:lnTo>
                  <a:lnTo>
                    <a:pt x="3" y="23"/>
                  </a:lnTo>
                  <a:lnTo>
                    <a:pt x="2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2" y="9"/>
                  </a:lnTo>
                  <a:lnTo>
                    <a:pt x="3" y="7"/>
                  </a:lnTo>
                  <a:lnTo>
                    <a:pt x="4" y="4"/>
                  </a:lnTo>
                  <a:lnTo>
                    <a:pt x="6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4"/>
                  </a:lnTo>
                  <a:lnTo>
                    <a:pt x="27" y="7"/>
                  </a:lnTo>
                  <a:lnTo>
                    <a:pt x="28" y="9"/>
                  </a:lnTo>
                  <a:lnTo>
                    <a:pt x="29" y="11"/>
                  </a:lnTo>
                  <a:lnTo>
                    <a:pt x="29" y="15"/>
                  </a:lnTo>
                  <a:lnTo>
                    <a:pt x="28" y="20"/>
                  </a:lnTo>
                  <a:lnTo>
                    <a:pt x="26" y="25"/>
                  </a:lnTo>
                  <a:lnTo>
                    <a:pt x="21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56" name="Freeform 128"/>
            <p:cNvSpPr>
              <a:spLocks/>
            </p:cNvSpPr>
            <p:nvPr/>
          </p:nvSpPr>
          <p:spPr bwMode="auto">
            <a:xfrm>
              <a:off x="3234" y="2443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3"/>
                  </a:lnTo>
                  <a:lnTo>
                    <a:pt x="51" y="9"/>
                  </a:lnTo>
                  <a:lnTo>
                    <a:pt x="46" y="5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2"/>
                  </a:lnTo>
                  <a:lnTo>
                    <a:pt x="14" y="55"/>
                  </a:lnTo>
                  <a:lnTo>
                    <a:pt x="19" y="57"/>
                  </a:lnTo>
                  <a:lnTo>
                    <a:pt x="24" y="58"/>
                  </a:lnTo>
                  <a:lnTo>
                    <a:pt x="30" y="60"/>
                  </a:lnTo>
                  <a:lnTo>
                    <a:pt x="36" y="58"/>
                  </a:lnTo>
                  <a:lnTo>
                    <a:pt x="42" y="57"/>
                  </a:lnTo>
                  <a:lnTo>
                    <a:pt x="46" y="55"/>
                  </a:lnTo>
                  <a:lnTo>
                    <a:pt x="51" y="52"/>
                  </a:lnTo>
                  <a:lnTo>
                    <a:pt x="54" y="47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57" name="Freeform 129"/>
            <p:cNvSpPr>
              <a:spLocks/>
            </p:cNvSpPr>
            <p:nvPr/>
          </p:nvSpPr>
          <p:spPr bwMode="auto">
            <a:xfrm>
              <a:off x="3241" y="2450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5" y="25"/>
                  </a:lnTo>
                  <a:lnTo>
                    <a:pt x="4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4" y="7"/>
                  </a:lnTo>
                  <a:lnTo>
                    <a:pt x="5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8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8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58" name="Freeform 130"/>
            <p:cNvSpPr>
              <a:spLocks/>
            </p:cNvSpPr>
            <p:nvPr/>
          </p:nvSpPr>
          <p:spPr bwMode="auto">
            <a:xfrm>
              <a:off x="3207" y="2590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5"/>
                  </a:lnTo>
                  <a:lnTo>
                    <a:pt x="58" y="19"/>
                  </a:lnTo>
                  <a:lnTo>
                    <a:pt x="54" y="14"/>
                  </a:lnTo>
                  <a:lnTo>
                    <a:pt x="51" y="10"/>
                  </a:lnTo>
                  <a:lnTo>
                    <a:pt x="46" y="6"/>
                  </a:lnTo>
                  <a:lnTo>
                    <a:pt x="42" y="3"/>
                  </a:lnTo>
                  <a:lnTo>
                    <a:pt x="36" y="2"/>
                  </a:lnTo>
                  <a:lnTo>
                    <a:pt x="30" y="0"/>
                  </a:lnTo>
                  <a:lnTo>
                    <a:pt x="19" y="3"/>
                  </a:lnTo>
                  <a:lnTo>
                    <a:pt x="9" y="10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6"/>
                  </a:lnTo>
                  <a:lnTo>
                    <a:pt x="8" y="51"/>
                  </a:lnTo>
                  <a:lnTo>
                    <a:pt x="13" y="55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5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59" name="Freeform 131"/>
            <p:cNvSpPr>
              <a:spLocks/>
            </p:cNvSpPr>
            <p:nvPr/>
          </p:nvSpPr>
          <p:spPr bwMode="auto">
            <a:xfrm>
              <a:off x="3215" y="2597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2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60" name="Freeform 132"/>
            <p:cNvSpPr>
              <a:spLocks/>
            </p:cNvSpPr>
            <p:nvPr/>
          </p:nvSpPr>
          <p:spPr bwMode="auto">
            <a:xfrm>
              <a:off x="3231" y="2715"/>
              <a:ext cx="30" cy="30"/>
            </a:xfrm>
            <a:custGeom>
              <a:avLst/>
              <a:gdLst>
                <a:gd name="T0" fmla="*/ 1 w 58"/>
                <a:gd name="T1" fmla="*/ 1 h 59"/>
                <a:gd name="T2" fmla="*/ 1 w 58"/>
                <a:gd name="T3" fmla="*/ 1 h 59"/>
                <a:gd name="T4" fmla="*/ 1 w 58"/>
                <a:gd name="T5" fmla="*/ 1 h 59"/>
                <a:gd name="T6" fmla="*/ 1 w 58"/>
                <a:gd name="T7" fmla="*/ 1 h 59"/>
                <a:gd name="T8" fmla="*/ 1 w 58"/>
                <a:gd name="T9" fmla="*/ 1 h 59"/>
                <a:gd name="T10" fmla="*/ 1 w 58"/>
                <a:gd name="T11" fmla="*/ 1 h 59"/>
                <a:gd name="T12" fmla="*/ 1 w 58"/>
                <a:gd name="T13" fmla="*/ 1 h 59"/>
                <a:gd name="T14" fmla="*/ 1 w 58"/>
                <a:gd name="T15" fmla="*/ 0 h 59"/>
                <a:gd name="T16" fmla="*/ 1 w 58"/>
                <a:gd name="T17" fmla="*/ 0 h 59"/>
                <a:gd name="T18" fmla="*/ 1 w 58"/>
                <a:gd name="T19" fmla="*/ 1 h 59"/>
                <a:gd name="T20" fmla="*/ 1 w 58"/>
                <a:gd name="T21" fmla="*/ 1 h 59"/>
                <a:gd name="T22" fmla="*/ 1 w 58"/>
                <a:gd name="T23" fmla="*/ 1 h 59"/>
                <a:gd name="T24" fmla="*/ 0 w 58"/>
                <a:gd name="T25" fmla="*/ 1 h 59"/>
                <a:gd name="T26" fmla="*/ 0 w 58"/>
                <a:gd name="T27" fmla="*/ 1 h 59"/>
                <a:gd name="T28" fmla="*/ 1 w 58"/>
                <a:gd name="T29" fmla="*/ 1 h 59"/>
                <a:gd name="T30" fmla="*/ 1 w 58"/>
                <a:gd name="T31" fmla="*/ 1 h 59"/>
                <a:gd name="T32" fmla="*/ 1 w 58"/>
                <a:gd name="T33" fmla="*/ 1 h 59"/>
                <a:gd name="T34" fmla="*/ 1 w 58"/>
                <a:gd name="T35" fmla="*/ 1 h 59"/>
                <a:gd name="T36" fmla="*/ 1 w 58"/>
                <a:gd name="T37" fmla="*/ 1 h 59"/>
                <a:gd name="T38" fmla="*/ 1 w 58"/>
                <a:gd name="T39" fmla="*/ 1 h 59"/>
                <a:gd name="T40" fmla="*/ 1 w 58"/>
                <a:gd name="T41" fmla="*/ 1 h 59"/>
                <a:gd name="T42" fmla="*/ 1 w 58"/>
                <a:gd name="T43" fmla="*/ 1 h 59"/>
                <a:gd name="T44" fmla="*/ 1 w 58"/>
                <a:gd name="T45" fmla="*/ 1 h 59"/>
                <a:gd name="T46" fmla="*/ 1 w 58"/>
                <a:gd name="T47" fmla="*/ 1 h 59"/>
                <a:gd name="T48" fmla="*/ 1 w 58"/>
                <a:gd name="T49" fmla="*/ 1 h 59"/>
                <a:gd name="T50" fmla="*/ 1 w 58"/>
                <a:gd name="T51" fmla="*/ 1 h 59"/>
                <a:gd name="T52" fmla="*/ 1 w 58"/>
                <a:gd name="T53" fmla="*/ 1 h 59"/>
                <a:gd name="T54" fmla="*/ 1 w 58"/>
                <a:gd name="T55" fmla="*/ 1 h 59"/>
                <a:gd name="T56" fmla="*/ 1 w 58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8" h="59">
                  <a:moveTo>
                    <a:pt x="58" y="29"/>
                  </a:moveTo>
                  <a:lnTo>
                    <a:pt x="58" y="23"/>
                  </a:lnTo>
                  <a:lnTo>
                    <a:pt x="56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0" y="3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17" y="3"/>
                  </a:lnTo>
                  <a:lnTo>
                    <a:pt x="8" y="9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0" y="35"/>
                  </a:lnTo>
                  <a:lnTo>
                    <a:pt x="2" y="41"/>
                  </a:lnTo>
                  <a:lnTo>
                    <a:pt x="4" y="47"/>
                  </a:lnTo>
                  <a:lnTo>
                    <a:pt x="8" y="51"/>
                  </a:lnTo>
                  <a:lnTo>
                    <a:pt x="12" y="55"/>
                  </a:lnTo>
                  <a:lnTo>
                    <a:pt x="18" y="57"/>
                  </a:lnTo>
                  <a:lnTo>
                    <a:pt x="23" y="59"/>
                  </a:lnTo>
                  <a:lnTo>
                    <a:pt x="28" y="59"/>
                  </a:lnTo>
                  <a:lnTo>
                    <a:pt x="34" y="59"/>
                  </a:lnTo>
                  <a:lnTo>
                    <a:pt x="40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6" y="41"/>
                  </a:lnTo>
                  <a:lnTo>
                    <a:pt x="58" y="35"/>
                  </a:lnTo>
                  <a:lnTo>
                    <a:pt x="58" y="29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61" name="Freeform 133"/>
            <p:cNvSpPr>
              <a:spLocks/>
            </p:cNvSpPr>
            <p:nvPr/>
          </p:nvSpPr>
          <p:spPr bwMode="auto">
            <a:xfrm>
              <a:off x="3239" y="2723"/>
              <a:ext cx="14" cy="14"/>
            </a:xfrm>
            <a:custGeom>
              <a:avLst/>
              <a:gdLst>
                <a:gd name="T0" fmla="*/ 1 w 28"/>
                <a:gd name="T1" fmla="*/ 0 h 29"/>
                <a:gd name="T2" fmla="*/ 1 w 28"/>
                <a:gd name="T3" fmla="*/ 0 h 29"/>
                <a:gd name="T4" fmla="*/ 1 w 28"/>
                <a:gd name="T5" fmla="*/ 0 h 29"/>
                <a:gd name="T6" fmla="*/ 1 w 28"/>
                <a:gd name="T7" fmla="*/ 0 h 29"/>
                <a:gd name="T8" fmla="*/ 1 w 28"/>
                <a:gd name="T9" fmla="*/ 0 h 29"/>
                <a:gd name="T10" fmla="*/ 1 w 28"/>
                <a:gd name="T11" fmla="*/ 0 h 29"/>
                <a:gd name="T12" fmla="*/ 1 w 28"/>
                <a:gd name="T13" fmla="*/ 0 h 29"/>
                <a:gd name="T14" fmla="*/ 0 w 28"/>
                <a:gd name="T15" fmla="*/ 0 h 29"/>
                <a:gd name="T16" fmla="*/ 0 w 28"/>
                <a:gd name="T17" fmla="*/ 0 h 29"/>
                <a:gd name="T18" fmla="*/ 0 w 28"/>
                <a:gd name="T19" fmla="*/ 0 h 29"/>
                <a:gd name="T20" fmla="*/ 1 w 28"/>
                <a:gd name="T21" fmla="*/ 0 h 29"/>
                <a:gd name="T22" fmla="*/ 1 w 28"/>
                <a:gd name="T23" fmla="*/ 0 h 29"/>
                <a:gd name="T24" fmla="*/ 1 w 28"/>
                <a:gd name="T25" fmla="*/ 0 h 29"/>
                <a:gd name="T26" fmla="*/ 1 w 28"/>
                <a:gd name="T27" fmla="*/ 0 h 29"/>
                <a:gd name="T28" fmla="*/ 1 w 28"/>
                <a:gd name="T29" fmla="*/ 0 h 29"/>
                <a:gd name="T30" fmla="*/ 1 w 28"/>
                <a:gd name="T31" fmla="*/ 0 h 29"/>
                <a:gd name="T32" fmla="*/ 1 w 28"/>
                <a:gd name="T33" fmla="*/ 0 h 29"/>
                <a:gd name="T34" fmla="*/ 1 w 28"/>
                <a:gd name="T35" fmla="*/ 0 h 29"/>
                <a:gd name="T36" fmla="*/ 1 w 28"/>
                <a:gd name="T37" fmla="*/ 0 h 29"/>
                <a:gd name="T38" fmla="*/ 1 w 28"/>
                <a:gd name="T39" fmla="*/ 0 h 29"/>
                <a:gd name="T40" fmla="*/ 1 w 28"/>
                <a:gd name="T41" fmla="*/ 0 h 29"/>
                <a:gd name="T42" fmla="*/ 1 w 28"/>
                <a:gd name="T43" fmla="*/ 0 h 29"/>
                <a:gd name="T44" fmla="*/ 1 w 28"/>
                <a:gd name="T45" fmla="*/ 0 h 29"/>
                <a:gd name="T46" fmla="*/ 1 w 28"/>
                <a:gd name="T47" fmla="*/ 0 h 29"/>
                <a:gd name="T48" fmla="*/ 1 w 28"/>
                <a:gd name="T49" fmla="*/ 0 h 29"/>
                <a:gd name="T50" fmla="*/ 1 w 28"/>
                <a:gd name="T51" fmla="*/ 0 h 29"/>
                <a:gd name="T52" fmla="*/ 1 w 28"/>
                <a:gd name="T53" fmla="*/ 0 h 29"/>
                <a:gd name="T54" fmla="*/ 1 w 28"/>
                <a:gd name="T55" fmla="*/ 0 h 29"/>
                <a:gd name="T56" fmla="*/ 1 w 28"/>
                <a:gd name="T57" fmla="*/ 0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28" h="29">
                  <a:moveTo>
                    <a:pt x="13" y="29"/>
                  </a:moveTo>
                  <a:lnTo>
                    <a:pt x="11" y="29"/>
                  </a:lnTo>
                  <a:lnTo>
                    <a:pt x="9" y="28"/>
                  </a:lnTo>
                  <a:lnTo>
                    <a:pt x="5" y="27"/>
                  </a:lnTo>
                  <a:lnTo>
                    <a:pt x="3" y="25"/>
                  </a:lnTo>
                  <a:lnTo>
                    <a:pt x="2" y="22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1" y="8"/>
                  </a:lnTo>
                  <a:lnTo>
                    <a:pt x="2" y="6"/>
                  </a:lnTo>
                  <a:lnTo>
                    <a:pt x="3" y="4"/>
                  </a:lnTo>
                  <a:lnTo>
                    <a:pt x="5" y="3"/>
                  </a:lnTo>
                  <a:lnTo>
                    <a:pt x="9" y="2"/>
                  </a:lnTo>
                  <a:lnTo>
                    <a:pt x="11" y="0"/>
                  </a:lnTo>
                  <a:lnTo>
                    <a:pt x="13" y="0"/>
                  </a:lnTo>
                  <a:lnTo>
                    <a:pt x="17" y="0"/>
                  </a:lnTo>
                  <a:lnTo>
                    <a:pt x="19" y="2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7" y="8"/>
                  </a:lnTo>
                  <a:lnTo>
                    <a:pt x="28" y="12"/>
                  </a:lnTo>
                  <a:lnTo>
                    <a:pt x="28" y="14"/>
                  </a:lnTo>
                  <a:lnTo>
                    <a:pt x="27" y="20"/>
                  </a:lnTo>
                  <a:lnTo>
                    <a:pt x="25" y="25"/>
                  </a:lnTo>
                  <a:lnTo>
                    <a:pt x="19" y="28"/>
                  </a:lnTo>
                  <a:lnTo>
                    <a:pt x="13" y="29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62" name="Freeform 134"/>
            <p:cNvSpPr>
              <a:spLocks/>
            </p:cNvSpPr>
            <p:nvPr/>
          </p:nvSpPr>
          <p:spPr bwMode="auto">
            <a:xfrm>
              <a:off x="3380" y="2742"/>
              <a:ext cx="30" cy="30"/>
            </a:xfrm>
            <a:custGeom>
              <a:avLst/>
              <a:gdLst>
                <a:gd name="T0" fmla="*/ 1 w 60"/>
                <a:gd name="T1" fmla="*/ 1 h 58"/>
                <a:gd name="T2" fmla="*/ 1 w 60"/>
                <a:gd name="T3" fmla="*/ 1 h 58"/>
                <a:gd name="T4" fmla="*/ 1 w 60"/>
                <a:gd name="T5" fmla="*/ 1 h 58"/>
                <a:gd name="T6" fmla="*/ 1 w 60"/>
                <a:gd name="T7" fmla="*/ 1 h 58"/>
                <a:gd name="T8" fmla="*/ 1 w 60"/>
                <a:gd name="T9" fmla="*/ 1 h 58"/>
                <a:gd name="T10" fmla="*/ 1 w 60"/>
                <a:gd name="T11" fmla="*/ 1 h 58"/>
                <a:gd name="T12" fmla="*/ 1 w 60"/>
                <a:gd name="T13" fmla="*/ 1 h 58"/>
                <a:gd name="T14" fmla="*/ 1 w 60"/>
                <a:gd name="T15" fmla="*/ 0 h 58"/>
                <a:gd name="T16" fmla="*/ 1 w 60"/>
                <a:gd name="T17" fmla="*/ 0 h 58"/>
                <a:gd name="T18" fmla="*/ 1 w 60"/>
                <a:gd name="T19" fmla="*/ 1 h 58"/>
                <a:gd name="T20" fmla="*/ 1 w 60"/>
                <a:gd name="T21" fmla="*/ 1 h 58"/>
                <a:gd name="T22" fmla="*/ 1 w 60"/>
                <a:gd name="T23" fmla="*/ 1 h 58"/>
                <a:gd name="T24" fmla="*/ 0 w 60"/>
                <a:gd name="T25" fmla="*/ 1 h 58"/>
                <a:gd name="T26" fmla="*/ 1 w 60"/>
                <a:gd name="T27" fmla="*/ 1 h 58"/>
                <a:gd name="T28" fmla="*/ 1 w 60"/>
                <a:gd name="T29" fmla="*/ 1 h 58"/>
                <a:gd name="T30" fmla="*/ 1 w 60"/>
                <a:gd name="T31" fmla="*/ 1 h 58"/>
                <a:gd name="T32" fmla="*/ 1 w 60"/>
                <a:gd name="T33" fmla="*/ 1 h 58"/>
                <a:gd name="T34" fmla="*/ 1 w 60"/>
                <a:gd name="T35" fmla="*/ 1 h 58"/>
                <a:gd name="T36" fmla="*/ 1 w 60"/>
                <a:gd name="T37" fmla="*/ 1 h 58"/>
                <a:gd name="T38" fmla="*/ 1 w 60"/>
                <a:gd name="T39" fmla="*/ 1 h 58"/>
                <a:gd name="T40" fmla="*/ 1 w 60"/>
                <a:gd name="T41" fmla="*/ 1 h 58"/>
                <a:gd name="T42" fmla="*/ 1 w 60"/>
                <a:gd name="T43" fmla="*/ 1 h 58"/>
                <a:gd name="T44" fmla="*/ 1 w 60"/>
                <a:gd name="T45" fmla="*/ 1 h 58"/>
                <a:gd name="T46" fmla="*/ 1 w 60"/>
                <a:gd name="T47" fmla="*/ 1 h 58"/>
                <a:gd name="T48" fmla="*/ 1 w 60"/>
                <a:gd name="T49" fmla="*/ 1 h 58"/>
                <a:gd name="T50" fmla="*/ 1 w 60"/>
                <a:gd name="T51" fmla="*/ 1 h 58"/>
                <a:gd name="T52" fmla="*/ 1 w 60"/>
                <a:gd name="T53" fmla="*/ 1 h 58"/>
                <a:gd name="T54" fmla="*/ 1 w 60"/>
                <a:gd name="T55" fmla="*/ 1 h 58"/>
                <a:gd name="T56" fmla="*/ 1 w 60"/>
                <a:gd name="T57" fmla="*/ 1 h 5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58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2"/>
                  </a:lnTo>
                  <a:lnTo>
                    <a:pt x="51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8" y="8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0"/>
                  </a:lnTo>
                  <a:lnTo>
                    <a:pt x="4" y="46"/>
                  </a:lnTo>
                  <a:lnTo>
                    <a:pt x="8" y="50"/>
                  </a:lnTo>
                  <a:lnTo>
                    <a:pt x="12" y="54"/>
                  </a:lnTo>
                  <a:lnTo>
                    <a:pt x="18" y="56"/>
                  </a:lnTo>
                  <a:lnTo>
                    <a:pt x="24" y="58"/>
                  </a:lnTo>
                  <a:lnTo>
                    <a:pt x="30" y="58"/>
                  </a:lnTo>
                  <a:lnTo>
                    <a:pt x="36" y="58"/>
                  </a:lnTo>
                  <a:lnTo>
                    <a:pt x="41" y="56"/>
                  </a:lnTo>
                  <a:lnTo>
                    <a:pt x="46" y="54"/>
                  </a:lnTo>
                  <a:lnTo>
                    <a:pt x="51" y="50"/>
                  </a:lnTo>
                  <a:lnTo>
                    <a:pt x="54" y="46"/>
                  </a:lnTo>
                  <a:lnTo>
                    <a:pt x="57" y="40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63" name="Freeform 135"/>
            <p:cNvSpPr>
              <a:spLocks/>
            </p:cNvSpPr>
            <p:nvPr/>
          </p:nvSpPr>
          <p:spPr bwMode="auto">
            <a:xfrm>
              <a:off x="3388" y="2750"/>
              <a:ext cx="15" cy="14"/>
            </a:xfrm>
            <a:custGeom>
              <a:avLst/>
              <a:gdLst>
                <a:gd name="T0" fmla="*/ 1 w 30"/>
                <a:gd name="T1" fmla="*/ 1 h 28"/>
                <a:gd name="T2" fmla="*/ 1 w 30"/>
                <a:gd name="T3" fmla="*/ 1 h 28"/>
                <a:gd name="T4" fmla="*/ 1 w 30"/>
                <a:gd name="T5" fmla="*/ 1 h 28"/>
                <a:gd name="T6" fmla="*/ 1 w 30"/>
                <a:gd name="T7" fmla="*/ 1 h 28"/>
                <a:gd name="T8" fmla="*/ 1 w 30"/>
                <a:gd name="T9" fmla="*/ 1 h 28"/>
                <a:gd name="T10" fmla="*/ 1 w 30"/>
                <a:gd name="T11" fmla="*/ 1 h 28"/>
                <a:gd name="T12" fmla="*/ 1 w 30"/>
                <a:gd name="T13" fmla="*/ 1 h 28"/>
                <a:gd name="T14" fmla="*/ 0 w 30"/>
                <a:gd name="T15" fmla="*/ 1 h 28"/>
                <a:gd name="T16" fmla="*/ 0 w 30"/>
                <a:gd name="T17" fmla="*/ 1 h 28"/>
                <a:gd name="T18" fmla="*/ 0 w 30"/>
                <a:gd name="T19" fmla="*/ 1 h 28"/>
                <a:gd name="T20" fmla="*/ 1 w 30"/>
                <a:gd name="T21" fmla="*/ 1 h 28"/>
                <a:gd name="T22" fmla="*/ 1 w 30"/>
                <a:gd name="T23" fmla="*/ 1 h 28"/>
                <a:gd name="T24" fmla="*/ 1 w 30"/>
                <a:gd name="T25" fmla="*/ 1 h 28"/>
                <a:gd name="T26" fmla="*/ 1 w 30"/>
                <a:gd name="T27" fmla="*/ 1 h 28"/>
                <a:gd name="T28" fmla="*/ 1 w 30"/>
                <a:gd name="T29" fmla="*/ 1 h 28"/>
                <a:gd name="T30" fmla="*/ 1 w 30"/>
                <a:gd name="T31" fmla="*/ 0 h 28"/>
                <a:gd name="T32" fmla="*/ 1 w 30"/>
                <a:gd name="T33" fmla="*/ 0 h 28"/>
                <a:gd name="T34" fmla="*/ 1 w 30"/>
                <a:gd name="T35" fmla="*/ 0 h 28"/>
                <a:gd name="T36" fmla="*/ 1 w 30"/>
                <a:gd name="T37" fmla="*/ 1 h 28"/>
                <a:gd name="T38" fmla="*/ 1 w 30"/>
                <a:gd name="T39" fmla="*/ 1 h 28"/>
                <a:gd name="T40" fmla="*/ 1 w 30"/>
                <a:gd name="T41" fmla="*/ 1 h 28"/>
                <a:gd name="T42" fmla="*/ 1 w 30"/>
                <a:gd name="T43" fmla="*/ 1 h 28"/>
                <a:gd name="T44" fmla="*/ 1 w 30"/>
                <a:gd name="T45" fmla="*/ 1 h 28"/>
                <a:gd name="T46" fmla="*/ 1 w 30"/>
                <a:gd name="T47" fmla="*/ 1 h 28"/>
                <a:gd name="T48" fmla="*/ 1 w 30"/>
                <a:gd name="T49" fmla="*/ 1 h 28"/>
                <a:gd name="T50" fmla="*/ 1 w 30"/>
                <a:gd name="T51" fmla="*/ 1 h 28"/>
                <a:gd name="T52" fmla="*/ 1 w 30"/>
                <a:gd name="T53" fmla="*/ 1 h 28"/>
                <a:gd name="T54" fmla="*/ 1 w 30"/>
                <a:gd name="T55" fmla="*/ 1 h 28"/>
                <a:gd name="T56" fmla="*/ 1 w 30"/>
                <a:gd name="T57" fmla="*/ 1 h 2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28">
                  <a:moveTo>
                    <a:pt x="15" y="28"/>
                  </a:moveTo>
                  <a:lnTo>
                    <a:pt x="11" y="28"/>
                  </a:lnTo>
                  <a:lnTo>
                    <a:pt x="9" y="27"/>
                  </a:lnTo>
                  <a:lnTo>
                    <a:pt x="7" y="26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2" y="5"/>
                  </a:lnTo>
                  <a:lnTo>
                    <a:pt x="4" y="3"/>
                  </a:lnTo>
                  <a:lnTo>
                    <a:pt x="7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5" y="3"/>
                  </a:lnTo>
                  <a:lnTo>
                    <a:pt x="26" y="5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64" name="Freeform 136"/>
            <p:cNvSpPr>
              <a:spLocks/>
            </p:cNvSpPr>
            <p:nvPr/>
          </p:nvSpPr>
          <p:spPr bwMode="auto">
            <a:xfrm>
              <a:off x="3407" y="2643"/>
              <a:ext cx="30" cy="30"/>
            </a:xfrm>
            <a:custGeom>
              <a:avLst/>
              <a:gdLst>
                <a:gd name="T0" fmla="*/ 1 w 60"/>
                <a:gd name="T1" fmla="*/ 1 h 59"/>
                <a:gd name="T2" fmla="*/ 1 w 60"/>
                <a:gd name="T3" fmla="*/ 1 h 59"/>
                <a:gd name="T4" fmla="*/ 1 w 60"/>
                <a:gd name="T5" fmla="*/ 1 h 59"/>
                <a:gd name="T6" fmla="*/ 1 w 60"/>
                <a:gd name="T7" fmla="*/ 1 h 59"/>
                <a:gd name="T8" fmla="*/ 1 w 60"/>
                <a:gd name="T9" fmla="*/ 1 h 59"/>
                <a:gd name="T10" fmla="*/ 1 w 60"/>
                <a:gd name="T11" fmla="*/ 1 h 59"/>
                <a:gd name="T12" fmla="*/ 1 w 60"/>
                <a:gd name="T13" fmla="*/ 1 h 59"/>
                <a:gd name="T14" fmla="*/ 1 w 60"/>
                <a:gd name="T15" fmla="*/ 0 h 59"/>
                <a:gd name="T16" fmla="*/ 1 w 60"/>
                <a:gd name="T17" fmla="*/ 0 h 59"/>
                <a:gd name="T18" fmla="*/ 1 w 60"/>
                <a:gd name="T19" fmla="*/ 1 h 59"/>
                <a:gd name="T20" fmla="*/ 1 w 60"/>
                <a:gd name="T21" fmla="*/ 1 h 59"/>
                <a:gd name="T22" fmla="*/ 1 w 60"/>
                <a:gd name="T23" fmla="*/ 1 h 59"/>
                <a:gd name="T24" fmla="*/ 0 w 60"/>
                <a:gd name="T25" fmla="*/ 1 h 59"/>
                <a:gd name="T26" fmla="*/ 1 w 60"/>
                <a:gd name="T27" fmla="*/ 1 h 59"/>
                <a:gd name="T28" fmla="*/ 1 w 60"/>
                <a:gd name="T29" fmla="*/ 1 h 59"/>
                <a:gd name="T30" fmla="*/ 1 w 60"/>
                <a:gd name="T31" fmla="*/ 1 h 59"/>
                <a:gd name="T32" fmla="*/ 1 w 60"/>
                <a:gd name="T33" fmla="*/ 1 h 59"/>
                <a:gd name="T34" fmla="*/ 1 w 60"/>
                <a:gd name="T35" fmla="*/ 1 h 59"/>
                <a:gd name="T36" fmla="*/ 1 w 60"/>
                <a:gd name="T37" fmla="*/ 1 h 59"/>
                <a:gd name="T38" fmla="*/ 1 w 60"/>
                <a:gd name="T39" fmla="*/ 1 h 59"/>
                <a:gd name="T40" fmla="*/ 1 w 60"/>
                <a:gd name="T41" fmla="*/ 1 h 59"/>
                <a:gd name="T42" fmla="*/ 1 w 60"/>
                <a:gd name="T43" fmla="*/ 1 h 59"/>
                <a:gd name="T44" fmla="*/ 1 w 60"/>
                <a:gd name="T45" fmla="*/ 1 h 59"/>
                <a:gd name="T46" fmla="*/ 1 w 60"/>
                <a:gd name="T47" fmla="*/ 1 h 59"/>
                <a:gd name="T48" fmla="*/ 1 w 60"/>
                <a:gd name="T49" fmla="*/ 1 h 59"/>
                <a:gd name="T50" fmla="*/ 1 w 60"/>
                <a:gd name="T51" fmla="*/ 1 h 59"/>
                <a:gd name="T52" fmla="*/ 1 w 60"/>
                <a:gd name="T53" fmla="*/ 1 h 59"/>
                <a:gd name="T54" fmla="*/ 1 w 60"/>
                <a:gd name="T55" fmla="*/ 1 h 59"/>
                <a:gd name="T56" fmla="*/ 1 w 60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59">
                  <a:moveTo>
                    <a:pt x="60" y="29"/>
                  </a:moveTo>
                  <a:lnTo>
                    <a:pt x="59" y="24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1"/>
                  </a:lnTo>
                  <a:lnTo>
                    <a:pt x="14" y="55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6" y="59"/>
                  </a:lnTo>
                  <a:lnTo>
                    <a:pt x="41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60" y="29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65" name="Freeform 137"/>
            <p:cNvSpPr>
              <a:spLocks/>
            </p:cNvSpPr>
            <p:nvPr/>
          </p:nvSpPr>
          <p:spPr bwMode="auto">
            <a:xfrm>
              <a:off x="3414" y="2651"/>
              <a:ext cx="15" cy="14"/>
            </a:xfrm>
            <a:custGeom>
              <a:avLst/>
              <a:gdLst>
                <a:gd name="T0" fmla="*/ 1 w 30"/>
                <a:gd name="T1" fmla="*/ 0 h 29"/>
                <a:gd name="T2" fmla="*/ 1 w 30"/>
                <a:gd name="T3" fmla="*/ 0 h 29"/>
                <a:gd name="T4" fmla="*/ 1 w 30"/>
                <a:gd name="T5" fmla="*/ 0 h 29"/>
                <a:gd name="T6" fmla="*/ 1 w 30"/>
                <a:gd name="T7" fmla="*/ 0 h 29"/>
                <a:gd name="T8" fmla="*/ 1 w 30"/>
                <a:gd name="T9" fmla="*/ 0 h 29"/>
                <a:gd name="T10" fmla="*/ 1 w 30"/>
                <a:gd name="T11" fmla="*/ 0 h 29"/>
                <a:gd name="T12" fmla="*/ 1 w 30"/>
                <a:gd name="T13" fmla="*/ 0 h 29"/>
                <a:gd name="T14" fmla="*/ 0 w 30"/>
                <a:gd name="T15" fmla="*/ 0 h 29"/>
                <a:gd name="T16" fmla="*/ 0 w 30"/>
                <a:gd name="T17" fmla="*/ 0 h 29"/>
                <a:gd name="T18" fmla="*/ 0 w 30"/>
                <a:gd name="T19" fmla="*/ 0 h 29"/>
                <a:gd name="T20" fmla="*/ 1 w 30"/>
                <a:gd name="T21" fmla="*/ 0 h 29"/>
                <a:gd name="T22" fmla="*/ 1 w 30"/>
                <a:gd name="T23" fmla="*/ 0 h 29"/>
                <a:gd name="T24" fmla="*/ 1 w 30"/>
                <a:gd name="T25" fmla="*/ 0 h 29"/>
                <a:gd name="T26" fmla="*/ 1 w 30"/>
                <a:gd name="T27" fmla="*/ 0 h 29"/>
                <a:gd name="T28" fmla="*/ 1 w 30"/>
                <a:gd name="T29" fmla="*/ 0 h 29"/>
                <a:gd name="T30" fmla="*/ 1 w 30"/>
                <a:gd name="T31" fmla="*/ 0 h 29"/>
                <a:gd name="T32" fmla="*/ 1 w 30"/>
                <a:gd name="T33" fmla="*/ 0 h 29"/>
                <a:gd name="T34" fmla="*/ 1 w 30"/>
                <a:gd name="T35" fmla="*/ 0 h 29"/>
                <a:gd name="T36" fmla="*/ 1 w 30"/>
                <a:gd name="T37" fmla="*/ 0 h 29"/>
                <a:gd name="T38" fmla="*/ 1 w 30"/>
                <a:gd name="T39" fmla="*/ 0 h 29"/>
                <a:gd name="T40" fmla="*/ 1 w 30"/>
                <a:gd name="T41" fmla="*/ 0 h 29"/>
                <a:gd name="T42" fmla="*/ 1 w 30"/>
                <a:gd name="T43" fmla="*/ 0 h 29"/>
                <a:gd name="T44" fmla="*/ 1 w 30"/>
                <a:gd name="T45" fmla="*/ 0 h 29"/>
                <a:gd name="T46" fmla="*/ 1 w 30"/>
                <a:gd name="T47" fmla="*/ 0 h 29"/>
                <a:gd name="T48" fmla="*/ 1 w 30"/>
                <a:gd name="T49" fmla="*/ 0 h 29"/>
                <a:gd name="T50" fmla="*/ 1 w 30"/>
                <a:gd name="T51" fmla="*/ 0 h 29"/>
                <a:gd name="T52" fmla="*/ 1 w 30"/>
                <a:gd name="T53" fmla="*/ 0 h 29"/>
                <a:gd name="T54" fmla="*/ 1 w 30"/>
                <a:gd name="T55" fmla="*/ 0 h 29"/>
                <a:gd name="T56" fmla="*/ 1 w 30"/>
                <a:gd name="T57" fmla="*/ 0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29">
                  <a:moveTo>
                    <a:pt x="15" y="29"/>
                  </a:moveTo>
                  <a:lnTo>
                    <a:pt x="12" y="29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3" y="22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1" y="9"/>
                  </a:lnTo>
                  <a:lnTo>
                    <a:pt x="3" y="6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2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4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66" name="Freeform 138"/>
            <p:cNvSpPr>
              <a:spLocks/>
            </p:cNvSpPr>
            <p:nvPr/>
          </p:nvSpPr>
          <p:spPr bwMode="auto">
            <a:xfrm>
              <a:off x="3407" y="2515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1"/>
                  </a:lnTo>
                  <a:lnTo>
                    <a:pt x="14" y="55"/>
                  </a:lnTo>
                  <a:lnTo>
                    <a:pt x="18" y="57"/>
                  </a:lnTo>
                  <a:lnTo>
                    <a:pt x="24" y="58"/>
                  </a:lnTo>
                  <a:lnTo>
                    <a:pt x="30" y="60"/>
                  </a:lnTo>
                  <a:lnTo>
                    <a:pt x="36" y="58"/>
                  </a:lnTo>
                  <a:lnTo>
                    <a:pt x="41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67" name="Freeform 139"/>
            <p:cNvSpPr>
              <a:spLocks/>
            </p:cNvSpPr>
            <p:nvPr/>
          </p:nvSpPr>
          <p:spPr bwMode="auto">
            <a:xfrm>
              <a:off x="3414" y="2522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3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3" y="7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8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68" name="Freeform 140"/>
            <p:cNvSpPr>
              <a:spLocks/>
            </p:cNvSpPr>
            <p:nvPr/>
          </p:nvSpPr>
          <p:spPr bwMode="auto">
            <a:xfrm>
              <a:off x="2347" y="2643"/>
              <a:ext cx="29" cy="30"/>
            </a:xfrm>
            <a:custGeom>
              <a:avLst/>
              <a:gdLst>
                <a:gd name="T0" fmla="*/ 1 w 58"/>
                <a:gd name="T1" fmla="*/ 1 h 59"/>
                <a:gd name="T2" fmla="*/ 1 w 58"/>
                <a:gd name="T3" fmla="*/ 1 h 59"/>
                <a:gd name="T4" fmla="*/ 1 w 58"/>
                <a:gd name="T5" fmla="*/ 1 h 59"/>
                <a:gd name="T6" fmla="*/ 1 w 58"/>
                <a:gd name="T7" fmla="*/ 1 h 59"/>
                <a:gd name="T8" fmla="*/ 1 w 58"/>
                <a:gd name="T9" fmla="*/ 1 h 59"/>
                <a:gd name="T10" fmla="*/ 1 w 58"/>
                <a:gd name="T11" fmla="*/ 1 h 59"/>
                <a:gd name="T12" fmla="*/ 1 w 58"/>
                <a:gd name="T13" fmla="*/ 1 h 59"/>
                <a:gd name="T14" fmla="*/ 1 w 58"/>
                <a:gd name="T15" fmla="*/ 0 h 59"/>
                <a:gd name="T16" fmla="*/ 1 w 58"/>
                <a:gd name="T17" fmla="*/ 0 h 59"/>
                <a:gd name="T18" fmla="*/ 1 w 58"/>
                <a:gd name="T19" fmla="*/ 1 h 59"/>
                <a:gd name="T20" fmla="*/ 1 w 58"/>
                <a:gd name="T21" fmla="*/ 1 h 59"/>
                <a:gd name="T22" fmla="*/ 1 w 58"/>
                <a:gd name="T23" fmla="*/ 1 h 59"/>
                <a:gd name="T24" fmla="*/ 0 w 58"/>
                <a:gd name="T25" fmla="*/ 1 h 59"/>
                <a:gd name="T26" fmla="*/ 0 w 58"/>
                <a:gd name="T27" fmla="*/ 1 h 59"/>
                <a:gd name="T28" fmla="*/ 1 w 58"/>
                <a:gd name="T29" fmla="*/ 1 h 59"/>
                <a:gd name="T30" fmla="*/ 1 w 58"/>
                <a:gd name="T31" fmla="*/ 1 h 59"/>
                <a:gd name="T32" fmla="*/ 1 w 58"/>
                <a:gd name="T33" fmla="*/ 1 h 59"/>
                <a:gd name="T34" fmla="*/ 1 w 58"/>
                <a:gd name="T35" fmla="*/ 1 h 59"/>
                <a:gd name="T36" fmla="*/ 1 w 58"/>
                <a:gd name="T37" fmla="*/ 1 h 59"/>
                <a:gd name="T38" fmla="*/ 1 w 58"/>
                <a:gd name="T39" fmla="*/ 1 h 59"/>
                <a:gd name="T40" fmla="*/ 1 w 58"/>
                <a:gd name="T41" fmla="*/ 1 h 59"/>
                <a:gd name="T42" fmla="*/ 1 w 58"/>
                <a:gd name="T43" fmla="*/ 1 h 59"/>
                <a:gd name="T44" fmla="*/ 1 w 58"/>
                <a:gd name="T45" fmla="*/ 1 h 59"/>
                <a:gd name="T46" fmla="*/ 1 w 58"/>
                <a:gd name="T47" fmla="*/ 1 h 59"/>
                <a:gd name="T48" fmla="*/ 1 w 58"/>
                <a:gd name="T49" fmla="*/ 1 h 59"/>
                <a:gd name="T50" fmla="*/ 1 w 58"/>
                <a:gd name="T51" fmla="*/ 1 h 59"/>
                <a:gd name="T52" fmla="*/ 1 w 58"/>
                <a:gd name="T53" fmla="*/ 1 h 59"/>
                <a:gd name="T54" fmla="*/ 1 w 58"/>
                <a:gd name="T55" fmla="*/ 1 h 59"/>
                <a:gd name="T56" fmla="*/ 1 w 58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8" h="59">
                  <a:moveTo>
                    <a:pt x="58" y="29"/>
                  </a:moveTo>
                  <a:lnTo>
                    <a:pt x="58" y="24"/>
                  </a:lnTo>
                  <a:lnTo>
                    <a:pt x="56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0" y="3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17" y="3"/>
                  </a:lnTo>
                  <a:lnTo>
                    <a:pt x="8" y="9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0" y="35"/>
                  </a:lnTo>
                  <a:lnTo>
                    <a:pt x="2" y="41"/>
                  </a:lnTo>
                  <a:lnTo>
                    <a:pt x="4" y="47"/>
                  </a:lnTo>
                  <a:lnTo>
                    <a:pt x="8" y="51"/>
                  </a:lnTo>
                  <a:lnTo>
                    <a:pt x="12" y="55"/>
                  </a:lnTo>
                  <a:lnTo>
                    <a:pt x="17" y="57"/>
                  </a:lnTo>
                  <a:lnTo>
                    <a:pt x="23" y="59"/>
                  </a:lnTo>
                  <a:lnTo>
                    <a:pt x="28" y="59"/>
                  </a:lnTo>
                  <a:lnTo>
                    <a:pt x="34" y="59"/>
                  </a:lnTo>
                  <a:lnTo>
                    <a:pt x="40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6" y="41"/>
                  </a:lnTo>
                  <a:lnTo>
                    <a:pt x="58" y="35"/>
                  </a:lnTo>
                  <a:lnTo>
                    <a:pt x="58" y="29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69" name="Freeform 141"/>
            <p:cNvSpPr>
              <a:spLocks/>
            </p:cNvSpPr>
            <p:nvPr/>
          </p:nvSpPr>
          <p:spPr bwMode="auto">
            <a:xfrm>
              <a:off x="2354" y="2651"/>
              <a:ext cx="15" cy="14"/>
            </a:xfrm>
            <a:custGeom>
              <a:avLst/>
              <a:gdLst>
                <a:gd name="T0" fmla="*/ 1 w 29"/>
                <a:gd name="T1" fmla="*/ 0 h 29"/>
                <a:gd name="T2" fmla="*/ 1 w 29"/>
                <a:gd name="T3" fmla="*/ 0 h 29"/>
                <a:gd name="T4" fmla="*/ 1 w 29"/>
                <a:gd name="T5" fmla="*/ 0 h 29"/>
                <a:gd name="T6" fmla="*/ 1 w 29"/>
                <a:gd name="T7" fmla="*/ 0 h 29"/>
                <a:gd name="T8" fmla="*/ 1 w 29"/>
                <a:gd name="T9" fmla="*/ 0 h 29"/>
                <a:gd name="T10" fmla="*/ 1 w 29"/>
                <a:gd name="T11" fmla="*/ 0 h 29"/>
                <a:gd name="T12" fmla="*/ 1 w 29"/>
                <a:gd name="T13" fmla="*/ 0 h 29"/>
                <a:gd name="T14" fmla="*/ 0 w 29"/>
                <a:gd name="T15" fmla="*/ 0 h 29"/>
                <a:gd name="T16" fmla="*/ 0 w 29"/>
                <a:gd name="T17" fmla="*/ 0 h 29"/>
                <a:gd name="T18" fmla="*/ 0 w 29"/>
                <a:gd name="T19" fmla="*/ 0 h 29"/>
                <a:gd name="T20" fmla="*/ 1 w 29"/>
                <a:gd name="T21" fmla="*/ 0 h 29"/>
                <a:gd name="T22" fmla="*/ 1 w 29"/>
                <a:gd name="T23" fmla="*/ 0 h 29"/>
                <a:gd name="T24" fmla="*/ 1 w 29"/>
                <a:gd name="T25" fmla="*/ 0 h 29"/>
                <a:gd name="T26" fmla="*/ 1 w 29"/>
                <a:gd name="T27" fmla="*/ 0 h 29"/>
                <a:gd name="T28" fmla="*/ 1 w 29"/>
                <a:gd name="T29" fmla="*/ 0 h 29"/>
                <a:gd name="T30" fmla="*/ 1 w 29"/>
                <a:gd name="T31" fmla="*/ 0 h 29"/>
                <a:gd name="T32" fmla="*/ 1 w 29"/>
                <a:gd name="T33" fmla="*/ 0 h 29"/>
                <a:gd name="T34" fmla="*/ 1 w 29"/>
                <a:gd name="T35" fmla="*/ 0 h 29"/>
                <a:gd name="T36" fmla="*/ 1 w 29"/>
                <a:gd name="T37" fmla="*/ 0 h 29"/>
                <a:gd name="T38" fmla="*/ 1 w 29"/>
                <a:gd name="T39" fmla="*/ 0 h 29"/>
                <a:gd name="T40" fmla="*/ 1 w 29"/>
                <a:gd name="T41" fmla="*/ 0 h 29"/>
                <a:gd name="T42" fmla="*/ 1 w 29"/>
                <a:gd name="T43" fmla="*/ 0 h 29"/>
                <a:gd name="T44" fmla="*/ 1 w 29"/>
                <a:gd name="T45" fmla="*/ 0 h 29"/>
                <a:gd name="T46" fmla="*/ 1 w 29"/>
                <a:gd name="T47" fmla="*/ 0 h 29"/>
                <a:gd name="T48" fmla="*/ 1 w 29"/>
                <a:gd name="T49" fmla="*/ 0 h 29"/>
                <a:gd name="T50" fmla="*/ 1 w 29"/>
                <a:gd name="T51" fmla="*/ 0 h 29"/>
                <a:gd name="T52" fmla="*/ 1 w 29"/>
                <a:gd name="T53" fmla="*/ 0 h 29"/>
                <a:gd name="T54" fmla="*/ 1 w 29"/>
                <a:gd name="T55" fmla="*/ 0 h 29"/>
                <a:gd name="T56" fmla="*/ 1 w 29"/>
                <a:gd name="T57" fmla="*/ 0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29" h="29">
                  <a:moveTo>
                    <a:pt x="14" y="29"/>
                  </a:moveTo>
                  <a:lnTo>
                    <a:pt x="12" y="29"/>
                  </a:lnTo>
                  <a:lnTo>
                    <a:pt x="10" y="28"/>
                  </a:lnTo>
                  <a:lnTo>
                    <a:pt x="6" y="27"/>
                  </a:lnTo>
                  <a:lnTo>
                    <a:pt x="4" y="25"/>
                  </a:lnTo>
                  <a:lnTo>
                    <a:pt x="3" y="22"/>
                  </a:lnTo>
                  <a:lnTo>
                    <a:pt x="2" y="20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2" y="9"/>
                  </a:lnTo>
                  <a:lnTo>
                    <a:pt x="3" y="6"/>
                  </a:lnTo>
                  <a:lnTo>
                    <a:pt x="4" y="4"/>
                  </a:lnTo>
                  <a:lnTo>
                    <a:pt x="6" y="3"/>
                  </a:lnTo>
                  <a:lnTo>
                    <a:pt x="10" y="2"/>
                  </a:lnTo>
                  <a:lnTo>
                    <a:pt x="12" y="0"/>
                  </a:lnTo>
                  <a:lnTo>
                    <a:pt x="14" y="0"/>
                  </a:lnTo>
                  <a:lnTo>
                    <a:pt x="18" y="0"/>
                  </a:lnTo>
                  <a:lnTo>
                    <a:pt x="20" y="2"/>
                  </a:lnTo>
                  <a:lnTo>
                    <a:pt x="22" y="3"/>
                  </a:lnTo>
                  <a:lnTo>
                    <a:pt x="25" y="4"/>
                  </a:lnTo>
                  <a:lnTo>
                    <a:pt x="27" y="6"/>
                  </a:lnTo>
                  <a:lnTo>
                    <a:pt x="28" y="9"/>
                  </a:lnTo>
                  <a:lnTo>
                    <a:pt x="29" y="12"/>
                  </a:lnTo>
                  <a:lnTo>
                    <a:pt x="29" y="14"/>
                  </a:lnTo>
                  <a:lnTo>
                    <a:pt x="28" y="20"/>
                  </a:lnTo>
                  <a:lnTo>
                    <a:pt x="25" y="25"/>
                  </a:lnTo>
                  <a:lnTo>
                    <a:pt x="20" y="28"/>
                  </a:lnTo>
                  <a:lnTo>
                    <a:pt x="14" y="29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70" name="Freeform 142"/>
            <p:cNvSpPr>
              <a:spLocks/>
            </p:cNvSpPr>
            <p:nvPr/>
          </p:nvSpPr>
          <p:spPr bwMode="auto">
            <a:xfrm>
              <a:off x="2485" y="1569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0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5"/>
                  </a:lnTo>
                  <a:lnTo>
                    <a:pt x="58" y="19"/>
                  </a:lnTo>
                  <a:lnTo>
                    <a:pt x="54" y="13"/>
                  </a:lnTo>
                  <a:lnTo>
                    <a:pt x="51" y="8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6" y="47"/>
                  </a:lnTo>
                  <a:lnTo>
                    <a:pt x="9" y="51"/>
                  </a:lnTo>
                  <a:lnTo>
                    <a:pt x="14" y="55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1" y="58"/>
                  </a:lnTo>
                  <a:lnTo>
                    <a:pt x="46" y="55"/>
                  </a:lnTo>
                  <a:lnTo>
                    <a:pt x="51" y="51"/>
                  </a:lnTo>
                  <a:lnTo>
                    <a:pt x="54" y="47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71" name="Freeform 143"/>
            <p:cNvSpPr>
              <a:spLocks/>
            </p:cNvSpPr>
            <p:nvPr/>
          </p:nvSpPr>
          <p:spPr bwMode="auto">
            <a:xfrm>
              <a:off x="2492" y="1577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0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3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10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</p:grpSp>
      <p:pic>
        <p:nvPicPr>
          <p:cNvPr id="16388" name="Picture 284" descr="j043744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596" y="4894263"/>
            <a:ext cx="1559852" cy="140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9" name="Picture 285" descr="icon-cchuong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7521" y="5837238"/>
            <a:ext cx="8255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-74046" y="3121395"/>
            <a:ext cx="10054092" cy="236988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defTabSz="914400" eaLnBrk="1" hangingPunct="1">
              <a:spcAft>
                <a:spcPts val="1200"/>
              </a:spcAft>
              <a:defRPr/>
            </a:pPr>
            <a:r>
              <a:rPr lang="en-US" sz="4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Arial" charset="0"/>
              </a:rPr>
              <a:t>Bài</a:t>
            </a:r>
            <a:r>
              <a:rPr lang="en-US" sz="4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3:</a:t>
            </a:r>
          </a:p>
          <a:p>
            <a:pPr algn="ctr" defTabSz="914400" eaLnBrk="1" hangingPunct="1">
              <a:spcAft>
                <a:spcPts val="1200"/>
              </a:spcAft>
              <a:defRPr/>
            </a:pPr>
            <a:r>
              <a:rPr lang="en-US" sz="4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4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Arial" charset="0"/>
              </a:rPr>
              <a:t>Tạo</a:t>
            </a:r>
            <a:r>
              <a:rPr lang="en-US" sz="4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4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Arial" charset="0"/>
              </a:rPr>
              <a:t>hiệu</a:t>
            </a:r>
            <a:r>
              <a:rPr lang="en-US" sz="4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4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Arial" charset="0"/>
              </a:rPr>
              <a:t>ứng</a:t>
            </a:r>
            <a:r>
              <a:rPr lang="en-US" sz="4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4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Arial" charset="0"/>
              </a:rPr>
              <a:t>cho</a:t>
            </a:r>
            <a:r>
              <a:rPr lang="en-US" sz="4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v</a:t>
            </a:r>
            <a:r>
              <a:rPr lang="vi-VN" sz="4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Arial" charset="0"/>
              </a:rPr>
              <a:t>ă</a:t>
            </a:r>
            <a:r>
              <a:rPr lang="en-US" sz="4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Arial" charset="0"/>
              </a:rPr>
              <a:t>n </a:t>
            </a:r>
            <a:r>
              <a:rPr lang="en-US" sz="4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Arial" charset="0"/>
              </a:rPr>
              <a:t>bản</a:t>
            </a:r>
            <a:r>
              <a:rPr lang="en-US" sz="4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4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Arial" charset="0"/>
              </a:rPr>
              <a:t>trong</a:t>
            </a:r>
            <a:r>
              <a:rPr lang="en-US" sz="4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4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Arial" charset="0"/>
              </a:rPr>
              <a:t>trang</a:t>
            </a:r>
            <a:r>
              <a:rPr lang="en-US" sz="4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4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Arial" charset="0"/>
              </a:rPr>
              <a:t>trình</a:t>
            </a:r>
            <a:r>
              <a:rPr lang="en-US" sz="4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4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Arial" charset="0"/>
              </a:rPr>
              <a:t>chiếu</a:t>
            </a:r>
            <a:endParaRPr lang="en-US" sz="4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16392" name="TextBox 1"/>
          <p:cNvSpPr txBox="1">
            <a:spLocks noChangeArrowheads="1"/>
          </p:cNvSpPr>
          <p:nvPr/>
        </p:nvSpPr>
        <p:spPr bwMode="auto">
          <a:xfrm>
            <a:off x="3353593" y="2058997"/>
            <a:ext cx="3198813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4600" u="sng" dirty="0">
                <a:solidFill>
                  <a:srgbClr val="FFFFFF"/>
                </a:solidFill>
                <a:latin typeface="Times New Roman" pitchFamily="18" charset="0"/>
                <a:cs typeface="Arial" charset="0"/>
              </a:rPr>
              <a:t>Tin </a:t>
            </a:r>
            <a:r>
              <a:rPr lang="en-US" altLang="en-US" sz="4600" u="sng" dirty="0" err="1">
                <a:solidFill>
                  <a:srgbClr val="FFFFFF"/>
                </a:solidFill>
                <a:latin typeface="Times New Roman" pitchFamily="18" charset="0"/>
                <a:cs typeface="Arial" charset="0"/>
              </a:rPr>
              <a:t>học</a:t>
            </a:r>
            <a:r>
              <a:rPr lang="en-US" altLang="en-US" sz="4600" u="sng" dirty="0">
                <a:solidFill>
                  <a:srgbClr val="FFFFFF"/>
                </a:solidFill>
                <a:latin typeface="Times New Roman" pitchFamily="18" charset="0"/>
                <a:cs typeface="Arial" charset="0"/>
              </a:rPr>
              <a:t>:</a:t>
            </a:r>
          </a:p>
        </p:txBody>
      </p:sp>
      <p:grpSp>
        <p:nvGrpSpPr>
          <p:cNvPr id="16393" name="Group 4"/>
          <p:cNvGrpSpPr>
            <a:grpSpLocks/>
          </p:cNvGrpSpPr>
          <p:nvPr/>
        </p:nvGrpSpPr>
        <p:grpSpPr bwMode="auto">
          <a:xfrm rot="10800000">
            <a:off x="7838810" y="44453"/>
            <a:ext cx="1981200" cy="1831975"/>
            <a:chOff x="2332" y="1554"/>
            <a:chExt cx="1105" cy="1218"/>
          </a:xfrm>
        </p:grpSpPr>
        <p:sp>
          <p:nvSpPr>
            <p:cNvPr id="16394" name="Freeform 5"/>
            <p:cNvSpPr>
              <a:spLocks/>
            </p:cNvSpPr>
            <p:nvPr/>
          </p:nvSpPr>
          <p:spPr bwMode="auto">
            <a:xfrm>
              <a:off x="2450" y="2113"/>
              <a:ext cx="30" cy="30"/>
            </a:xfrm>
            <a:custGeom>
              <a:avLst/>
              <a:gdLst>
                <a:gd name="T0" fmla="*/ 0 w 61"/>
                <a:gd name="T1" fmla="*/ 1 h 60"/>
                <a:gd name="T2" fmla="*/ 0 w 61"/>
                <a:gd name="T3" fmla="*/ 1 h 60"/>
                <a:gd name="T4" fmla="*/ 0 w 61"/>
                <a:gd name="T5" fmla="*/ 1 h 60"/>
                <a:gd name="T6" fmla="*/ 0 w 61"/>
                <a:gd name="T7" fmla="*/ 1 h 60"/>
                <a:gd name="T8" fmla="*/ 0 w 61"/>
                <a:gd name="T9" fmla="*/ 1 h 60"/>
                <a:gd name="T10" fmla="*/ 0 w 61"/>
                <a:gd name="T11" fmla="*/ 1 h 60"/>
                <a:gd name="T12" fmla="*/ 0 w 61"/>
                <a:gd name="T13" fmla="*/ 1 h 60"/>
                <a:gd name="T14" fmla="*/ 0 w 61"/>
                <a:gd name="T15" fmla="*/ 1 h 60"/>
                <a:gd name="T16" fmla="*/ 0 w 61"/>
                <a:gd name="T17" fmla="*/ 0 h 60"/>
                <a:gd name="T18" fmla="*/ 0 w 61"/>
                <a:gd name="T19" fmla="*/ 1 h 60"/>
                <a:gd name="T20" fmla="*/ 0 w 61"/>
                <a:gd name="T21" fmla="*/ 1 h 60"/>
                <a:gd name="T22" fmla="*/ 0 w 61"/>
                <a:gd name="T23" fmla="*/ 1 h 60"/>
                <a:gd name="T24" fmla="*/ 0 w 61"/>
                <a:gd name="T25" fmla="*/ 1 h 60"/>
                <a:gd name="T26" fmla="*/ 0 w 61"/>
                <a:gd name="T27" fmla="*/ 1 h 60"/>
                <a:gd name="T28" fmla="*/ 0 w 61"/>
                <a:gd name="T29" fmla="*/ 1 h 60"/>
                <a:gd name="T30" fmla="*/ 0 w 61"/>
                <a:gd name="T31" fmla="*/ 1 h 60"/>
                <a:gd name="T32" fmla="*/ 0 w 61"/>
                <a:gd name="T33" fmla="*/ 1 h 6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61" h="60">
                  <a:moveTo>
                    <a:pt x="31" y="60"/>
                  </a:moveTo>
                  <a:lnTo>
                    <a:pt x="18" y="57"/>
                  </a:lnTo>
                  <a:lnTo>
                    <a:pt x="9" y="50"/>
                  </a:lnTo>
                  <a:lnTo>
                    <a:pt x="2" y="41"/>
                  </a:lnTo>
                  <a:lnTo>
                    <a:pt x="0" y="30"/>
                  </a:lnTo>
                  <a:lnTo>
                    <a:pt x="2" y="18"/>
                  </a:lnTo>
                  <a:lnTo>
                    <a:pt x="9" y="8"/>
                  </a:lnTo>
                  <a:lnTo>
                    <a:pt x="18" y="2"/>
                  </a:lnTo>
                  <a:lnTo>
                    <a:pt x="31" y="0"/>
                  </a:lnTo>
                  <a:lnTo>
                    <a:pt x="42" y="2"/>
                  </a:lnTo>
                  <a:lnTo>
                    <a:pt x="52" y="8"/>
                  </a:lnTo>
                  <a:lnTo>
                    <a:pt x="58" y="18"/>
                  </a:lnTo>
                  <a:lnTo>
                    <a:pt x="61" y="30"/>
                  </a:lnTo>
                  <a:lnTo>
                    <a:pt x="58" y="41"/>
                  </a:lnTo>
                  <a:lnTo>
                    <a:pt x="52" y="50"/>
                  </a:lnTo>
                  <a:lnTo>
                    <a:pt x="42" y="57"/>
                  </a:lnTo>
                  <a:lnTo>
                    <a:pt x="31" y="6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395" name="Freeform 6"/>
            <p:cNvSpPr>
              <a:spLocks/>
            </p:cNvSpPr>
            <p:nvPr/>
          </p:nvSpPr>
          <p:spPr bwMode="auto">
            <a:xfrm>
              <a:off x="2431" y="2013"/>
              <a:ext cx="67" cy="91"/>
            </a:xfrm>
            <a:custGeom>
              <a:avLst/>
              <a:gdLst>
                <a:gd name="T0" fmla="*/ 1 w 132"/>
                <a:gd name="T1" fmla="*/ 1 h 182"/>
                <a:gd name="T2" fmla="*/ 1 w 132"/>
                <a:gd name="T3" fmla="*/ 1 h 182"/>
                <a:gd name="T4" fmla="*/ 1 w 132"/>
                <a:gd name="T5" fmla="*/ 1 h 182"/>
                <a:gd name="T6" fmla="*/ 1 w 132"/>
                <a:gd name="T7" fmla="*/ 1 h 182"/>
                <a:gd name="T8" fmla="*/ 1 w 132"/>
                <a:gd name="T9" fmla="*/ 1 h 182"/>
                <a:gd name="T10" fmla="*/ 1 w 132"/>
                <a:gd name="T11" fmla="*/ 1 h 182"/>
                <a:gd name="T12" fmla="*/ 1 w 132"/>
                <a:gd name="T13" fmla="*/ 1 h 182"/>
                <a:gd name="T14" fmla="*/ 1 w 132"/>
                <a:gd name="T15" fmla="*/ 1 h 182"/>
                <a:gd name="T16" fmla="*/ 1 w 132"/>
                <a:gd name="T17" fmla="*/ 1 h 182"/>
                <a:gd name="T18" fmla="*/ 1 w 132"/>
                <a:gd name="T19" fmla="*/ 0 h 182"/>
                <a:gd name="T20" fmla="*/ 1 w 132"/>
                <a:gd name="T21" fmla="*/ 1 h 182"/>
                <a:gd name="T22" fmla="*/ 1 w 132"/>
                <a:gd name="T23" fmla="*/ 1 h 182"/>
                <a:gd name="T24" fmla="*/ 0 w 132"/>
                <a:gd name="T25" fmla="*/ 1 h 182"/>
                <a:gd name="T26" fmla="*/ 1 w 132"/>
                <a:gd name="T27" fmla="*/ 1 h 182"/>
                <a:gd name="T28" fmla="*/ 1 w 132"/>
                <a:gd name="T29" fmla="*/ 1 h 182"/>
                <a:gd name="T30" fmla="*/ 1 w 132"/>
                <a:gd name="T31" fmla="*/ 1 h 182"/>
                <a:gd name="T32" fmla="*/ 1 w 132"/>
                <a:gd name="T33" fmla="*/ 1 h 182"/>
                <a:gd name="T34" fmla="*/ 1 w 132"/>
                <a:gd name="T35" fmla="*/ 1 h 18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32" h="182">
                  <a:moveTo>
                    <a:pt x="50" y="182"/>
                  </a:moveTo>
                  <a:lnTo>
                    <a:pt x="80" y="182"/>
                  </a:lnTo>
                  <a:lnTo>
                    <a:pt x="85" y="174"/>
                  </a:lnTo>
                  <a:lnTo>
                    <a:pt x="98" y="154"/>
                  </a:lnTo>
                  <a:lnTo>
                    <a:pt x="113" y="125"/>
                  </a:lnTo>
                  <a:lnTo>
                    <a:pt x="125" y="91"/>
                  </a:lnTo>
                  <a:lnTo>
                    <a:pt x="132" y="58"/>
                  </a:lnTo>
                  <a:lnTo>
                    <a:pt x="128" y="29"/>
                  </a:lnTo>
                  <a:lnTo>
                    <a:pt x="107" y="9"/>
                  </a:lnTo>
                  <a:lnTo>
                    <a:pt x="67" y="0"/>
                  </a:lnTo>
                  <a:lnTo>
                    <a:pt x="25" y="9"/>
                  </a:lnTo>
                  <a:lnTo>
                    <a:pt x="4" y="29"/>
                  </a:lnTo>
                  <a:lnTo>
                    <a:pt x="0" y="58"/>
                  </a:lnTo>
                  <a:lnTo>
                    <a:pt x="6" y="91"/>
                  </a:lnTo>
                  <a:lnTo>
                    <a:pt x="18" y="125"/>
                  </a:lnTo>
                  <a:lnTo>
                    <a:pt x="33" y="154"/>
                  </a:lnTo>
                  <a:lnTo>
                    <a:pt x="46" y="174"/>
                  </a:lnTo>
                  <a:lnTo>
                    <a:pt x="50" y="182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396" name="Freeform 7"/>
            <p:cNvSpPr>
              <a:spLocks/>
            </p:cNvSpPr>
            <p:nvPr/>
          </p:nvSpPr>
          <p:spPr bwMode="auto">
            <a:xfrm>
              <a:off x="2431" y="2013"/>
              <a:ext cx="67" cy="91"/>
            </a:xfrm>
            <a:custGeom>
              <a:avLst/>
              <a:gdLst>
                <a:gd name="T0" fmla="*/ 1 w 132"/>
                <a:gd name="T1" fmla="*/ 1 h 182"/>
                <a:gd name="T2" fmla="*/ 1 w 132"/>
                <a:gd name="T3" fmla="*/ 1 h 182"/>
                <a:gd name="T4" fmla="*/ 1 w 132"/>
                <a:gd name="T5" fmla="*/ 1 h 182"/>
                <a:gd name="T6" fmla="*/ 1 w 132"/>
                <a:gd name="T7" fmla="*/ 1 h 182"/>
                <a:gd name="T8" fmla="*/ 1 w 132"/>
                <a:gd name="T9" fmla="*/ 1 h 182"/>
                <a:gd name="T10" fmla="*/ 1 w 132"/>
                <a:gd name="T11" fmla="*/ 1 h 182"/>
                <a:gd name="T12" fmla="*/ 1 w 132"/>
                <a:gd name="T13" fmla="*/ 1 h 182"/>
                <a:gd name="T14" fmla="*/ 1 w 132"/>
                <a:gd name="T15" fmla="*/ 1 h 182"/>
                <a:gd name="T16" fmla="*/ 1 w 132"/>
                <a:gd name="T17" fmla="*/ 1 h 182"/>
                <a:gd name="T18" fmla="*/ 1 w 132"/>
                <a:gd name="T19" fmla="*/ 0 h 182"/>
                <a:gd name="T20" fmla="*/ 1 w 132"/>
                <a:gd name="T21" fmla="*/ 1 h 182"/>
                <a:gd name="T22" fmla="*/ 1 w 132"/>
                <a:gd name="T23" fmla="*/ 1 h 182"/>
                <a:gd name="T24" fmla="*/ 0 w 132"/>
                <a:gd name="T25" fmla="*/ 1 h 182"/>
                <a:gd name="T26" fmla="*/ 1 w 132"/>
                <a:gd name="T27" fmla="*/ 1 h 182"/>
                <a:gd name="T28" fmla="*/ 1 w 132"/>
                <a:gd name="T29" fmla="*/ 1 h 182"/>
                <a:gd name="T30" fmla="*/ 1 w 132"/>
                <a:gd name="T31" fmla="*/ 1 h 182"/>
                <a:gd name="T32" fmla="*/ 1 w 132"/>
                <a:gd name="T33" fmla="*/ 1 h 182"/>
                <a:gd name="T34" fmla="*/ 1 w 132"/>
                <a:gd name="T35" fmla="*/ 1 h 18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32" h="182">
                  <a:moveTo>
                    <a:pt x="50" y="182"/>
                  </a:moveTo>
                  <a:lnTo>
                    <a:pt x="80" y="182"/>
                  </a:lnTo>
                  <a:lnTo>
                    <a:pt x="85" y="174"/>
                  </a:lnTo>
                  <a:lnTo>
                    <a:pt x="98" y="154"/>
                  </a:lnTo>
                  <a:lnTo>
                    <a:pt x="113" y="125"/>
                  </a:lnTo>
                  <a:lnTo>
                    <a:pt x="125" y="91"/>
                  </a:lnTo>
                  <a:lnTo>
                    <a:pt x="132" y="58"/>
                  </a:lnTo>
                  <a:lnTo>
                    <a:pt x="128" y="29"/>
                  </a:lnTo>
                  <a:lnTo>
                    <a:pt x="107" y="9"/>
                  </a:lnTo>
                  <a:lnTo>
                    <a:pt x="67" y="0"/>
                  </a:lnTo>
                  <a:lnTo>
                    <a:pt x="25" y="9"/>
                  </a:lnTo>
                  <a:lnTo>
                    <a:pt x="4" y="29"/>
                  </a:lnTo>
                  <a:lnTo>
                    <a:pt x="0" y="58"/>
                  </a:lnTo>
                  <a:lnTo>
                    <a:pt x="6" y="91"/>
                  </a:lnTo>
                  <a:lnTo>
                    <a:pt x="18" y="125"/>
                  </a:lnTo>
                  <a:lnTo>
                    <a:pt x="33" y="154"/>
                  </a:lnTo>
                  <a:lnTo>
                    <a:pt x="46" y="174"/>
                  </a:lnTo>
                  <a:lnTo>
                    <a:pt x="50" y="182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397" name="Freeform 8"/>
            <p:cNvSpPr>
              <a:spLocks/>
            </p:cNvSpPr>
            <p:nvPr/>
          </p:nvSpPr>
          <p:spPr bwMode="auto">
            <a:xfrm>
              <a:off x="2359" y="2051"/>
              <a:ext cx="89" cy="73"/>
            </a:xfrm>
            <a:custGeom>
              <a:avLst/>
              <a:gdLst>
                <a:gd name="T0" fmla="*/ 1 w 177"/>
                <a:gd name="T1" fmla="*/ 1 h 146"/>
                <a:gd name="T2" fmla="*/ 1 w 177"/>
                <a:gd name="T3" fmla="*/ 1 h 146"/>
                <a:gd name="T4" fmla="*/ 1 w 177"/>
                <a:gd name="T5" fmla="*/ 1 h 146"/>
                <a:gd name="T6" fmla="*/ 1 w 177"/>
                <a:gd name="T7" fmla="*/ 1 h 146"/>
                <a:gd name="T8" fmla="*/ 1 w 177"/>
                <a:gd name="T9" fmla="*/ 1 h 146"/>
                <a:gd name="T10" fmla="*/ 1 w 177"/>
                <a:gd name="T11" fmla="*/ 1 h 146"/>
                <a:gd name="T12" fmla="*/ 1 w 177"/>
                <a:gd name="T13" fmla="*/ 1 h 146"/>
                <a:gd name="T14" fmla="*/ 1 w 177"/>
                <a:gd name="T15" fmla="*/ 0 h 146"/>
                <a:gd name="T16" fmla="*/ 1 w 177"/>
                <a:gd name="T17" fmla="*/ 1 h 146"/>
                <a:gd name="T18" fmla="*/ 1 w 177"/>
                <a:gd name="T19" fmla="*/ 1 h 146"/>
                <a:gd name="T20" fmla="*/ 1 w 177"/>
                <a:gd name="T21" fmla="*/ 1 h 146"/>
                <a:gd name="T22" fmla="*/ 0 w 177"/>
                <a:gd name="T23" fmla="*/ 1 h 146"/>
                <a:gd name="T24" fmla="*/ 1 w 177"/>
                <a:gd name="T25" fmla="*/ 1 h 146"/>
                <a:gd name="T26" fmla="*/ 1 w 177"/>
                <a:gd name="T27" fmla="*/ 1 h 146"/>
                <a:gd name="T28" fmla="*/ 1 w 177"/>
                <a:gd name="T29" fmla="*/ 1 h 146"/>
                <a:gd name="T30" fmla="*/ 1 w 177"/>
                <a:gd name="T31" fmla="*/ 1 h 146"/>
                <a:gd name="T32" fmla="*/ 1 w 177"/>
                <a:gd name="T33" fmla="*/ 1 h 146"/>
                <a:gd name="T34" fmla="*/ 1 w 177"/>
                <a:gd name="T35" fmla="*/ 1 h 146"/>
                <a:gd name="T36" fmla="*/ 1 w 177"/>
                <a:gd name="T37" fmla="*/ 1 h 146"/>
                <a:gd name="T38" fmla="*/ 1 w 177"/>
                <a:gd name="T39" fmla="*/ 1 h 146"/>
                <a:gd name="T40" fmla="*/ 1 w 177"/>
                <a:gd name="T41" fmla="*/ 1 h 146"/>
                <a:gd name="T42" fmla="*/ 1 w 177"/>
                <a:gd name="T43" fmla="*/ 1 h 146"/>
                <a:gd name="T44" fmla="*/ 1 w 177"/>
                <a:gd name="T45" fmla="*/ 1 h 146"/>
                <a:gd name="T46" fmla="*/ 1 w 177"/>
                <a:gd name="T47" fmla="*/ 1 h 146"/>
                <a:gd name="T48" fmla="*/ 1 w 177"/>
                <a:gd name="T49" fmla="*/ 1 h 146"/>
                <a:gd name="T50" fmla="*/ 1 w 177"/>
                <a:gd name="T51" fmla="*/ 1 h 14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77" h="146">
                  <a:moveTo>
                    <a:pt x="163" y="144"/>
                  </a:moveTo>
                  <a:lnTo>
                    <a:pt x="177" y="118"/>
                  </a:lnTo>
                  <a:lnTo>
                    <a:pt x="172" y="110"/>
                  </a:lnTo>
                  <a:lnTo>
                    <a:pt x="161" y="89"/>
                  </a:lnTo>
                  <a:lnTo>
                    <a:pt x="144" y="62"/>
                  </a:lnTo>
                  <a:lnTo>
                    <a:pt x="122" y="33"/>
                  </a:lnTo>
                  <a:lnTo>
                    <a:pt x="95" y="11"/>
                  </a:lnTo>
                  <a:lnTo>
                    <a:pt x="69" y="0"/>
                  </a:lnTo>
                  <a:lnTo>
                    <a:pt x="40" y="7"/>
                  </a:lnTo>
                  <a:lnTo>
                    <a:pt x="14" y="38"/>
                  </a:lnTo>
                  <a:lnTo>
                    <a:pt x="3" y="60"/>
                  </a:lnTo>
                  <a:lnTo>
                    <a:pt x="0" y="78"/>
                  </a:lnTo>
                  <a:lnTo>
                    <a:pt x="1" y="94"/>
                  </a:lnTo>
                  <a:lnTo>
                    <a:pt x="8" y="106"/>
                  </a:lnTo>
                  <a:lnTo>
                    <a:pt x="17" y="117"/>
                  </a:lnTo>
                  <a:lnTo>
                    <a:pt x="30" y="126"/>
                  </a:lnTo>
                  <a:lnTo>
                    <a:pt x="46" y="132"/>
                  </a:lnTo>
                  <a:lnTo>
                    <a:pt x="62" y="138"/>
                  </a:lnTo>
                  <a:lnTo>
                    <a:pt x="79" y="141"/>
                  </a:lnTo>
                  <a:lnTo>
                    <a:pt x="98" y="143"/>
                  </a:lnTo>
                  <a:lnTo>
                    <a:pt x="115" y="144"/>
                  </a:lnTo>
                  <a:lnTo>
                    <a:pt x="130" y="146"/>
                  </a:lnTo>
                  <a:lnTo>
                    <a:pt x="144" y="146"/>
                  </a:lnTo>
                  <a:lnTo>
                    <a:pt x="154" y="144"/>
                  </a:lnTo>
                  <a:lnTo>
                    <a:pt x="161" y="144"/>
                  </a:lnTo>
                  <a:lnTo>
                    <a:pt x="163" y="144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398" name="Freeform 9"/>
            <p:cNvSpPr>
              <a:spLocks/>
            </p:cNvSpPr>
            <p:nvPr/>
          </p:nvSpPr>
          <p:spPr bwMode="auto">
            <a:xfrm>
              <a:off x="2359" y="2133"/>
              <a:ext cx="89" cy="71"/>
            </a:xfrm>
            <a:custGeom>
              <a:avLst/>
              <a:gdLst>
                <a:gd name="T0" fmla="*/ 1 w 178"/>
                <a:gd name="T1" fmla="*/ 0 h 143"/>
                <a:gd name="T2" fmla="*/ 1 w 178"/>
                <a:gd name="T3" fmla="*/ 0 h 143"/>
                <a:gd name="T4" fmla="*/ 1 w 178"/>
                <a:gd name="T5" fmla="*/ 0 h 143"/>
                <a:gd name="T6" fmla="*/ 1 w 178"/>
                <a:gd name="T7" fmla="*/ 0 h 143"/>
                <a:gd name="T8" fmla="*/ 1 w 178"/>
                <a:gd name="T9" fmla="*/ 0 h 143"/>
                <a:gd name="T10" fmla="*/ 1 w 178"/>
                <a:gd name="T11" fmla="*/ 0 h 143"/>
                <a:gd name="T12" fmla="*/ 1 w 178"/>
                <a:gd name="T13" fmla="*/ 0 h 143"/>
                <a:gd name="T14" fmla="*/ 1 w 178"/>
                <a:gd name="T15" fmla="*/ 0 h 143"/>
                <a:gd name="T16" fmla="*/ 1 w 178"/>
                <a:gd name="T17" fmla="*/ 0 h 143"/>
                <a:gd name="T18" fmla="*/ 1 w 178"/>
                <a:gd name="T19" fmla="*/ 0 h 143"/>
                <a:gd name="T20" fmla="*/ 1 w 178"/>
                <a:gd name="T21" fmla="*/ 0 h 143"/>
                <a:gd name="T22" fmla="*/ 1 w 178"/>
                <a:gd name="T23" fmla="*/ 0 h 143"/>
                <a:gd name="T24" fmla="*/ 1 w 178"/>
                <a:gd name="T25" fmla="*/ 0 h 143"/>
                <a:gd name="T26" fmla="*/ 1 w 178"/>
                <a:gd name="T27" fmla="*/ 0 h 143"/>
                <a:gd name="T28" fmla="*/ 1 w 178"/>
                <a:gd name="T29" fmla="*/ 0 h 143"/>
                <a:gd name="T30" fmla="*/ 0 w 178"/>
                <a:gd name="T31" fmla="*/ 0 h 143"/>
                <a:gd name="T32" fmla="*/ 1 w 178"/>
                <a:gd name="T33" fmla="*/ 0 h 143"/>
                <a:gd name="T34" fmla="*/ 1 w 178"/>
                <a:gd name="T35" fmla="*/ 0 h 143"/>
                <a:gd name="T36" fmla="*/ 1 w 178"/>
                <a:gd name="T37" fmla="*/ 0 h 143"/>
                <a:gd name="T38" fmla="*/ 1 w 178"/>
                <a:gd name="T39" fmla="*/ 0 h 143"/>
                <a:gd name="T40" fmla="*/ 1 w 178"/>
                <a:gd name="T41" fmla="*/ 0 h 143"/>
                <a:gd name="T42" fmla="*/ 1 w 178"/>
                <a:gd name="T43" fmla="*/ 0 h 143"/>
                <a:gd name="T44" fmla="*/ 1 w 178"/>
                <a:gd name="T45" fmla="*/ 0 h 143"/>
                <a:gd name="T46" fmla="*/ 1 w 178"/>
                <a:gd name="T47" fmla="*/ 0 h 143"/>
                <a:gd name="T48" fmla="*/ 1 w 178"/>
                <a:gd name="T49" fmla="*/ 0 h 143"/>
                <a:gd name="T50" fmla="*/ 1 w 178"/>
                <a:gd name="T51" fmla="*/ 0 h 14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78" h="143">
                  <a:moveTo>
                    <a:pt x="178" y="27"/>
                  </a:moveTo>
                  <a:lnTo>
                    <a:pt x="164" y="1"/>
                  </a:lnTo>
                  <a:lnTo>
                    <a:pt x="162" y="1"/>
                  </a:lnTo>
                  <a:lnTo>
                    <a:pt x="155" y="1"/>
                  </a:lnTo>
                  <a:lnTo>
                    <a:pt x="145" y="0"/>
                  </a:lnTo>
                  <a:lnTo>
                    <a:pt x="131" y="0"/>
                  </a:lnTo>
                  <a:lnTo>
                    <a:pt x="116" y="1"/>
                  </a:lnTo>
                  <a:lnTo>
                    <a:pt x="99" y="2"/>
                  </a:lnTo>
                  <a:lnTo>
                    <a:pt x="80" y="5"/>
                  </a:lnTo>
                  <a:lnTo>
                    <a:pt x="63" y="7"/>
                  </a:lnTo>
                  <a:lnTo>
                    <a:pt x="46" y="13"/>
                  </a:lnTo>
                  <a:lnTo>
                    <a:pt x="31" y="18"/>
                  </a:lnTo>
                  <a:lnTo>
                    <a:pt x="18" y="27"/>
                  </a:lnTo>
                  <a:lnTo>
                    <a:pt x="8" y="37"/>
                  </a:lnTo>
                  <a:lnTo>
                    <a:pt x="2" y="50"/>
                  </a:lnTo>
                  <a:lnTo>
                    <a:pt x="0" y="65"/>
                  </a:lnTo>
                  <a:lnTo>
                    <a:pt x="4" y="83"/>
                  </a:lnTo>
                  <a:lnTo>
                    <a:pt x="14" y="104"/>
                  </a:lnTo>
                  <a:lnTo>
                    <a:pt x="41" y="135"/>
                  </a:lnTo>
                  <a:lnTo>
                    <a:pt x="69" y="143"/>
                  </a:lnTo>
                  <a:lnTo>
                    <a:pt x="96" y="132"/>
                  </a:lnTo>
                  <a:lnTo>
                    <a:pt x="122" y="111"/>
                  </a:lnTo>
                  <a:lnTo>
                    <a:pt x="145" y="83"/>
                  </a:lnTo>
                  <a:lnTo>
                    <a:pt x="162" y="55"/>
                  </a:lnTo>
                  <a:lnTo>
                    <a:pt x="174" y="35"/>
                  </a:lnTo>
                  <a:lnTo>
                    <a:pt x="178" y="27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399" name="Freeform 10"/>
            <p:cNvSpPr>
              <a:spLocks/>
            </p:cNvSpPr>
            <p:nvPr/>
          </p:nvSpPr>
          <p:spPr bwMode="auto">
            <a:xfrm>
              <a:off x="2432" y="2151"/>
              <a:ext cx="66" cy="90"/>
            </a:xfrm>
            <a:custGeom>
              <a:avLst/>
              <a:gdLst>
                <a:gd name="T0" fmla="*/ 1 w 132"/>
                <a:gd name="T1" fmla="*/ 0 h 181"/>
                <a:gd name="T2" fmla="*/ 1 w 132"/>
                <a:gd name="T3" fmla="*/ 0 h 181"/>
                <a:gd name="T4" fmla="*/ 1 w 132"/>
                <a:gd name="T5" fmla="*/ 0 h 181"/>
                <a:gd name="T6" fmla="*/ 1 w 132"/>
                <a:gd name="T7" fmla="*/ 0 h 181"/>
                <a:gd name="T8" fmla="*/ 1 w 132"/>
                <a:gd name="T9" fmla="*/ 0 h 181"/>
                <a:gd name="T10" fmla="*/ 1 w 132"/>
                <a:gd name="T11" fmla="*/ 0 h 181"/>
                <a:gd name="T12" fmla="*/ 0 w 132"/>
                <a:gd name="T13" fmla="*/ 0 h 181"/>
                <a:gd name="T14" fmla="*/ 1 w 132"/>
                <a:gd name="T15" fmla="*/ 0 h 181"/>
                <a:gd name="T16" fmla="*/ 1 w 132"/>
                <a:gd name="T17" fmla="*/ 0 h 181"/>
                <a:gd name="T18" fmla="*/ 1 w 132"/>
                <a:gd name="T19" fmla="*/ 0 h 181"/>
                <a:gd name="T20" fmla="*/ 1 w 132"/>
                <a:gd name="T21" fmla="*/ 0 h 181"/>
                <a:gd name="T22" fmla="*/ 1 w 132"/>
                <a:gd name="T23" fmla="*/ 0 h 181"/>
                <a:gd name="T24" fmla="*/ 1 w 132"/>
                <a:gd name="T25" fmla="*/ 0 h 181"/>
                <a:gd name="T26" fmla="*/ 1 w 132"/>
                <a:gd name="T27" fmla="*/ 0 h 181"/>
                <a:gd name="T28" fmla="*/ 1 w 132"/>
                <a:gd name="T29" fmla="*/ 0 h 181"/>
                <a:gd name="T30" fmla="*/ 1 w 132"/>
                <a:gd name="T31" fmla="*/ 0 h 181"/>
                <a:gd name="T32" fmla="*/ 1 w 132"/>
                <a:gd name="T33" fmla="*/ 0 h 181"/>
                <a:gd name="T34" fmla="*/ 1 w 132"/>
                <a:gd name="T35" fmla="*/ 0 h 181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32" h="181">
                  <a:moveTo>
                    <a:pt x="82" y="0"/>
                  </a:moveTo>
                  <a:lnTo>
                    <a:pt x="52" y="0"/>
                  </a:lnTo>
                  <a:lnTo>
                    <a:pt x="47" y="8"/>
                  </a:lnTo>
                  <a:lnTo>
                    <a:pt x="35" y="29"/>
                  </a:lnTo>
                  <a:lnTo>
                    <a:pt x="20" y="57"/>
                  </a:lnTo>
                  <a:lnTo>
                    <a:pt x="7" y="90"/>
                  </a:lnTo>
                  <a:lnTo>
                    <a:pt x="0" y="123"/>
                  </a:lnTo>
                  <a:lnTo>
                    <a:pt x="5" y="152"/>
                  </a:lnTo>
                  <a:lnTo>
                    <a:pt x="24" y="172"/>
                  </a:lnTo>
                  <a:lnTo>
                    <a:pt x="64" y="181"/>
                  </a:lnTo>
                  <a:lnTo>
                    <a:pt x="106" y="172"/>
                  </a:lnTo>
                  <a:lnTo>
                    <a:pt x="127" y="152"/>
                  </a:lnTo>
                  <a:lnTo>
                    <a:pt x="132" y="123"/>
                  </a:lnTo>
                  <a:lnTo>
                    <a:pt x="127" y="90"/>
                  </a:lnTo>
                  <a:lnTo>
                    <a:pt x="114" y="57"/>
                  </a:lnTo>
                  <a:lnTo>
                    <a:pt x="99" y="29"/>
                  </a:lnTo>
                  <a:lnTo>
                    <a:pt x="86" y="8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00" name="Freeform 11"/>
            <p:cNvSpPr>
              <a:spLocks/>
            </p:cNvSpPr>
            <p:nvPr/>
          </p:nvSpPr>
          <p:spPr bwMode="auto">
            <a:xfrm>
              <a:off x="2482" y="2132"/>
              <a:ext cx="88" cy="72"/>
            </a:xfrm>
            <a:custGeom>
              <a:avLst/>
              <a:gdLst>
                <a:gd name="T0" fmla="*/ 0 w 177"/>
                <a:gd name="T1" fmla="*/ 1 h 144"/>
                <a:gd name="T2" fmla="*/ 0 w 177"/>
                <a:gd name="T3" fmla="*/ 1 h 144"/>
                <a:gd name="T4" fmla="*/ 0 w 177"/>
                <a:gd name="T5" fmla="*/ 1 h 144"/>
                <a:gd name="T6" fmla="*/ 0 w 177"/>
                <a:gd name="T7" fmla="*/ 1 h 144"/>
                <a:gd name="T8" fmla="*/ 0 w 177"/>
                <a:gd name="T9" fmla="*/ 1 h 144"/>
                <a:gd name="T10" fmla="*/ 0 w 177"/>
                <a:gd name="T11" fmla="*/ 1 h 144"/>
                <a:gd name="T12" fmla="*/ 0 w 177"/>
                <a:gd name="T13" fmla="*/ 1 h 144"/>
                <a:gd name="T14" fmla="*/ 0 w 177"/>
                <a:gd name="T15" fmla="*/ 1 h 144"/>
                <a:gd name="T16" fmla="*/ 0 w 177"/>
                <a:gd name="T17" fmla="*/ 1 h 144"/>
                <a:gd name="T18" fmla="*/ 0 w 177"/>
                <a:gd name="T19" fmla="*/ 1 h 144"/>
                <a:gd name="T20" fmla="*/ 0 w 177"/>
                <a:gd name="T21" fmla="*/ 1 h 144"/>
                <a:gd name="T22" fmla="*/ 0 w 177"/>
                <a:gd name="T23" fmla="*/ 1 h 144"/>
                <a:gd name="T24" fmla="*/ 0 w 177"/>
                <a:gd name="T25" fmla="*/ 1 h 144"/>
                <a:gd name="T26" fmla="*/ 0 w 177"/>
                <a:gd name="T27" fmla="*/ 1 h 144"/>
                <a:gd name="T28" fmla="*/ 0 w 177"/>
                <a:gd name="T29" fmla="*/ 1 h 144"/>
                <a:gd name="T30" fmla="*/ 0 w 177"/>
                <a:gd name="T31" fmla="*/ 1 h 144"/>
                <a:gd name="T32" fmla="*/ 0 w 177"/>
                <a:gd name="T33" fmla="*/ 1 h 144"/>
                <a:gd name="T34" fmla="*/ 0 w 177"/>
                <a:gd name="T35" fmla="*/ 1 h 144"/>
                <a:gd name="T36" fmla="*/ 0 w 177"/>
                <a:gd name="T37" fmla="*/ 1 h 144"/>
                <a:gd name="T38" fmla="*/ 0 w 177"/>
                <a:gd name="T39" fmla="*/ 1 h 144"/>
                <a:gd name="T40" fmla="*/ 0 w 177"/>
                <a:gd name="T41" fmla="*/ 1 h 144"/>
                <a:gd name="T42" fmla="*/ 0 w 177"/>
                <a:gd name="T43" fmla="*/ 0 h 144"/>
                <a:gd name="T44" fmla="*/ 0 w 177"/>
                <a:gd name="T45" fmla="*/ 0 h 144"/>
                <a:gd name="T46" fmla="*/ 0 w 177"/>
                <a:gd name="T47" fmla="*/ 1 h 144"/>
                <a:gd name="T48" fmla="*/ 0 w 177"/>
                <a:gd name="T49" fmla="*/ 1 h 144"/>
                <a:gd name="T50" fmla="*/ 0 w 177"/>
                <a:gd name="T51" fmla="*/ 1 h 14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77" h="144">
                  <a:moveTo>
                    <a:pt x="15" y="1"/>
                  </a:moveTo>
                  <a:lnTo>
                    <a:pt x="0" y="26"/>
                  </a:lnTo>
                  <a:lnTo>
                    <a:pt x="5" y="34"/>
                  </a:lnTo>
                  <a:lnTo>
                    <a:pt x="16" y="55"/>
                  </a:lnTo>
                  <a:lnTo>
                    <a:pt x="33" y="83"/>
                  </a:lnTo>
                  <a:lnTo>
                    <a:pt x="56" y="110"/>
                  </a:lnTo>
                  <a:lnTo>
                    <a:pt x="82" y="132"/>
                  </a:lnTo>
                  <a:lnTo>
                    <a:pt x="109" y="144"/>
                  </a:lnTo>
                  <a:lnTo>
                    <a:pt x="137" y="137"/>
                  </a:lnTo>
                  <a:lnTo>
                    <a:pt x="164" y="106"/>
                  </a:lnTo>
                  <a:lnTo>
                    <a:pt x="174" y="85"/>
                  </a:lnTo>
                  <a:lnTo>
                    <a:pt x="177" y="67"/>
                  </a:lnTo>
                  <a:lnTo>
                    <a:pt x="176" y="50"/>
                  </a:lnTo>
                  <a:lnTo>
                    <a:pt x="170" y="38"/>
                  </a:lnTo>
                  <a:lnTo>
                    <a:pt x="161" y="27"/>
                  </a:lnTo>
                  <a:lnTo>
                    <a:pt x="147" y="19"/>
                  </a:lnTo>
                  <a:lnTo>
                    <a:pt x="132" y="12"/>
                  </a:lnTo>
                  <a:lnTo>
                    <a:pt x="116" y="8"/>
                  </a:lnTo>
                  <a:lnTo>
                    <a:pt x="98" y="4"/>
                  </a:lnTo>
                  <a:lnTo>
                    <a:pt x="81" y="2"/>
                  </a:lnTo>
                  <a:lnTo>
                    <a:pt x="63" y="1"/>
                  </a:lnTo>
                  <a:lnTo>
                    <a:pt x="48" y="0"/>
                  </a:lnTo>
                  <a:lnTo>
                    <a:pt x="35" y="0"/>
                  </a:lnTo>
                  <a:lnTo>
                    <a:pt x="24" y="1"/>
                  </a:lnTo>
                  <a:lnTo>
                    <a:pt x="17" y="1"/>
                  </a:lnTo>
                  <a:lnTo>
                    <a:pt x="15" y="1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01" name="Freeform 12"/>
            <p:cNvSpPr>
              <a:spLocks/>
            </p:cNvSpPr>
            <p:nvPr/>
          </p:nvSpPr>
          <p:spPr bwMode="auto">
            <a:xfrm>
              <a:off x="2481" y="2051"/>
              <a:ext cx="90" cy="72"/>
            </a:xfrm>
            <a:custGeom>
              <a:avLst/>
              <a:gdLst>
                <a:gd name="T0" fmla="*/ 0 w 180"/>
                <a:gd name="T1" fmla="*/ 1 h 143"/>
                <a:gd name="T2" fmla="*/ 1 w 180"/>
                <a:gd name="T3" fmla="*/ 1 h 143"/>
                <a:gd name="T4" fmla="*/ 1 w 180"/>
                <a:gd name="T5" fmla="*/ 1 h 143"/>
                <a:gd name="T6" fmla="*/ 1 w 180"/>
                <a:gd name="T7" fmla="*/ 1 h 143"/>
                <a:gd name="T8" fmla="*/ 1 w 180"/>
                <a:gd name="T9" fmla="*/ 1 h 143"/>
                <a:gd name="T10" fmla="*/ 1 w 180"/>
                <a:gd name="T11" fmla="*/ 1 h 143"/>
                <a:gd name="T12" fmla="*/ 1 w 180"/>
                <a:gd name="T13" fmla="*/ 1 h 143"/>
                <a:gd name="T14" fmla="*/ 1 w 180"/>
                <a:gd name="T15" fmla="*/ 1 h 143"/>
                <a:gd name="T16" fmla="*/ 1 w 180"/>
                <a:gd name="T17" fmla="*/ 1 h 143"/>
                <a:gd name="T18" fmla="*/ 1 w 180"/>
                <a:gd name="T19" fmla="*/ 1 h 143"/>
                <a:gd name="T20" fmla="*/ 1 w 180"/>
                <a:gd name="T21" fmla="*/ 1 h 143"/>
                <a:gd name="T22" fmla="*/ 1 w 180"/>
                <a:gd name="T23" fmla="*/ 1 h 143"/>
                <a:gd name="T24" fmla="*/ 1 w 180"/>
                <a:gd name="T25" fmla="*/ 1 h 143"/>
                <a:gd name="T26" fmla="*/ 1 w 180"/>
                <a:gd name="T27" fmla="*/ 1 h 143"/>
                <a:gd name="T28" fmla="*/ 1 w 180"/>
                <a:gd name="T29" fmla="*/ 1 h 143"/>
                <a:gd name="T30" fmla="*/ 1 w 180"/>
                <a:gd name="T31" fmla="*/ 1 h 143"/>
                <a:gd name="T32" fmla="*/ 1 w 180"/>
                <a:gd name="T33" fmla="*/ 1 h 143"/>
                <a:gd name="T34" fmla="*/ 1 w 180"/>
                <a:gd name="T35" fmla="*/ 1 h 143"/>
                <a:gd name="T36" fmla="*/ 1 w 180"/>
                <a:gd name="T37" fmla="*/ 1 h 143"/>
                <a:gd name="T38" fmla="*/ 1 w 180"/>
                <a:gd name="T39" fmla="*/ 0 h 143"/>
                <a:gd name="T40" fmla="*/ 1 w 180"/>
                <a:gd name="T41" fmla="*/ 1 h 143"/>
                <a:gd name="T42" fmla="*/ 1 w 180"/>
                <a:gd name="T43" fmla="*/ 1 h 143"/>
                <a:gd name="T44" fmla="*/ 1 w 180"/>
                <a:gd name="T45" fmla="*/ 1 h 143"/>
                <a:gd name="T46" fmla="*/ 1 w 180"/>
                <a:gd name="T47" fmla="*/ 1 h 143"/>
                <a:gd name="T48" fmla="*/ 1 w 180"/>
                <a:gd name="T49" fmla="*/ 1 h 143"/>
                <a:gd name="T50" fmla="*/ 0 w 180"/>
                <a:gd name="T51" fmla="*/ 1 h 14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80" h="143">
                  <a:moveTo>
                    <a:pt x="0" y="116"/>
                  </a:moveTo>
                  <a:lnTo>
                    <a:pt x="15" y="142"/>
                  </a:lnTo>
                  <a:lnTo>
                    <a:pt x="17" y="142"/>
                  </a:lnTo>
                  <a:lnTo>
                    <a:pt x="24" y="142"/>
                  </a:lnTo>
                  <a:lnTo>
                    <a:pt x="34" y="143"/>
                  </a:lnTo>
                  <a:lnTo>
                    <a:pt x="48" y="143"/>
                  </a:lnTo>
                  <a:lnTo>
                    <a:pt x="63" y="142"/>
                  </a:lnTo>
                  <a:lnTo>
                    <a:pt x="80" y="141"/>
                  </a:lnTo>
                  <a:lnTo>
                    <a:pt x="99" y="139"/>
                  </a:lnTo>
                  <a:lnTo>
                    <a:pt x="116" y="135"/>
                  </a:lnTo>
                  <a:lnTo>
                    <a:pt x="133" y="131"/>
                  </a:lnTo>
                  <a:lnTo>
                    <a:pt x="148" y="125"/>
                  </a:lnTo>
                  <a:lnTo>
                    <a:pt x="161" y="117"/>
                  </a:lnTo>
                  <a:lnTo>
                    <a:pt x="171" y="106"/>
                  </a:lnTo>
                  <a:lnTo>
                    <a:pt x="177" y="94"/>
                  </a:lnTo>
                  <a:lnTo>
                    <a:pt x="180" y="79"/>
                  </a:lnTo>
                  <a:lnTo>
                    <a:pt x="175" y="60"/>
                  </a:lnTo>
                  <a:lnTo>
                    <a:pt x="166" y="40"/>
                  </a:lnTo>
                  <a:lnTo>
                    <a:pt x="138" y="7"/>
                  </a:lnTo>
                  <a:lnTo>
                    <a:pt x="109" y="0"/>
                  </a:lnTo>
                  <a:lnTo>
                    <a:pt x="82" y="10"/>
                  </a:lnTo>
                  <a:lnTo>
                    <a:pt x="56" y="32"/>
                  </a:lnTo>
                  <a:lnTo>
                    <a:pt x="33" y="59"/>
                  </a:lnTo>
                  <a:lnTo>
                    <a:pt x="16" y="87"/>
                  </a:lnTo>
                  <a:lnTo>
                    <a:pt x="4" y="108"/>
                  </a:lnTo>
                  <a:lnTo>
                    <a:pt x="0" y="116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02" name="Freeform 13"/>
            <p:cNvSpPr>
              <a:spLocks/>
            </p:cNvSpPr>
            <p:nvPr/>
          </p:nvSpPr>
          <p:spPr bwMode="auto">
            <a:xfrm>
              <a:off x="2654" y="1594"/>
              <a:ext cx="12" cy="12"/>
            </a:xfrm>
            <a:custGeom>
              <a:avLst/>
              <a:gdLst>
                <a:gd name="T0" fmla="*/ 1 w 24"/>
                <a:gd name="T1" fmla="*/ 1 h 24"/>
                <a:gd name="T2" fmla="*/ 1 w 24"/>
                <a:gd name="T3" fmla="*/ 1 h 24"/>
                <a:gd name="T4" fmla="*/ 1 w 24"/>
                <a:gd name="T5" fmla="*/ 1 h 24"/>
                <a:gd name="T6" fmla="*/ 1 w 24"/>
                <a:gd name="T7" fmla="*/ 1 h 24"/>
                <a:gd name="T8" fmla="*/ 0 w 24"/>
                <a:gd name="T9" fmla="*/ 1 h 24"/>
                <a:gd name="T10" fmla="*/ 1 w 24"/>
                <a:gd name="T11" fmla="*/ 1 h 24"/>
                <a:gd name="T12" fmla="*/ 1 w 24"/>
                <a:gd name="T13" fmla="*/ 1 h 24"/>
                <a:gd name="T14" fmla="*/ 1 w 24"/>
                <a:gd name="T15" fmla="*/ 1 h 24"/>
                <a:gd name="T16" fmla="*/ 1 w 24"/>
                <a:gd name="T17" fmla="*/ 0 h 24"/>
                <a:gd name="T18" fmla="*/ 1 w 24"/>
                <a:gd name="T19" fmla="*/ 1 h 24"/>
                <a:gd name="T20" fmla="*/ 1 w 24"/>
                <a:gd name="T21" fmla="*/ 1 h 24"/>
                <a:gd name="T22" fmla="*/ 1 w 24"/>
                <a:gd name="T23" fmla="*/ 1 h 24"/>
                <a:gd name="T24" fmla="*/ 1 w 24"/>
                <a:gd name="T25" fmla="*/ 1 h 24"/>
                <a:gd name="T26" fmla="*/ 1 w 24"/>
                <a:gd name="T27" fmla="*/ 1 h 24"/>
                <a:gd name="T28" fmla="*/ 1 w 24"/>
                <a:gd name="T29" fmla="*/ 1 h 24"/>
                <a:gd name="T30" fmla="*/ 1 w 24"/>
                <a:gd name="T31" fmla="*/ 1 h 24"/>
                <a:gd name="T32" fmla="*/ 1 w 24"/>
                <a:gd name="T33" fmla="*/ 1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24" h="24">
                  <a:moveTo>
                    <a:pt x="12" y="24"/>
                  </a:moveTo>
                  <a:lnTo>
                    <a:pt x="8" y="23"/>
                  </a:lnTo>
                  <a:lnTo>
                    <a:pt x="3" y="21"/>
                  </a:lnTo>
                  <a:lnTo>
                    <a:pt x="1" y="16"/>
                  </a:lnTo>
                  <a:lnTo>
                    <a:pt x="0" y="11"/>
                  </a:lnTo>
                  <a:lnTo>
                    <a:pt x="1" y="7"/>
                  </a:lnTo>
                  <a:lnTo>
                    <a:pt x="3" y="3"/>
                  </a:lnTo>
                  <a:lnTo>
                    <a:pt x="8" y="1"/>
                  </a:lnTo>
                  <a:lnTo>
                    <a:pt x="12" y="0"/>
                  </a:lnTo>
                  <a:lnTo>
                    <a:pt x="17" y="1"/>
                  </a:lnTo>
                  <a:lnTo>
                    <a:pt x="20" y="3"/>
                  </a:lnTo>
                  <a:lnTo>
                    <a:pt x="23" y="7"/>
                  </a:lnTo>
                  <a:lnTo>
                    <a:pt x="24" y="11"/>
                  </a:lnTo>
                  <a:lnTo>
                    <a:pt x="23" y="16"/>
                  </a:lnTo>
                  <a:lnTo>
                    <a:pt x="20" y="21"/>
                  </a:lnTo>
                  <a:lnTo>
                    <a:pt x="17" y="23"/>
                  </a:lnTo>
                  <a:lnTo>
                    <a:pt x="12" y="24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03" name="Freeform 14"/>
            <p:cNvSpPr>
              <a:spLocks/>
            </p:cNvSpPr>
            <p:nvPr/>
          </p:nvSpPr>
          <p:spPr bwMode="auto">
            <a:xfrm>
              <a:off x="2647" y="1554"/>
              <a:ext cx="26" cy="37"/>
            </a:xfrm>
            <a:custGeom>
              <a:avLst/>
              <a:gdLst>
                <a:gd name="T0" fmla="*/ 1 w 52"/>
                <a:gd name="T1" fmla="*/ 1 h 73"/>
                <a:gd name="T2" fmla="*/ 1 w 52"/>
                <a:gd name="T3" fmla="*/ 1 h 73"/>
                <a:gd name="T4" fmla="*/ 1 w 52"/>
                <a:gd name="T5" fmla="*/ 1 h 73"/>
                <a:gd name="T6" fmla="*/ 1 w 52"/>
                <a:gd name="T7" fmla="*/ 1 h 73"/>
                <a:gd name="T8" fmla="*/ 1 w 52"/>
                <a:gd name="T9" fmla="*/ 1 h 73"/>
                <a:gd name="T10" fmla="*/ 1 w 52"/>
                <a:gd name="T11" fmla="*/ 1 h 73"/>
                <a:gd name="T12" fmla="*/ 1 w 52"/>
                <a:gd name="T13" fmla="*/ 1 h 73"/>
                <a:gd name="T14" fmla="*/ 1 w 52"/>
                <a:gd name="T15" fmla="*/ 1 h 73"/>
                <a:gd name="T16" fmla="*/ 1 w 52"/>
                <a:gd name="T17" fmla="*/ 1 h 73"/>
                <a:gd name="T18" fmla="*/ 1 w 52"/>
                <a:gd name="T19" fmla="*/ 0 h 73"/>
                <a:gd name="T20" fmla="*/ 1 w 52"/>
                <a:gd name="T21" fmla="*/ 1 h 73"/>
                <a:gd name="T22" fmla="*/ 1 w 52"/>
                <a:gd name="T23" fmla="*/ 1 h 73"/>
                <a:gd name="T24" fmla="*/ 0 w 52"/>
                <a:gd name="T25" fmla="*/ 1 h 73"/>
                <a:gd name="T26" fmla="*/ 1 w 52"/>
                <a:gd name="T27" fmla="*/ 1 h 73"/>
                <a:gd name="T28" fmla="*/ 1 w 52"/>
                <a:gd name="T29" fmla="*/ 1 h 73"/>
                <a:gd name="T30" fmla="*/ 1 w 52"/>
                <a:gd name="T31" fmla="*/ 1 h 73"/>
                <a:gd name="T32" fmla="*/ 1 w 52"/>
                <a:gd name="T33" fmla="*/ 1 h 73"/>
                <a:gd name="T34" fmla="*/ 1 w 52"/>
                <a:gd name="T35" fmla="*/ 1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52" h="73">
                  <a:moveTo>
                    <a:pt x="19" y="73"/>
                  </a:moveTo>
                  <a:lnTo>
                    <a:pt x="31" y="73"/>
                  </a:lnTo>
                  <a:lnTo>
                    <a:pt x="33" y="70"/>
                  </a:lnTo>
                  <a:lnTo>
                    <a:pt x="38" y="62"/>
                  </a:lnTo>
                  <a:lnTo>
                    <a:pt x="43" y="50"/>
                  </a:lnTo>
                  <a:lnTo>
                    <a:pt x="49" y="36"/>
                  </a:lnTo>
                  <a:lnTo>
                    <a:pt x="52" y="24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4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2"/>
                  </a:lnTo>
                  <a:lnTo>
                    <a:pt x="17" y="70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04" name="Freeform 15"/>
            <p:cNvSpPr>
              <a:spLocks/>
            </p:cNvSpPr>
            <p:nvPr/>
          </p:nvSpPr>
          <p:spPr bwMode="auto">
            <a:xfrm>
              <a:off x="2647" y="1554"/>
              <a:ext cx="26" cy="37"/>
            </a:xfrm>
            <a:custGeom>
              <a:avLst/>
              <a:gdLst>
                <a:gd name="T0" fmla="*/ 1 w 52"/>
                <a:gd name="T1" fmla="*/ 1 h 73"/>
                <a:gd name="T2" fmla="*/ 1 w 52"/>
                <a:gd name="T3" fmla="*/ 1 h 73"/>
                <a:gd name="T4" fmla="*/ 1 w 52"/>
                <a:gd name="T5" fmla="*/ 1 h 73"/>
                <a:gd name="T6" fmla="*/ 1 w 52"/>
                <a:gd name="T7" fmla="*/ 1 h 73"/>
                <a:gd name="T8" fmla="*/ 1 w 52"/>
                <a:gd name="T9" fmla="*/ 1 h 73"/>
                <a:gd name="T10" fmla="*/ 1 w 52"/>
                <a:gd name="T11" fmla="*/ 1 h 73"/>
                <a:gd name="T12" fmla="*/ 1 w 52"/>
                <a:gd name="T13" fmla="*/ 1 h 73"/>
                <a:gd name="T14" fmla="*/ 1 w 52"/>
                <a:gd name="T15" fmla="*/ 1 h 73"/>
                <a:gd name="T16" fmla="*/ 1 w 52"/>
                <a:gd name="T17" fmla="*/ 1 h 73"/>
                <a:gd name="T18" fmla="*/ 1 w 52"/>
                <a:gd name="T19" fmla="*/ 0 h 73"/>
                <a:gd name="T20" fmla="*/ 1 w 52"/>
                <a:gd name="T21" fmla="*/ 1 h 73"/>
                <a:gd name="T22" fmla="*/ 1 w 52"/>
                <a:gd name="T23" fmla="*/ 1 h 73"/>
                <a:gd name="T24" fmla="*/ 0 w 52"/>
                <a:gd name="T25" fmla="*/ 1 h 73"/>
                <a:gd name="T26" fmla="*/ 1 w 52"/>
                <a:gd name="T27" fmla="*/ 1 h 73"/>
                <a:gd name="T28" fmla="*/ 1 w 52"/>
                <a:gd name="T29" fmla="*/ 1 h 73"/>
                <a:gd name="T30" fmla="*/ 1 w 52"/>
                <a:gd name="T31" fmla="*/ 1 h 73"/>
                <a:gd name="T32" fmla="*/ 1 w 52"/>
                <a:gd name="T33" fmla="*/ 1 h 73"/>
                <a:gd name="T34" fmla="*/ 1 w 52"/>
                <a:gd name="T35" fmla="*/ 1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52" h="73">
                  <a:moveTo>
                    <a:pt x="19" y="73"/>
                  </a:moveTo>
                  <a:lnTo>
                    <a:pt x="31" y="73"/>
                  </a:lnTo>
                  <a:lnTo>
                    <a:pt x="33" y="70"/>
                  </a:lnTo>
                  <a:lnTo>
                    <a:pt x="38" y="62"/>
                  </a:lnTo>
                  <a:lnTo>
                    <a:pt x="43" y="50"/>
                  </a:lnTo>
                  <a:lnTo>
                    <a:pt x="49" y="36"/>
                  </a:lnTo>
                  <a:lnTo>
                    <a:pt x="52" y="24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4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2"/>
                  </a:lnTo>
                  <a:lnTo>
                    <a:pt x="17" y="70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05" name="Freeform 16"/>
            <p:cNvSpPr>
              <a:spLocks/>
            </p:cNvSpPr>
            <p:nvPr/>
          </p:nvSpPr>
          <p:spPr bwMode="auto">
            <a:xfrm>
              <a:off x="2618" y="1569"/>
              <a:ext cx="36" cy="29"/>
            </a:xfrm>
            <a:custGeom>
              <a:avLst/>
              <a:gdLst>
                <a:gd name="T0" fmla="*/ 1 w 71"/>
                <a:gd name="T1" fmla="*/ 1 h 58"/>
                <a:gd name="T2" fmla="*/ 1 w 71"/>
                <a:gd name="T3" fmla="*/ 1 h 58"/>
                <a:gd name="T4" fmla="*/ 1 w 71"/>
                <a:gd name="T5" fmla="*/ 1 h 58"/>
                <a:gd name="T6" fmla="*/ 1 w 71"/>
                <a:gd name="T7" fmla="*/ 1 h 58"/>
                <a:gd name="T8" fmla="*/ 1 w 71"/>
                <a:gd name="T9" fmla="*/ 1 h 58"/>
                <a:gd name="T10" fmla="*/ 1 w 71"/>
                <a:gd name="T11" fmla="*/ 1 h 58"/>
                <a:gd name="T12" fmla="*/ 1 w 71"/>
                <a:gd name="T13" fmla="*/ 1 h 58"/>
                <a:gd name="T14" fmla="*/ 1 w 71"/>
                <a:gd name="T15" fmla="*/ 0 h 58"/>
                <a:gd name="T16" fmla="*/ 1 w 71"/>
                <a:gd name="T17" fmla="*/ 1 h 58"/>
                <a:gd name="T18" fmla="*/ 1 w 71"/>
                <a:gd name="T19" fmla="*/ 1 h 58"/>
                <a:gd name="T20" fmla="*/ 0 w 71"/>
                <a:gd name="T21" fmla="*/ 1 h 58"/>
                <a:gd name="T22" fmla="*/ 1 w 71"/>
                <a:gd name="T23" fmla="*/ 1 h 58"/>
                <a:gd name="T24" fmla="*/ 1 w 71"/>
                <a:gd name="T25" fmla="*/ 1 h 58"/>
                <a:gd name="T26" fmla="*/ 1 w 71"/>
                <a:gd name="T27" fmla="*/ 1 h 58"/>
                <a:gd name="T28" fmla="*/ 1 w 71"/>
                <a:gd name="T29" fmla="*/ 1 h 58"/>
                <a:gd name="T30" fmla="*/ 1 w 71"/>
                <a:gd name="T31" fmla="*/ 1 h 58"/>
                <a:gd name="T32" fmla="*/ 1 w 71"/>
                <a:gd name="T33" fmla="*/ 1 h 58"/>
                <a:gd name="T34" fmla="*/ 1 w 71"/>
                <a:gd name="T35" fmla="*/ 1 h 5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71" h="58">
                  <a:moveTo>
                    <a:pt x="66" y="58"/>
                  </a:moveTo>
                  <a:lnTo>
                    <a:pt x="71" y="48"/>
                  </a:lnTo>
                  <a:lnTo>
                    <a:pt x="70" y="44"/>
                  </a:lnTo>
                  <a:lnTo>
                    <a:pt x="64" y="36"/>
                  </a:lnTo>
                  <a:lnTo>
                    <a:pt x="58" y="25"/>
                  </a:lnTo>
                  <a:lnTo>
                    <a:pt x="49" y="14"/>
                  </a:lnTo>
                  <a:lnTo>
                    <a:pt x="39" y="5"/>
                  </a:lnTo>
                  <a:lnTo>
                    <a:pt x="28" y="0"/>
                  </a:lnTo>
                  <a:lnTo>
                    <a:pt x="16" y="4"/>
                  </a:lnTo>
                  <a:lnTo>
                    <a:pt x="6" y="17"/>
                  </a:lnTo>
                  <a:lnTo>
                    <a:pt x="0" y="33"/>
                  </a:lnTo>
                  <a:lnTo>
                    <a:pt x="3" y="43"/>
                  </a:lnTo>
                  <a:lnTo>
                    <a:pt x="11" y="51"/>
                  </a:lnTo>
                  <a:lnTo>
                    <a:pt x="25" y="56"/>
                  </a:lnTo>
                  <a:lnTo>
                    <a:pt x="39" y="58"/>
                  </a:lnTo>
                  <a:lnTo>
                    <a:pt x="52" y="58"/>
                  </a:lnTo>
                  <a:lnTo>
                    <a:pt x="62" y="58"/>
                  </a:lnTo>
                  <a:lnTo>
                    <a:pt x="66" y="58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06" name="Freeform 17"/>
            <p:cNvSpPr>
              <a:spLocks/>
            </p:cNvSpPr>
            <p:nvPr/>
          </p:nvSpPr>
          <p:spPr bwMode="auto">
            <a:xfrm>
              <a:off x="2618" y="1602"/>
              <a:ext cx="36" cy="28"/>
            </a:xfrm>
            <a:custGeom>
              <a:avLst/>
              <a:gdLst>
                <a:gd name="T0" fmla="*/ 1 w 71"/>
                <a:gd name="T1" fmla="*/ 0 h 57"/>
                <a:gd name="T2" fmla="*/ 1 w 71"/>
                <a:gd name="T3" fmla="*/ 0 h 57"/>
                <a:gd name="T4" fmla="*/ 1 w 71"/>
                <a:gd name="T5" fmla="*/ 0 h 57"/>
                <a:gd name="T6" fmla="*/ 1 w 71"/>
                <a:gd name="T7" fmla="*/ 0 h 57"/>
                <a:gd name="T8" fmla="*/ 1 w 71"/>
                <a:gd name="T9" fmla="*/ 0 h 57"/>
                <a:gd name="T10" fmla="*/ 1 w 71"/>
                <a:gd name="T11" fmla="*/ 0 h 57"/>
                <a:gd name="T12" fmla="*/ 1 w 71"/>
                <a:gd name="T13" fmla="*/ 0 h 57"/>
                <a:gd name="T14" fmla="*/ 1 w 71"/>
                <a:gd name="T15" fmla="*/ 0 h 57"/>
                <a:gd name="T16" fmla="*/ 0 w 71"/>
                <a:gd name="T17" fmla="*/ 0 h 57"/>
                <a:gd name="T18" fmla="*/ 1 w 71"/>
                <a:gd name="T19" fmla="*/ 0 h 57"/>
                <a:gd name="T20" fmla="*/ 1 w 71"/>
                <a:gd name="T21" fmla="*/ 0 h 57"/>
                <a:gd name="T22" fmla="*/ 1 w 71"/>
                <a:gd name="T23" fmla="*/ 0 h 57"/>
                <a:gd name="T24" fmla="*/ 1 w 71"/>
                <a:gd name="T25" fmla="*/ 0 h 57"/>
                <a:gd name="T26" fmla="*/ 1 w 71"/>
                <a:gd name="T27" fmla="*/ 0 h 57"/>
                <a:gd name="T28" fmla="*/ 1 w 71"/>
                <a:gd name="T29" fmla="*/ 0 h 57"/>
                <a:gd name="T30" fmla="*/ 1 w 71"/>
                <a:gd name="T31" fmla="*/ 0 h 57"/>
                <a:gd name="T32" fmla="*/ 1 w 71"/>
                <a:gd name="T33" fmla="*/ 0 h 57"/>
                <a:gd name="T34" fmla="*/ 1 w 71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71" h="57">
                  <a:moveTo>
                    <a:pt x="71" y="10"/>
                  </a:moveTo>
                  <a:lnTo>
                    <a:pt x="66" y="0"/>
                  </a:lnTo>
                  <a:lnTo>
                    <a:pt x="62" y="0"/>
                  </a:lnTo>
                  <a:lnTo>
                    <a:pt x="53" y="0"/>
                  </a:lnTo>
                  <a:lnTo>
                    <a:pt x="39" y="0"/>
                  </a:lnTo>
                  <a:lnTo>
                    <a:pt x="25" y="2"/>
                  </a:lnTo>
                  <a:lnTo>
                    <a:pt x="13" y="7"/>
                  </a:lnTo>
                  <a:lnTo>
                    <a:pt x="3" y="15"/>
                  </a:lnTo>
                  <a:lnTo>
                    <a:pt x="0" y="25"/>
                  </a:lnTo>
                  <a:lnTo>
                    <a:pt x="6" y="42"/>
                  </a:lnTo>
                  <a:lnTo>
                    <a:pt x="16" y="54"/>
                  </a:lnTo>
                  <a:lnTo>
                    <a:pt x="28" y="57"/>
                  </a:lnTo>
                  <a:lnTo>
                    <a:pt x="39" y="53"/>
                  </a:lnTo>
                  <a:lnTo>
                    <a:pt x="49" y="44"/>
                  </a:lnTo>
                  <a:lnTo>
                    <a:pt x="58" y="33"/>
                  </a:lnTo>
                  <a:lnTo>
                    <a:pt x="64" y="22"/>
                  </a:lnTo>
                  <a:lnTo>
                    <a:pt x="70" y="14"/>
                  </a:lnTo>
                  <a:lnTo>
                    <a:pt x="71" y="1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07" name="Freeform 18"/>
            <p:cNvSpPr>
              <a:spLocks/>
            </p:cNvSpPr>
            <p:nvPr/>
          </p:nvSpPr>
          <p:spPr bwMode="auto">
            <a:xfrm>
              <a:off x="2647" y="1610"/>
              <a:ext cx="26" cy="36"/>
            </a:xfrm>
            <a:custGeom>
              <a:avLst/>
              <a:gdLst>
                <a:gd name="T0" fmla="*/ 1 w 52"/>
                <a:gd name="T1" fmla="*/ 0 h 73"/>
                <a:gd name="T2" fmla="*/ 1 w 52"/>
                <a:gd name="T3" fmla="*/ 0 h 73"/>
                <a:gd name="T4" fmla="*/ 1 w 52"/>
                <a:gd name="T5" fmla="*/ 0 h 73"/>
                <a:gd name="T6" fmla="*/ 1 w 52"/>
                <a:gd name="T7" fmla="*/ 0 h 73"/>
                <a:gd name="T8" fmla="*/ 1 w 52"/>
                <a:gd name="T9" fmla="*/ 0 h 73"/>
                <a:gd name="T10" fmla="*/ 1 w 52"/>
                <a:gd name="T11" fmla="*/ 0 h 73"/>
                <a:gd name="T12" fmla="*/ 0 w 52"/>
                <a:gd name="T13" fmla="*/ 0 h 73"/>
                <a:gd name="T14" fmla="*/ 1 w 52"/>
                <a:gd name="T15" fmla="*/ 0 h 73"/>
                <a:gd name="T16" fmla="*/ 1 w 52"/>
                <a:gd name="T17" fmla="*/ 0 h 73"/>
                <a:gd name="T18" fmla="*/ 1 w 52"/>
                <a:gd name="T19" fmla="*/ 0 h 73"/>
                <a:gd name="T20" fmla="*/ 1 w 52"/>
                <a:gd name="T21" fmla="*/ 0 h 73"/>
                <a:gd name="T22" fmla="*/ 1 w 52"/>
                <a:gd name="T23" fmla="*/ 0 h 73"/>
                <a:gd name="T24" fmla="*/ 1 w 52"/>
                <a:gd name="T25" fmla="*/ 0 h 73"/>
                <a:gd name="T26" fmla="*/ 1 w 52"/>
                <a:gd name="T27" fmla="*/ 0 h 73"/>
                <a:gd name="T28" fmla="*/ 1 w 52"/>
                <a:gd name="T29" fmla="*/ 0 h 73"/>
                <a:gd name="T30" fmla="*/ 1 w 52"/>
                <a:gd name="T31" fmla="*/ 0 h 73"/>
                <a:gd name="T32" fmla="*/ 1 w 52"/>
                <a:gd name="T33" fmla="*/ 0 h 73"/>
                <a:gd name="T34" fmla="*/ 1 w 52"/>
                <a:gd name="T35" fmla="*/ 0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52" h="73">
                  <a:moveTo>
                    <a:pt x="32" y="0"/>
                  </a:moveTo>
                  <a:lnTo>
                    <a:pt x="20" y="0"/>
                  </a:lnTo>
                  <a:lnTo>
                    <a:pt x="18" y="4"/>
                  </a:lnTo>
                  <a:lnTo>
                    <a:pt x="14" y="12"/>
                  </a:lnTo>
                  <a:lnTo>
                    <a:pt x="8" y="23"/>
                  </a:lnTo>
                  <a:lnTo>
                    <a:pt x="2" y="36"/>
                  </a:lnTo>
                  <a:lnTo>
                    <a:pt x="0" y="50"/>
                  </a:lnTo>
                  <a:lnTo>
                    <a:pt x="1" y="61"/>
                  </a:lnTo>
                  <a:lnTo>
                    <a:pt x="9" y="69"/>
                  </a:lnTo>
                  <a:lnTo>
                    <a:pt x="25" y="73"/>
                  </a:lnTo>
                  <a:lnTo>
                    <a:pt x="41" y="69"/>
                  </a:lnTo>
                  <a:lnTo>
                    <a:pt x="50" y="61"/>
                  </a:lnTo>
                  <a:lnTo>
                    <a:pt x="52" y="50"/>
                  </a:lnTo>
                  <a:lnTo>
                    <a:pt x="49" y="36"/>
                  </a:lnTo>
                  <a:lnTo>
                    <a:pt x="45" y="23"/>
                  </a:lnTo>
                  <a:lnTo>
                    <a:pt x="39" y="12"/>
                  </a:lnTo>
                  <a:lnTo>
                    <a:pt x="34" y="4"/>
                  </a:lnTo>
                  <a:lnTo>
                    <a:pt x="32" y="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08" name="Freeform 19"/>
            <p:cNvSpPr>
              <a:spLocks/>
            </p:cNvSpPr>
            <p:nvPr/>
          </p:nvSpPr>
          <p:spPr bwMode="auto">
            <a:xfrm>
              <a:off x="2667" y="1602"/>
              <a:ext cx="36" cy="28"/>
            </a:xfrm>
            <a:custGeom>
              <a:avLst/>
              <a:gdLst>
                <a:gd name="T0" fmla="*/ 1 w 71"/>
                <a:gd name="T1" fmla="*/ 0 h 57"/>
                <a:gd name="T2" fmla="*/ 0 w 71"/>
                <a:gd name="T3" fmla="*/ 0 h 57"/>
                <a:gd name="T4" fmla="*/ 1 w 71"/>
                <a:gd name="T5" fmla="*/ 0 h 57"/>
                <a:gd name="T6" fmla="*/ 1 w 71"/>
                <a:gd name="T7" fmla="*/ 0 h 57"/>
                <a:gd name="T8" fmla="*/ 1 w 71"/>
                <a:gd name="T9" fmla="*/ 0 h 57"/>
                <a:gd name="T10" fmla="*/ 1 w 71"/>
                <a:gd name="T11" fmla="*/ 0 h 57"/>
                <a:gd name="T12" fmla="*/ 1 w 71"/>
                <a:gd name="T13" fmla="*/ 0 h 57"/>
                <a:gd name="T14" fmla="*/ 1 w 71"/>
                <a:gd name="T15" fmla="*/ 0 h 57"/>
                <a:gd name="T16" fmla="*/ 1 w 71"/>
                <a:gd name="T17" fmla="*/ 0 h 57"/>
                <a:gd name="T18" fmla="*/ 1 w 71"/>
                <a:gd name="T19" fmla="*/ 0 h 57"/>
                <a:gd name="T20" fmla="*/ 1 w 71"/>
                <a:gd name="T21" fmla="*/ 0 h 57"/>
                <a:gd name="T22" fmla="*/ 1 w 71"/>
                <a:gd name="T23" fmla="*/ 0 h 57"/>
                <a:gd name="T24" fmla="*/ 1 w 71"/>
                <a:gd name="T25" fmla="*/ 0 h 57"/>
                <a:gd name="T26" fmla="*/ 1 w 71"/>
                <a:gd name="T27" fmla="*/ 0 h 57"/>
                <a:gd name="T28" fmla="*/ 1 w 71"/>
                <a:gd name="T29" fmla="*/ 0 h 57"/>
                <a:gd name="T30" fmla="*/ 1 w 71"/>
                <a:gd name="T31" fmla="*/ 0 h 57"/>
                <a:gd name="T32" fmla="*/ 1 w 71"/>
                <a:gd name="T33" fmla="*/ 0 h 57"/>
                <a:gd name="T34" fmla="*/ 1 w 71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71" h="57">
                  <a:moveTo>
                    <a:pt x="6" y="0"/>
                  </a:moveTo>
                  <a:lnTo>
                    <a:pt x="0" y="10"/>
                  </a:lnTo>
                  <a:lnTo>
                    <a:pt x="1" y="14"/>
                  </a:lnTo>
                  <a:lnTo>
                    <a:pt x="7" y="22"/>
                  </a:lnTo>
                  <a:lnTo>
                    <a:pt x="14" y="33"/>
                  </a:lnTo>
                  <a:lnTo>
                    <a:pt x="23" y="44"/>
                  </a:lnTo>
                  <a:lnTo>
                    <a:pt x="32" y="53"/>
                  </a:lnTo>
                  <a:lnTo>
                    <a:pt x="44" y="57"/>
                  </a:lnTo>
                  <a:lnTo>
                    <a:pt x="55" y="54"/>
                  </a:lnTo>
                  <a:lnTo>
                    <a:pt x="66" y="42"/>
                  </a:lnTo>
                  <a:lnTo>
                    <a:pt x="71" y="25"/>
                  </a:lnTo>
                  <a:lnTo>
                    <a:pt x="68" y="15"/>
                  </a:lnTo>
                  <a:lnTo>
                    <a:pt x="60" y="7"/>
                  </a:lnTo>
                  <a:lnTo>
                    <a:pt x="46" y="2"/>
                  </a:lnTo>
                  <a:lnTo>
                    <a:pt x="32" y="0"/>
                  </a:lnTo>
                  <a:lnTo>
                    <a:pt x="19" y="0"/>
                  </a:lnTo>
                  <a:lnTo>
                    <a:pt x="9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09" name="Freeform 20"/>
            <p:cNvSpPr>
              <a:spLocks/>
            </p:cNvSpPr>
            <p:nvPr/>
          </p:nvSpPr>
          <p:spPr bwMode="auto">
            <a:xfrm>
              <a:off x="2667" y="1569"/>
              <a:ext cx="36" cy="28"/>
            </a:xfrm>
            <a:custGeom>
              <a:avLst/>
              <a:gdLst>
                <a:gd name="T0" fmla="*/ 0 w 71"/>
                <a:gd name="T1" fmla="*/ 0 h 57"/>
                <a:gd name="T2" fmla="*/ 1 w 71"/>
                <a:gd name="T3" fmla="*/ 0 h 57"/>
                <a:gd name="T4" fmla="*/ 1 w 71"/>
                <a:gd name="T5" fmla="*/ 0 h 57"/>
                <a:gd name="T6" fmla="*/ 1 w 71"/>
                <a:gd name="T7" fmla="*/ 0 h 57"/>
                <a:gd name="T8" fmla="*/ 1 w 71"/>
                <a:gd name="T9" fmla="*/ 0 h 57"/>
                <a:gd name="T10" fmla="*/ 1 w 71"/>
                <a:gd name="T11" fmla="*/ 0 h 57"/>
                <a:gd name="T12" fmla="*/ 1 w 71"/>
                <a:gd name="T13" fmla="*/ 0 h 57"/>
                <a:gd name="T14" fmla="*/ 1 w 71"/>
                <a:gd name="T15" fmla="*/ 0 h 57"/>
                <a:gd name="T16" fmla="*/ 1 w 71"/>
                <a:gd name="T17" fmla="*/ 0 h 57"/>
                <a:gd name="T18" fmla="*/ 1 w 71"/>
                <a:gd name="T19" fmla="*/ 0 h 57"/>
                <a:gd name="T20" fmla="*/ 1 w 71"/>
                <a:gd name="T21" fmla="*/ 0 h 57"/>
                <a:gd name="T22" fmla="*/ 1 w 71"/>
                <a:gd name="T23" fmla="*/ 0 h 57"/>
                <a:gd name="T24" fmla="*/ 1 w 71"/>
                <a:gd name="T25" fmla="*/ 0 h 57"/>
                <a:gd name="T26" fmla="*/ 1 w 71"/>
                <a:gd name="T27" fmla="*/ 0 h 57"/>
                <a:gd name="T28" fmla="*/ 1 w 71"/>
                <a:gd name="T29" fmla="*/ 0 h 57"/>
                <a:gd name="T30" fmla="*/ 1 w 71"/>
                <a:gd name="T31" fmla="*/ 0 h 57"/>
                <a:gd name="T32" fmla="*/ 1 w 71"/>
                <a:gd name="T33" fmla="*/ 0 h 57"/>
                <a:gd name="T34" fmla="*/ 0 w 71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71" h="57">
                  <a:moveTo>
                    <a:pt x="0" y="47"/>
                  </a:moveTo>
                  <a:lnTo>
                    <a:pt x="6" y="57"/>
                  </a:lnTo>
                  <a:lnTo>
                    <a:pt x="9" y="57"/>
                  </a:lnTo>
                  <a:lnTo>
                    <a:pt x="19" y="57"/>
                  </a:lnTo>
                  <a:lnTo>
                    <a:pt x="32" y="57"/>
                  </a:lnTo>
                  <a:lnTo>
                    <a:pt x="46" y="55"/>
                  </a:lnTo>
                  <a:lnTo>
                    <a:pt x="59" y="50"/>
                  </a:lnTo>
                  <a:lnTo>
                    <a:pt x="68" y="43"/>
                  </a:lnTo>
                  <a:lnTo>
                    <a:pt x="71" y="32"/>
                  </a:lnTo>
                  <a:lnTo>
                    <a:pt x="66" y="17"/>
                  </a:lnTo>
                  <a:lnTo>
                    <a:pt x="55" y="4"/>
                  </a:lnTo>
                  <a:lnTo>
                    <a:pt x="44" y="0"/>
                  </a:lnTo>
                  <a:lnTo>
                    <a:pt x="32" y="4"/>
                  </a:lnTo>
                  <a:lnTo>
                    <a:pt x="23" y="13"/>
                  </a:lnTo>
                  <a:lnTo>
                    <a:pt x="14" y="23"/>
                  </a:lnTo>
                  <a:lnTo>
                    <a:pt x="7" y="35"/>
                  </a:lnTo>
                  <a:lnTo>
                    <a:pt x="1" y="43"/>
                  </a:lnTo>
                  <a:lnTo>
                    <a:pt x="0" y="47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10" name="Freeform 21"/>
            <p:cNvSpPr>
              <a:spLocks/>
            </p:cNvSpPr>
            <p:nvPr/>
          </p:nvSpPr>
          <p:spPr bwMode="auto">
            <a:xfrm>
              <a:off x="3368" y="2439"/>
              <a:ext cx="12" cy="12"/>
            </a:xfrm>
            <a:custGeom>
              <a:avLst/>
              <a:gdLst>
                <a:gd name="T0" fmla="*/ 1 w 24"/>
                <a:gd name="T1" fmla="*/ 1 h 24"/>
                <a:gd name="T2" fmla="*/ 1 w 24"/>
                <a:gd name="T3" fmla="*/ 1 h 24"/>
                <a:gd name="T4" fmla="*/ 1 w 24"/>
                <a:gd name="T5" fmla="*/ 1 h 24"/>
                <a:gd name="T6" fmla="*/ 1 w 24"/>
                <a:gd name="T7" fmla="*/ 1 h 24"/>
                <a:gd name="T8" fmla="*/ 0 w 24"/>
                <a:gd name="T9" fmla="*/ 1 h 24"/>
                <a:gd name="T10" fmla="*/ 1 w 24"/>
                <a:gd name="T11" fmla="*/ 1 h 24"/>
                <a:gd name="T12" fmla="*/ 1 w 24"/>
                <a:gd name="T13" fmla="*/ 1 h 24"/>
                <a:gd name="T14" fmla="*/ 1 w 24"/>
                <a:gd name="T15" fmla="*/ 1 h 24"/>
                <a:gd name="T16" fmla="*/ 1 w 24"/>
                <a:gd name="T17" fmla="*/ 0 h 24"/>
                <a:gd name="T18" fmla="*/ 1 w 24"/>
                <a:gd name="T19" fmla="*/ 1 h 24"/>
                <a:gd name="T20" fmla="*/ 1 w 24"/>
                <a:gd name="T21" fmla="*/ 1 h 24"/>
                <a:gd name="T22" fmla="*/ 1 w 24"/>
                <a:gd name="T23" fmla="*/ 1 h 24"/>
                <a:gd name="T24" fmla="*/ 1 w 24"/>
                <a:gd name="T25" fmla="*/ 1 h 24"/>
                <a:gd name="T26" fmla="*/ 1 w 24"/>
                <a:gd name="T27" fmla="*/ 1 h 24"/>
                <a:gd name="T28" fmla="*/ 1 w 24"/>
                <a:gd name="T29" fmla="*/ 1 h 24"/>
                <a:gd name="T30" fmla="*/ 1 w 24"/>
                <a:gd name="T31" fmla="*/ 1 h 24"/>
                <a:gd name="T32" fmla="*/ 1 w 24"/>
                <a:gd name="T33" fmla="*/ 1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24" h="24">
                  <a:moveTo>
                    <a:pt x="11" y="24"/>
                  </a:moveTo>
                  <a:lnTo>
                    <a:pt x="7" y="23"/>
                  </a:lnTo>
                  <a:lnTo>
                    <a:pt x="3" y="20"/>
                  </a:lnTo>
                  <a:lnTo>
                    <a:pt x="1" y="16"/>
                  </a:lnTo>
                  <a:lnTo>
                    <a:pt x="0" y="11"/>
                  </a:lnTo>
                  <a:lnTo>
                    <a:pt x="1" y="7"/>
                  </a:lnTo>
                  <a:lnTo>
                    <a:pt x="3" y="3"/>
                  </a:lnTo>
                  <a:lnTo>
                    <a:pt x="7" y="1"/>
                  </a:lnTo>
                  <a:lnTo>
                    <a:pt x="11" y="0"/>
                  </a:lnTo>
                  <a:lnTo>
                    <a:pt x="16" y="1"/>
                  </a:lnTo>
                  <a:lnTo>
                    <a:pt x="20" y="3"/>
                  </a:lnTo>
                  <a:lnTo>
                    <a:pt x="23" y="7"/>
                  </a:lnTo>
                  <a:lnTo>
                    <a:pt x="24" y="11"/>
                  </a:lnTo>
                  <a:lnTo>
                    <a:pt x="23" y="16"/>
                  </a:lnTo>
                  <a:lnTo>
                    <a:pt x="20" y="20"/>
                  </a:lnTo>
                  <a:lnTo>
                    <a:pt x="16" y="23"/>
                  </a:lnTo>
                  <a:lnTo>
                    <a:pt x="11" y="24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11" name="Freeform 22"/>
            <p:cNvSpPr>
              <a:spLocks/>
            </p:cNvSpPr>
            <p:nvPr/>
          </p:nvSpPr>
          <p:spPr bwMode="auto">
            <a:xfrm>
              <a:off x="3361" y="2399"/>
              <a:ext cx="26" cy="36"/>
            </a:xfrm>
            <a:custGeom>
              <a:avLst/>
              <a:gdLst>
                <a:gd name="T0" fmla="*/ 0 w 53"/>
                <a:gd name="T1" fmla="*/ 0 h 73"/>
                <a:gd name="T2" fmla="*/ 0 w 53"/>
                <a:gd name="T3" fmla="*/ 0 h 73"/>
                <a:gd name="T4" fmla="*/ 0 w 53"/>
                <a:gd name="T5" fmla="*/ 0 h 73"/>
                <a:gd name="T6" fmla="*/ 0 w 53"/>
                <a:gd name="T7" fmla="*/ 0 h 73"/>
                <a:gd name="T8" fmla="*/ 0 w 53"/>
                <a:gd name="T9" fmla="*/ 0 h 73"/>
                <a:gd name="T10" fmla="*/ 0 w 53"/>
                <a:gd name="T11" fmla="*/ 0 h 73"/>
                <a:gd name="T12" fmla="*/ 0 w 53"/>
                <a:gd name="T13" fmla="*/ 0 h 73"/>
                <a:gd name="T14" fmla="*/ 0 w 53"/>
                <a:gd name="T15" fmla="*/ 0 h 73"/>
                <a:gd name="T16" fmla="*/ 0 w 53"/>
                <a:gd name="T17" fmla="*/ 0 h 73"/>
                <a:gd name="T18" fmla="*/ 0 w 53"/>
                <a:gd name="T19" fmla="*/ 0 h 73"/>
                <a:gd name="T20" fmla="*/ 0 w 53"/>
                <a:gd name="T21" fmla="*/ 0 h 73"/>
                <a:gd name="T22" fmla="*/ 0 w 53"/>
                <a:gd name="T23" fmla="*/ 0 h 73"/>
                <a:gd name="T24" fmla="*/ 0 w 53"/>
                <a:gd name="T25" fmla="*/ 0 h 73"/>
                <a:gd name="T26" fmla="*/ 0 w 53"/>
                <a:gd name="T27" fmla="*/ 0 h 73"/>
                <a:gd name="T28" fmla="*/ 0 w 53"/>
                <a:gd name="T29" fmla="*/ 0 h 73"/>
                <a:gd name="T30" fmla="*/ 0 w 53"/>
                <a:gd name="T31" fmla="*/ 0 h 73"/>
                <a:gd name="T32" fmla="*/ 0 w 53"/>
                <a:gd name="T33" fmla="*/ 0 h 73"/>
                <a:gd name="T34" fmla="*/ 0 w 53"/>
                <a:gd name="T35" fmla="*/ 0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53" h="73">
                  <a:moveTo>
                    <a:pt x="19" y="73"/>
                  </a:moveTo>
                  <a:lnTo>
                    <a:pt x="32" y="73"/>
                  </a:lnTo>
                  <a:lnTo>
                    <a:pt x="34" y="69"/>
                  </a:lnTo>
                  <a:lnTo>
                    <a:pt x="39" y="61"/>
                  </a:lnTo>
                  <a:lnTo>
                    <a:pt x="45" y="50"/>
                  </a:lnTo>
                  <a:lnTo>
                    <a:pt x="50" y="36"/>
                  </a:lnTo>
                  <a:lnTo>
                    <a:pt x="53" y="23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1"/>
                  </a:lnTo>
                  <a:lnTo>
                    <a:pt x="17" y="69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12" name="Freeform 23"/>
            <p:cNvSpPr>
              <a:spLocks/>
            </p:cNvSpPr>
            <p:nvPr/>
          </p:nvSpPr>
          <p:spPr bwMode="auto">
            <a:xfrm>
              <a:off x="3361" y="2399"/>
              <a:ext cx="26" cy="36"/>
            </a:xfrm>
            <a:custGeom>
              <a:avLst/>
              <a:gdLst>
                <a:gd name="T0" fmla="*/ 0 w 53"/>
                <a:gd name="T1" fmla="*/ 0 h 73"/>
                <a:gd name="T2" fmla="*/ 0 w 53"/>
                <a:gd name="T3" fmla="*/ 0 h 73"/>
                <a:gd name="T4" fmla="*/ 0 w 53"/>
                <a:gd name="T5" fmla="*/ 0 h 73"/>
                <a:gd name="T6" fmla="*/ 0 w 53"/>
                <a:gd name="T7" fmla="*/ 0 h 73"/>
                <a:gd name="T8" fmla="*/ 0 w 53"/>
                <a:gd name="T9" fmla="*/ 0 h 73"/>
                <a:gd name="T10" fmla="*/ 0 w 53"/>
                <a:gd name="T11" fmla="*/ 0 h 73"/>
                <a:gd name="T12" fmla="*/ 0 w 53"/>
                <a:gd name="T13" fmla="*/ 0 h 73"/>
                <a:gd name="T14" fmla="*/ 0 w 53"/>
                <a:gd name="T15" fmla="*/ 0 h 73"/>
                <a:gd name="T16" fmla="*/ 0 w 53"/>
                <a:gd name="T17" fmla="*/ 0 h 73"/>
                <a:gd name="T18" fmla="*/ 0 w 53"/>
                <a:gd name="T19" fmla="*/ 0 h 73"/>
                <a:gd name="T20" fmla="*/ 0 w 53"/>
                <a:gd name="T21" fmla="*/ 0 h 73"/>
                <a:gd name="T22" fmla="*/ 0 w 53"/>
                <a:gd name="T23" fmla="*/ 0 h 73"/>
                <a:gd name="T24" fmla="*/ 0 w 53"/>
                <a:gd name="T25" fmla="*/ 0 h 73"/>
                <a:gd name="T26" fmla="*/ 0 w 53"/>
                <a:gd name="T27" fmla="*/ 0 h 73"/>
                <a:gd name="T28" fmla="*/ 0 w 53"/>
                <a:gd name="T29" fmla="*/ 0 h 73"/>
                <a:gd name="T30" fmla="*/ 0 w 53"/>
                <a:gd name="T31" fmla="*/ 0 h 73"/>
                <a:gd name="T32" fmla="*/ 0 w 53"/>
                <a:gd name="T33" fmla="*/ 0 h 73"/>
                <a:gd name="T34" fmla="*/ 0 w 53"/>
                <a:gd name="T35" fmla="*/ 0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53" h="73">
                  <a:moveTo>
                    <a:pt x="19" y="73"/>
                  </a:moveTo>
                  <a:lnTo>
                    <a:pt x="32" y="73"/>
                  </a:lnTo>
                  <a:lnTo>
                    <a:pt x="34" y="69"/>
                  </a:lnTo>
                  <a:lnTo>
                    <a:pt x="39" y="61"/>
                  </a:lnTo>
                  <a:lnTo>
                    <a:pt x="45" y="50"/>
                  </a:lnTo>
                  <a:lnTo>
                    <a:pt x="50" y="36"/>
                  </a:lnTo>
                  <a:lnTo>
                    <a:pt x="53" y="23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1"/>
                  </a:lnTo>
                  <a:lnTo>
                    <a:pt x="17" y="69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13" name="Freeform 24"/>
            <p:cNvSpPr>
              <a:spLocks/>
            </p:cNvSpPr>
            <p:nvPr/>
          </p:nvSpPr>
          <p:spPr bwMode="auto">
            <a:xfrm>
              <a:off x="3331" y="2414"/>
              <a:ext cx="36" cy="29"/>
            </a:xfrm>
            <a:custGeom>
              <a:avLst/>
              <a:gdLst>
                <a:gd name="T0" fmla="*/ 1 w 71"/>
                <a:gd name="T1" fmla="*/ 1 h 58"/>
                <a:gd name="T2" fmla="*/ 1 w 71"/>
                <a:gd name="T3" fmla="*/ 1 h 58"/>
                <a:gd name="T4" fmla="*/ 1 w 71"/>
                <a:gd name="T5" fmla="*/ 1 h 58"/>
                <a:gd name="T6" fmla="*/ 1 w 71"/>
                <a:gd name="T7" fmla="*/ 1 h 58"/>
                <a:gd name="T8" fmla="*/ 1 w 71"/>
                <a:gd name="T9" fmla="*/ 1 h 58"/>
                <a:gd name="T10" fmla="*/ 1 w 71"/>
                <a:gd name="T11" fmla="*/ 1 h 58"/>
                <a:gd name="T12" fmla="*/ 1 w 71"/>
                <a:gd name="T13" fmla="*/ 1 h 58"/>
                <a:gd name="T14" fmla="*/ 1 w 71"/>
                <a:gd name="T15" fmla="*/ 0 h 58"/>
                <a:gd name="T16" fmla="*/ 1 w 71"/>
                <a:gd name="T17" fmla="*/ 1 h 58"/>
                <a:gd name="T18" fmla="*/ 1 w 71"/>
                <a:gd name="T19" fmla="*/ 1 h 58"/>
                <a:gd name="T20" fmla="*/ 0 w 71"/>
                <a:gd name="T21" fmla="*/ 1 h 58"/>
                <a:gd name="T22" fmla="*/ 1 w 71"/>
                <a:gd name="T23" fmla="*/ 1 h 58"/>
                <a:gd name="T24" fmla="*/ 1 w 71"/>
                <a:gd name="T25" fmla="*/ 1 h 58"/>
                <a:gd name="T26" fmla="*/ 1 w 71"/>
                <a:gd name="T27" fmla="*/ 1 h 58"/>
                <a:gd name="T28" fmla="*/ 1 w 71"/>
                <a:gd name="T29" fmla="*/ 1 h 58"/>
                <a:gd name="T30" fmla="*/ 1 w 71"/>
                <a:gd name="T31" fmla="*/ 1 h 58"/>
                <a:gd name="T32" fmla="*/ 1 w 71"/>
                <a:gd name="T33" fmla="*/ 1 h 58"/>
                <a:gd name="T34" fmla="*/ 1 w 71"/>
                <a:gd name="T35" fmla="*/ 1 h 5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71" h="58">
                  <a:moveTo>
                    <a:pt x="66" y="58"/>
                  </a:moveTo>
                  <a:lnTo>
                    <a:pt x="71" y="47"/>
                  </a:lnTo>
                  <a:lnTo>
                    <a:pt x="70" y="44"/>
                  </a:lnTo>
                  <a:lnTo>
                    <a:pt x="64" y="36"/>
                  </a:lnTo>
                  <a:lnTo>
                    <a:pt x="58" y="24"/>
                  </a:lnTo>
                  <a:lnTo>
                    <a:pt x="49" y="14"/>
                  </a:lnTo>
                  <a:lnTo>
                    <a:pt x="39" y="5"/>
                  </a:lnTo>
                  <a:lnTo>
                    <a:pt x="28" y="0"/>
                  </a:lnTo>
                  <a:lnTo>
                    <a:pt x="16" y="4"/>
                  </a:lnTo>
                  <a:lnTo>
                    <a:pt x="6" y="16"/>
                  </a:lnTo>
                  <a:lnTo>
                    <a:pt x="0" y="32"/>
                  </a:lnTo>
                  <a:lnTo>
                    <a:pt x="3" y="43"/>
                  </a:lnTo>
                  <a:lnTo>
                    <a:pt x="13" y="51"/>
                  </a:lnTo>
                  <a:lnTo>
                    <a:pt x="25" y="55"/>
                  </a:lnTo>
                  <a:lnTo>
                    <a:pt x="39" y="58"/>
                  </a:lnTo>
                  <a:lnTo>
                    <a:pt x="53" y="58"/>
                  </a:lnTo>
                  <a:lnTo>
                    <a:pt x="62" y="58"/>
                  </a:lnTo>
                  <a:lnTo>
                    <a:pt x="66" y="58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14" name="Freeform 25"/>
            <p:cNvSpPr>
              <a:spLocks/>
            </p:cNvSpPr>
            <p:nvPr/>
          </p:nvSpPr>
          <p:spPr bwMode="auto">
            <a:xfrm>
              <a:off x="3331" y="2447"/>
              <a:ext cx="37" cy="28"/>
            </a:xfrm>
            <a:custGeom>
              <a:avLst/>
              <a:gdLst>
                <a:gd name="T0" fmla="*/ 1 w 72"/>
                <a:gd name="T1" fmla="*/ 1 h 56"/>
                <a:gd name="T2" fmla="*/ 1 w 72"/>
                <a:gd name="T3" fmla="*/ 0 h 56"/>
                <a:gd name="T4" fmla="*/ 1 w 72"/>
                <a:gd name="T5" fmla="*/ 0 h 56"/>
                <a:gd name="T6" fmla="*/ 1 w 72"/>
                <a:gd name="T7" fmla="*/ 0 h 56"/>
                <a:gd name="T8" fmla="*/ 1 w 72"/>
                <a:gd name="T9" fmla="*/ 0 h 56"/>
                <a:gd name="T10" fmla="*/ 1 w 72"/>
                <a:gd name="T11" fmla="*/ 1 h 56"/>
                <a:gd name="T12" fmla="*/ 1 w 72"/>
                <a:gd name="T13" fmla="*/ 1 h 56"/>
                <a:gd name="T14" fmla="*/ 1 w 72"/>
                <a:gd name="T15" fmla="*/ 1 h 56"/>
                <a:gd name="T16" fmla="*/ 0 w 72"/>
                <a:gd name="T17" fmla="*/ 1 h 56"/>
                <a:gd name="T18" fmla="*/ 1 w 72"/>
                <a:gd name="T19" fmla="*/ 1 h 56"/>
                <a:gd name="T20" fmla="*/ 1 w 72"/>
                <a:gd name="T21" fmla="*/ 1 h 56"/>
                <a:gd name="T22" fmla="*/ 1 w 72"/>
                <a:gd name="T23" fmla="*/ 1 h 56"/>
                <a:gd name="T24" fmla="*/ 1 w 72"/>
                <a:gd name="T25" fmla="*/ 1 h 56"/>
                <a:gd name="T26" fmla="*/ 1 w 72"/>
                <a:gd name="T27" fmla="*/ 1 h 56"/>
                <a:gd name="T28" fmla="*/ 1 w 72"/>
                <a:gd name="T29" fmla="*/ 1 h 56"/>
                <a:gd name="T30" fmla="*/ 1 w 72"/>
                <a:gd name="T31" fmla="*/ 1 h 56"/>
                <a:gd name="T32" fmla="*/ 1 w 72"/>
                <a:gd name="T33" fmla="*/ 1 h 56"/>
                <a:gd name="T34" fmla="*/ 1 w 72"/>
                <a:gd name="T35" fmla="*/ 1 h 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72" h="56">
                  <a:moveTo>
                    <a:pt x="72" y="10"/>
                  </a:moveTo>
                  <a:lnTo>
                    <a:pt x="67" y="0"/>
                  </a:lnTo>
                  <a:lnTo>
                    <a:pt x="63" y="0"/>
                  </a:lnTo>
                  <a:lnTo>
                    <a:pt x="53" y="0"/>
                  </a:lnTo>
                  <a:lnTo>
                    <a:pt x="40" y="0"/>
                  </a:lnTo>
                  <a:lnTo>
                    <a:pt x="26" y="2"/>
                  </a:lnTo>
                  <a:lnTo>
                    <a:pt x="13" y="7"/>
                  </a:lnTo>
                  <a:lnTo>
                    <a:pt x="3" y="15"/>
                  </a:lnTo>
                  <a:lnTo>
                    <a:pt x="0" y="25"/>
                  </a:lnTo>
                  <a:lnTo>
                    <a:pt x="6" y="41"/>
                  </a:lnTo>
                  <a:lnTo>
                    <a:pt x="17" y="54"/>
                  </a:lnTo>
                  <a:lnTo>
                    <a:pt x="29" y="56"/>
                  </a:lnTo>
                  <a:lnTo>
                    <a:pt x="39" y="53"/>
                  </a:lnTo>
                  <a:lnTo>
                    <a:pt x="49" y="44"/>
                  </a:lnTo>
                  <a:lnTo>
                    <a:pt x="59" y="33"/>
                  </a:lnTo>
                  <a:lnTo>
                    <a:pt x="66" y="22"/>
                  </a:lnTo>
                  <a:lnTo>
                    <a:pt x="71" y="14"/>
                  </a:lnTo>
                  <a:lnTo>
                    <a:pt x="72" y="1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15" name="Freeform 26"/>
            <p:cNvSpPr>
              <a:spLocks/>
            </p:cNvSpPr>
            <p:nvPr/>
          </p:nvSpPr>
          <p:spPr bwMode="auto">
            <a:xfrm>
              <a:off x="3361" y="2454"/>
              <a:ext cx="26" cy="37"/>
            </a:xfrm>
            <a:custGeom>
              <a:avLst/>
              <a:gdLst>
                <a:gd name="T0" fmla="*/ 0 w 53"/>
                <a:gd name="T1" fmla="*/ 0 h 72"/>
                <a:gd name="T2" fmla="*/ 0 w 53"/>
                <a:gd name="T3" fmla="*/ 0 h 72"/>
                <a:gd name="T4" fmla="*/ 0 w 53"/>
                <a:gd name="T5" fmla="*/ 1 h 72"/>
                <a:gd name="T6" fmla="*/ 0 w 53"/>
                <a:gd name="T7" fmla="*/ 1 h 72"/>
                <a:gd name="T8" fmla="*/ 0 w 53"/>
                <a:gd name="T9" fmla="*/ 1 h 72"/>
                <a:gd name="T10" fmla="*/ 0 w 53"/>
                <a:gd name="T11" fmla="*/ 1 h 72"/>
                <a:gd name="T12" fmla="*/ 0 w 53"/>
                <a:gd name="T13" fmla="*/ 1 h 72"/>
                <a:gd name="T14" fmla="*/ 0 w 53"/>
                <a:gd name="T15" fmla="*/ 1 h 72"/>
                <a:gd name="T16" fmla="*/ 0 w 53"/>
                <a:gd name="T17" fmla="*/ 1 h 72"/>
                <a:gd name="T18" fmla="*/ 0 w 53"/>
                <a:gd name="T19" fmla="*/ 1 h 72"/>
                <a:gd name="T20" fmla="*/ 0 w 53"/>
                <a:gd name="T21" fmla="*/ 1 h 72"/>
                <a:gd name="T22" fmla="*/ 0 w 53"/>
                <a:gd name="T23" fmla="*/ 1 h 72"/>
                <a:gd name="T24" fmla="*/ 0 w 53"/>
                <a:gd name="T25" fmla="*/ 1 h 72"/>
                <a:gd name="T26" fmla="*/ 0 w 53"/>
                <a:gd name="T27" fmla="*/ 1 h 72"/>
                <a:gd name="T28" fmla="*/ 0 w 53"/>
                <a:gd name="T29" fmla="*/ 1 h 72"/>
                <a:gd name="T30" fmla="*/ 0 w 53"/>
                <a:gd name="T31" fmla="*/ 1 h 72"/>
                <a:gd name="T32" fmla="*/ 0 w 53"/>
                <a:gd name="T33" fmla="*/ 1 h 72"/>
                <a:gd name="T34" fmla="*/ 0 w 53"/>
                <a:gd name="T35" fmla="*/ 0 h 7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53" h="72">
                  <a:moveTo>
                    <a:pt x="33" y="0"/>
                  </a:moveTo>
                  <a:lnTo>
                    <a:pt x="20" y="0"/>
                  </a:lnTo>
                  <a:lnTo>
                    <a:pt x="18" y="3"/>
                  </a:lnTo>
                  <a:lnTo>
                    <a:pt x="13" y="11"/>
                  </a:lnTo>
                  <a:lnTo>
                    <a:pt x="8" y="23"/>
                  </a:lnTo>
                  <a:lnTo>
                    <a:pt x="3" y="35"/>
                  </a:lnTo>
                  <a:lnTo>
                    <a:pt x="0" y="49"/>
                  </a:lnTo>
                  <a:lnTo>
                    <a:pt x="2" y="61"/>
                  </a:lnTo>
                  <a:lnTo>
                    <a:pt x="10" y="69"/>
                  </a:lnTo>
                  <a:lnTo>
                    <a:pt x="26" y="72"/>
                  </a:lnTo>
                  <a:lnTo>
                    <a:pt x="42" y="69"/>
                  </a:lnTo>
                  <a:lnTo>
                    <a:pt x="51" y="61"/>
                  </a:lnTo>
                  <a:lnTo>
                    <a:pt x="53" y="49"/>
                  </a:lnTo>
                  <a:lnTo>
                    <a:pt x="50" y="35"/>
                  </a:lnTo>
                  <a:lnTo>
                    <a:pt x="46" y="23"/>
                  </a:lnTo>
                  <a:lnTo>
                    <a:pt x="40" y="11"/>
                  </a:lnTo>
                  <a:lnTo>
                    <a:pt x="35" y="3"/>
                  </a:lnTo>
                  <a:lnTo>
                    <a:pt x="33" y="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16" name="Freeform 27"/>
            <p:cNvSpPr>
              <a:spLocks/>
            </p:cNvSpPr>
            <p:nvPr/>
          </p:nvSpPr>
          <p:spPr bwMode="auto">
            <a:xfrm>
              <a:off x="3381" y="2447"/>
              <a:ext cx="36" cy="28"/>
            </a:xfrm>
            <a:custGeom>
              <a:avLst/>
              <a:gdLst>
                <a:gd name="T0" fmla="*/ 1 w 71"/>
                <a:gd name="T1" fmla="*/ 0 h 56"/>
                <a:gd name="T2" fmla="*/ 0 w 71"/>
                <a:gd name="T3" fmla="*/ 1 h 56"/>
                <a:gd name="T4" fmla="*/ 1 w 71"/>
                <a:gd name="T5" fmla="*/ 1 h 56"/>
                <a:gd name="T6" fmla="*/ 1 w 71"/>
                <a:gd name="T7" fmla="*/ 1 h 56"/>
                <a:gd name="T8" fmla="*/ 1 w 71"/>
                <a:gd name="T9" fmla="*/ 1 h 56"/>
                <a:gd name="T10" fmla="*/ 1 w 71"/>
                <a:gd name="T11" fmla="*/ 1 h 56"/>
                <a:gd name="T12" fmla="*/ 1 w 71"/>
                <a:gd name="T13" fmla="*/ 1 h 56"/>
                <a:gd name="T14" fmla="*/ 1 w 71"/>
                <a:gd name="T15" fmla="*/ 1 h 56"/>
                <a:gd name="T16" fmla="*/ 1 w 71"/>
                <a:gd name="T17" fmla="*/ 1 h 56"/>
                <a:gd name="T18" fmla="*/ 1 w 71"/>
                <a:gd name="T19" fmla="*/ 1 h 56"/>
                <a:gd name="T20" fmla="*/ 1 w 71"/>
                <a:gd name="T21" fmla="*/ 1 h 56"/>
                <a:gd name="T22" fmla="*/ 1 w 71"/>
                <a:gd name="T23" fmla="*/ 1 h 56"/>
                <a:gd name="T24" fmla="*/ 1 w 71"/>
                <a:gd name="T25" fmla="*/ 1 h 56"/>
                <a:gd name="T26" fmla="*/ 1 w 71"/>
                <a:gd name="T27" fmla="*/ 1 h 56"/>
                <a:gd name="T28" fmla="*/ 1 w 71"/>
                <a:gd name="T29" fmla="*/ 0 h 56"/>
                <a:gd name="T30" fmla="*/ 1 w 71"/>
                <a:gd name="T31" fmla="*/ 0 h 56"/>
                <a:gd name="T32" fmla="*/ 1 w 71"/>
                <a:gd name="T33" fmla="*/ 0 h 56"/>
                <a:gd name="T34" fmla="*/ 1 w 71"/>
                <a:gd name="T35" fmla="*/ 0 h 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71" h="56">
                  <a:moveTo>
                    <a:pt x="6" y="0"/>
                  </a:moveTo>
                  <a:lnTo>
                    <a:pt x="0" y="10"/>
                  </a:lnTo>
                  <a:lnTo>
                    <a:pt x="1" y="14"/>
                  </a:lnTo>
                  <a:lnTo>
                    <a:pt x="7" y="22"/>
                  </a:lnTo>
                  <a:lnTo>
                    <a:pt x="14" y="33"/>
                  </a:lnTo>
                  <a:lnTo>
                    <a:pt x="23" y="44"/>
                  </a:lnTo>
                  <a:lnTo>
                    <a:pt x="32" y="53"/>
                  </a:lnTo>
                  <a:lnTo>
                    <a:pt x="44" y="56"/>
                  </a:lnTo>
                  <a:lnTo>
                    <a:pt x="55" y="54"/>
                  </a:lnTo>
                  <a:lnTo>
                    <a:pt x="66" y="41"/>
                  </a:lnTo>
                  <a:lnTo>
                    <a:pt x="71" y="25"/>
                  </a:lnTo>
                  <a:lnTo>
                    <a:pt x="68" y="15"/>
                  </a:lnTo>
                  <a:lnTo>
                    <a:pt x="59" y="7"/>
                  </a:lnTo>
                  <a:lnTo>
                    <a:pt x="46" y="2"/>
                  </a:lnTo>
                  <a:lnTo>
                    <a:pt x="32" y="0"/>
                  </a:lnTo>
                  <a:lnTo>
                    <a:pt x="20" y="0"/>
                  </a:lnTo>
                  <a:lnTo>
                    <a:pt x="9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17" name="Freeform 28"/>
            <p:cNvSpPr>
              <a:spLocks/>
            </p:cNvSpPr>
            <p:nvPr/>
          </p:nvSpPr>
          <p:spPr bwMode="auto">
            <a:xfrm>
              <a:off x="3380" y="2414"/>
              <a:ext cx="37" cy="28"/>
            </a:xfrm>
            <a:custGeom>
              <a:avLst/>
              <a:gdLst>
                <a:gd name="T0" fmla="*/ 0 w 72"/>
                <a:gd name="T1" fmla="*/ 0 h 57"/>
                <a:gd name="T2" fmla="*/ 1 w 72"/>
                <a:gd name="T3" fmla="*/ 0 h 57"/>
                <a:gd name="T4" fmla="*/ 1 w 72"/>
                <a:gd name="T5" fmla="*/ 0 h 57"/>
                <a:gd name="T6" fmla="*/ 1 w 72"/>
                <a:gd name="T7" fmla="*/ 0 h 57"/>
                <a:gd name="T8" fmla="*/ 1 w 72"/>
                <a:gd name="T9" fmla="*/ 0 h 57"/>
                <a:gd name="T10" fmla="*/ 1 w 72"/>
                <a:gd name="T11" fmla="*/ 0 h 57"/>
                <a:gd name="T12" fmla="*/ 1 w 72"/>
                <a:gd name="T13" fmla="*/ 0 h 57"/>
                <a:gd name="T14" fmla="*/ 1 w 72"/>
                <a:gd name="T15" fmla="*/ 0 h 57"/>
                <a:gd name="T16" fmla="*/ 1 w 72"/>
                <a:gd name="T17" fmla="*/ 0 h 57"/>
                <a:gd name="T18" fmla="*/ 1 w 72"/>
                <a:gd name="T19" fmla="*/ 0 h 57"/>
                <a:gd name="T20" fmla="*/ 1 w 72"/>
                <a:gd name="T21" fmla="*/ 0 h 57"/>
                <a:gd name="T22" fmla="*/ 1 w 72"/>
                <a:gd name="T23" fmla="*/ 0 h 57"/>
                <a:gd name="T24" fmla="*/ 1 w 72"/>
                <a:gd name="T25" fmla="*/ 0 h 57"/>
                <a:gd name="T26" fmla="*/ 1 w 72"/>
                <a:gd name="T27" fmla="*/ 0 h 57"/>
                <a:gd name="T28" fmla="*/ 1 w 72"/>
                <a:gd name="T29" fmla="*/ 0 h 57"/>
                <a:gd name="T30" fmla="*/ 1 w 72"/>
                <a:gd name="T31" fmla="*/ 0 h 57"/>
                <a:gd name="T32" fmla="*/ 1 w 72"/>
                <a:gd name="T33" fmla="*/ 0 h 57"/>
                <a:gd name="T34" fmla="*/ 0 w 72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72" h="57">
                  <a:moveTo>
                    <a:pt x="0" y="46"/>
                  </a:moveTo>
                  <a:lnTo>
                    <a:pt x="6" y="57"/>
                  </a:lnTo>
                  <a:lnTo>
                    <a:pt x="9" y="57"/>
                  </a:lnTo>
                  <a:lnTo>
                    <a:pt x="19" y="57"/>
                  </a:lnTo>
                  <a:lnTo>
                    <a:pt x="32" y="57"/>
                  </a:lnTo>
                  <a:lnTo>
                    <a:pt x="47" y="54"/>
                  </a:lnTo>
                  <a:lnTo>
                    <a:pt x="60" y="50"/>
                  </a:lnTo>
                  <a:lnTo>
                    <a:pt x="69" y="43"/>
                  </a:lnTo>
                  <a:lnTo>
                    <a:pt x="72" y="31"/>
                  </a:lnTo>
                  <a:lnTo>
                    <a:pt x="67" y="16"/>
                  </a:lnTo>
                  <a:lnTo>
                    <a:pt x="55" y="4"/>
                  </a:lnTo>
                  <a:lnTo>
                    <a:pt x="44" y="0"/>
                  </a:lnTo>
                  <a:lnTo>
                    <a:pt x="33" y="4"/>
                  </a:lnTo>
                  <a:lnTo>
                    <a:pt x="23" y="13"/>
                  </a:lnTo>
                  <a:lnTo>
                    <a:pt x="14" y="23"/>
                  </a:lnTo>
                  <a:lnTo>
                    <a:pt x="7" y="35"/>
                  </a:lnTo>
                  <a:lnTo>
                    <a:pt x="1" y="43"/>
                  </a:lnTo>
                  <a:lnTo>
                    <a:pt x="0" y="46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18" name="Freeform 29"/>
            <p:cNvSpPr>
              <a:spLocks/>
            </p:cNvSpPr>
            <p:nvPr/>
          </p:nvSpPr>
          <p:spPr bwMode="auto">
            <a:xfrm>
              <a:off x="2672" y="2420"/>
              <a:ext cx="11" cy="12"/>
            </a:xfrm>
            <a:custGeom>
              <a:avLst/>
              <a:gdLst>
                <a:gd name="T0" fmla="*/ 0 w 23"/>
                <a:gd name="T1" fmla="*/ 1 h 24"/>
                <a:gd name="T2" fmla="*/ 0 w 23"/>
                <a:gd name="T3" fmla="*/ 1 h 24"/>
                <a:gd name="T4" fmla="*/ 0 w 23"/>
                <a:gd name="T5" fmla="*/ 1 h 24"/>
                <a:gd name="T6" fmla="*/ 0 w 23"/>
                <a:gd name="T7" fmla="*/ 1 h 24"/>
                <a:gd name="T8" fmla="*/ 0 w 23"/>
                <a:gd name="T9" fmla="*/ 1 h 24"/>
                <a:gd name="T10" fmla="*/ 0 w 23"/>
                <a:gd name="T11" fmla="*/ 1 h 24"/>
                <a:gd name="T12" fmla="*/ 0 w 23"/>
                <a:gd name="T13" fmla="*/ 1 h 24"/>
                <a:gd name="T14" fmla="*/ 0 w 23"/>
                <a:gd name="T15" fmla="*/ 1 h 24"/>
                <a:gd name="T16" fmla="*/ 0 w 23"/>
                <a:gd name="T17" fmla="*/ 0 h 24"/>
                <a:gd name="T18" fmla="*/ 0 w 23"/>
                <a:gd name="T19" fmla="*/ 1 h 24"/>
                <a:gd name="T20" fmla="*/ 0 w 23"/>
                <a:gd name="T21" fmla="*/ 1 h 24"/>
                <a:gd name="T22" fmla="*/ 0 w 23"/>
                <a:gd name="T23" fmla="*/ 1 h 24"/>
                <a:gd name="T24" fmla="*/ 0 w 23"/>
                <a:gd name="T25" fmla="*/ 1 h 24"/>
                <a:gd name="T26" fmla="*/ 0 w 23"/>
                <a:gd name="T27" fmla="*/ 1 h 24"/>
                <a:gd name="T28" fmla="*/ 0 w 23"/>
                <a:gd name="T29" fmla="*/ 1 h 24"/>
                <a:gd name="T30" fmla="*/ 0 w 23"/>
                <a:gd name="T31" fmla="*/ 1 h 24"/>
                <a:gd name="T32" fmla="*/ 0 w 23"/>
                <a:gd name="T33" fmla="*/ 1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23" h="24">
                  <a:moveTo>
                    <a:pt x="12" y="24"/>
                  </a:moveTo>
                  <a:lnTo>
                    <a:pt x="7" y="23"/>
                  </a:lnTo>
                  <a:lnTo>
                    <a:pt x="4" y="20"/>
                  </a:lnTo>
                  <a:lnTo>
                    <a:pt x="1" y="17"/>
                  </a:lnTo>
                  <a:lnTo>
                    <a:pt x="0" y="12"/>
                  </a:lnTo>
                  <a:lnTo>
                    <a:pt x="1" y="8"/>
                  </a:lnTo>
                  <a:lnTo>
                    <a:pt x="4" y="3"/>
                  </a:lnTo>
                  <a:lnTo>
                    <a:pt x="7" y="1"/>
                  </a:lnTo>
                  <a:lnTo>
                    <a:pt x="12" y="0"/>
                  </a:lnTo>
                  <a:lnTo>
                    <a:pt x="16" y="1"/>
                  </a:lnTo>
                  <a:lnTo>
                    <a:pt x="20" y="3"/>
                  </a:lnTo>
                  <a:lnTo>
                    <a:pt x="22" y="8"/>
                  </a:lnTo>
                  <a:lnTo>
                    <a:pt x="23" y="12"/>
                  </a:lnTo>
                  <a:lnTo>
                    <a:pt x="22" y="17"/>
                  </a:lnTo>
                  <a:lnTo>
                    <a:pt x="20" y="20"/>
                  </a:lnTo>
                  <a:lnTo>
                    <a:pt x="16" y="23"/>
                  </a:lnTo>
                  <a:lnTo>
                    <a:pt x="12" y="24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19" name="Freeform 30"/>
            <p:cNvSpPr>
              <a:spLocks/>
            </p:cNvSpPr>
            <p:nvPr/>
          </p:nvSpPr>
          <p:spPr bwMode="auto">
            <a:xfrm>
              <a:off x="2664" y="2381"/>
              <a:ext cx="26" cy="36"/>
            </a:xfrm>
            <a:custGeom>
              <a:avLst/>
              <a:gdLst>
                <a:gd name="T0" fmla="*/ 1 w 52"/>
                <a:gd name="T1" fmla="*/ 0 h 73"/>
                <a:gd name="T2" fmla="*/ 1 w 52"/>
                <a:gd name="T3" fmla="*/ 0 h 73"/>
                <a:gd name="T4" fmla="*/ 1 w 52"/>
                <a:gd name="T5" fmla="*/ 0 h 73"/>
                <a:gd name="T6" fmla="*/ 1 w 52"/>
                <a:gd name="T7" fmla="*/ 0 h 73"/>
                <a:gd name="T8" fmla="*/ 1 w 52"/>
                <a:gd name="T9" fmla="*/ 0 h 73"/>
                <a:gd name="T10" fmla="*/ 1 w 52"/>
                <a:gd name="T11" fmla="*/ 0 h 73"/>
                <a:gd name="T12" fmla="*/ 1 w 52"/>
                <a:gd name="T13" fmla="*/ 0 h 73"/>
                <a:gd name="T14" fmla="*/ 1 w 52"/>
                <a:gd name="T15" fmla="*/ 0 h 73"/>
                <a:gd name="T16" fmla="*/ 1 w 52"/>
                <a:gd name="T17" fmla="*/ 0 h 73"/>
                <a:gd name="T18" fmla="*/ 1 w 52"/>
                <a:gd name="T19" fmla="*/ 0 h 73"/>
                <a:gd name="T20" fmla="*/ 1 w 52"/>
                <a:gd name="T21" fmla="*/ 0 h 73"/>
                <a:gd name="T22" fmla="*/ 1 w 52"/>
                <a:gd name="T23" fmla="*/ 0 h 73"/>
                <a:gd name="T24" fmla="*/ 0 w 52"/>
                <a:gd name="T25" fmla="*/ 0 h 73"/>
                <a:gd name="T26" fmla="*/ 1 w 52"/>
                <a:gd name="T27" fmla="*/ 0 h 73"/>
                <a:gd name="T28" fmla="*/ 1 w 52"/>
                <a:gd name="T29" fmla="*/ 0 h 73"/>
                <a:gd name="T30" fmla="*/ 1 w 52"/>
                <a:gd name="T31" fmla="*/ 0 h 73"/>
                <a:gd name="T32" fmla="*/ 1 w 52"/>
                <a:gd name="T33" fmla="*/ 0 h 73"/>
                <a:gd name="T34" fmla="*/ 1 w 52"/>
                <a:gd name="T35" fmla="*/ 0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52" h="73">
                  <a:moveTo>
                    <a:pt x="20" y="73"/>
                  </a:moveTo>
                  <a:lnTo>
                    <a:pt x="31" y="73"/>
                  </a:lnTo>
                  <a:lnTo>
                    <a:pt x="34" y="69"/>
                  </a:lnTo>
                  <a:lnTo>
                    <a:pt x="38" y="61"/>
                  </a:lnTo>
                  <a:lnTo>
                    <a:pt x="44" y="50"/>
                  </a:lnTo>
                  <a:lnTo>
                    <a:pt x="50" y="36"/>
                  </a:lnTo>
                  <a:lnTo>
                    <a:pt x="52" y="23"/>
                  </a:lnTo>
                  <a:lnTo>
                    <a:pt x="51" y="12"/>
                  </a:lnTo>
                  <a:lnTo>
                    <a:pt x="43" y="4"/>
                  </a:lnTo>
                  <a:lnTo>
                    <a:pt x="27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3" y="61"/>
                  </a:lnTo>
                  <a:lnTo>
                    <a:pt x="17" y="69"/>
                  </a:lnTo>
                  <a:lnTo>
                    <a:pt x="20" y="73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20" name="Freeform 31"/>
            <p:cNvSpPr>
              <a:spLocks/>
            </p:cNvSpPr>
            <p:nvPr/>
          </p:nvSpPr>
          <p:spPr bwMode="auto">
            <a:xfrm>
              <a:off x="2664" y="2381"/>
              <a:ext cx="26" cy="36"/>
            </a:xfrm>
            <a:custGeom>
              <a:avLst/>
              <a:gdLst>
                <a:gd name="T0" fmla="*/ 1 w 52"/>
                <a:gd name="T1" fmla="*/ 0 h 73"/>
                <a:gd name="T2" fmla="*/ 1 w 52"/>
                <a:gd name="T3" fmla="*/ 0 h 73"/>
                <a:gd name="T4" fmla="*/ 1 w 52"/>
                <a:gd name="T5" fmla="*/ 0 h 73"/>
                <a:gd name="T6" fmla="*/ 1 w 52"/>
                <a:gd name="T7" fmla="*/ 0 h 73"/>
                <a:gd name="T8" fmla="*/ 1 w 52"/>
                <a:gd name="T9" fmla="*/ 0 h 73"/>
                <a:gd name="T10" fmla="*/ 1 w 52"/>
                <a:gd name="T11" fmla="*/ 0 h 73"/>
                <a:gd name="T12" fmla="*/ 1 w 52"/>
                <a:gd name="T13" fmla="*/ 0 h 73"/>
                <a:gd name="T14" fmla="*/ 1 w 52"/>
                <a:gd name="T15" fmla="*/ 0 h 73"/>
                <a:gd name="T16" fmla="*/ 1 w 52"/>
                <a:gd name="T17" fmla="*/ 0 h 73"/>
                <a:gd name="T18" fmla="*/ 1 w 52"/>
                <a:gd name="T19" fmla="*/ 0 h 73"/>
                <a:gd name="T20" fmla="*/ 1 w 52"/>
                <a:gd name="T21" fmla="*/ 0 h 73"/>
                <a:gd name="T22" fmla="*/ 1 w 52"/>
                <a:gd name="T23" fmla="*/ 0 h 73"/>
                <a:gd name="T24" fmla="*/ 0 w 52"/>
                <a:gd name="T25" fmla="*/ 0 h 73"/>
                <a:gd name="T26" fmla="*/ 1 w 52"/>
                <a:gd name="T27" fmla="*/ 0 h 73"/>
                <a:gd name="T28" fmla="*/ 1 w 52"/>
                <a:gd name="T29" fmla="*/ 0 h 73"/>
                <a:gd name="T30" fmla="*/ 1 w 52"/>
                <a:gd name="T31" fmla="*/ 0 h 73"/>
                <a:gd name="T32" fmla="*/ 1 w 52"/>
                <a:gd name="T33" fmla="*/ 0 h 73"/>
                <a:gd name="T34" fmla="*/ 1 w 52"/>
                <a:gd name="T35" fmla="*/ 0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52" h="73">
                  <a:moveTo>
                    <a:pt x="20" y="73"/>
                  </a:moveTo>
                  <a:lnTo>
                    <a:pt x="31" y="73"/>
                  </a:lnTo>
                  <a:lnTo>
                    <a:pt x="34" y="69"/>
                  </a:lnTo>
                  <a:lnTo>
                    <a:pt x="38" y="61"/>
                  </a:lnTo>
                  <a:lnTo>
                    <a:pt x="44" y="50"/>
                  </a:lnTo>
                  <a:lnTo>
                    <a:pt x="50" y="36"/>
                  </a:lnTo>
                  <a:lnTo>
                    <a:pt x="52" y="23"/>
                  </a:lnTo>
                  <a:lnTo>
                    <a:pt x="51" y="12"/>
                  </a:lnTo>
                  <a:lnTo>
                    <a:pt x="43" y="4"/>
                  </a:lnTo>
                  <a:lnTo>
                    <a:pt x="27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3" y="61"/>
                  </a:lnTo>
                  <a:lnTo>
                    <a:pt x="17" y="69"/>
                  </a:lnTo>
                  <a:lnTo>
                    <a:pt x="20" y="73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21" name="Freeform 32"/>
            <p:cNvSpPr>
              <a:spLocks/>
            </p:cNvSpPr>
            <p:nvPr/>
          </p:nvSpPr>
          <p:spPr bwMode="auto">
            <a:xfrm>
              <a:off x="2635" y="2396"/>
              <a:ext cx="35" cy="28"/>
            </a:xfrm>
            <a:custGeom>
              <a:avLst/>
              <a:gdLst>
                <a:gd name="T0" fmla="*/ 0 w 72"/>
                <a:gd name="T1" fmla="*/ 0 h 58"/>
                <a:gd name="T2" fmla="*/ 0 w 72"/>
                <a:gd name="T3" fmla="*/ 0 h 58"/>
                <a:gd name="T4" fmla="*/ 0 w 72"/>
                <a:gd name="T5" fmla="*/ 0 h 58"/>
                <a:gd name="T6" fmla="*/ 0 w 72"/>
                <a:gd name="T7" fmla="*/ 0 h 58"/>
                <a:gd name="T8" fmla="*/ 0 w 72"/>
                <a:gd name="T9" fmla="*/ 0 h 58"/>
                <a:gd name="T10" fmla="*/ 0 w 72"/>
                <a:gd name="T11" fmla="*/ 0 h 58"/>
                <a:gd name="T12" fmla="*/ 0 w 72"/>
                <a:gd name="T13" fmla="*/ 0 h 58"/>
                <a:gd name="T14" fmla="*/ 0 w 72"/>
                <a:gd name="T15" fmla="*/ 0 h 58"/>
                <a:gd name="T16" fmla="*/ 0 w 72"/>
                <a:gd name="T17" fmla="*/ 0 h 58"/>
                <a:gd name="T18" fmla="*/ 0 w 72"/>
                <a:gd name="T19" fmla="*/ 0 h 58"/>
                <a:gd name="T20" fmla="*/ 0 w 72"/>
                <a:gd name="T21" fmla="*/ 0 h 58"/>
                <a:gd name="T22" fmla="*/ 0 w 72"/>
                <a:gd name="T23" fmla="*/ 0 h 58"/>
                <a:gd name="T24" fmla="*/ 0 w 72"/>
                <a:gd name="T25" fmla="*/ 0 h 58"/>
                <a:gd name="T26" fmla="*/ 0 w 72"/>
                <a:gd name="T27" fmla="*/ 0 h 58"/>
                <a:gd name="T28" fmla="*/ 0 w 72"/>
                <a:gd name="T29" fmla="*/ 0 h 58"/>
                <a:gd name="T30" fmla="*/ 0 w 72"/>
                <a:gd name="T31" fmla="*/ 0 h 58"/>
                <a:gd name="T32" fmla="*/ 0 w 72"/>
                <a:gd name="T33" fmla="*/ 0 h 58"/>
                <a:gd name="T34" fmla="*/ 0 w 72"/>
                <a:gd name="T35" fmla="*/ 0 h 5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72" h="58">
                  <a:moveTo>
                    <a:pt x="66" y="58"/>
                  </a:moveTo>
                  <a:lnTo>
                    <a:pt x="72" y="47"/>
                  </a:lnTo>
                  <a:lnTo>
                    <a:pt x="71" y="44"/>
                  </a:lnTo>
                  <a:lnTo>
                    <a:pt x="65" y="36"/>
                  </a:lnTo>
                  <a:lnTo>
                    <a:pt x="58" y="24"/>
                  </a:lnTo>
                  <a:lnTo>
                    <a:pt x="50" y="14"/>
                  </a:lnTo>
                  <a:lnTo>
                    <a:pt x="40" y="5"/>
                  </a:lnTo>
                  <a:lnTo>
                    <a:pt x="28" y="0"/>
                  </a:lnTo>
                  <a:lnTo>
                    <a:pt x="16" y="3"/>
                  </a:lnTo>
                  <a:lnTo>
                    <a:pt x="6" y="15"/>
                  </a:lnTo>
                  <a:lnTo>
                    <a:pt x="0" y="31"/>
                  </a:lnTo>
                  <a:lnTo>
                    <a:pt x="4" y="43"/>
                  </a:lnTo>
                  <a:lnTo>
                    <a:pt x="12" y="51"/>
                  </a:lnTo>
                  <a:lnTo>
                    <a:pt x="26" y="56"/>
                  </a:lnTo>
                  <a:lnTo>
                    <a:pt x="40" y="58"/>
                  </a:lnTo>
                  <a:lnTo>
                    <a:pt x="52" y="58"/>
                  </a:lnTo>
                  <a:lnTo>
                    <a:pt x="63" y="58"/>
                  </a:lnTo>
                  <a:lnTo>
                    <a:pt x="66" y="58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22" name="Freeform 33"/>
            <p:cNvSpPr>
              <a:spLocks/>
            </p:cNvSpPr>
            <p:nvPr/>
          </p:nvSpPr>
          <p:spPr bwMode="auto">
            <a:xfrm>
              <a:off x="2635" y="2428"/>
              <a:ext cx="35" cy="29"/>
            </a:xfrm>
            <a:custGeom>
              <a:avLst/>
              <a:gdLst>
                <a:gd name="T0" fmla="*/ 0 w 72"/>
                <a:gd name="T1" fmla="*/ 1 h 56"/>
                <a:gd name="T2" fmla="*/ 0 w 72"/>
                <a:gd name="T3" fmla="*/ 0 h 56"/>
                <a:gd name="T4" fmla="*/ 0 w 72"/>
                <a:gd name="T5" fmla="*/ 0 h 56"/>
                <a:gd name="T6" fmla="*/ 0 w 72"/>
                <a:gd name="T7" fmla="*/ 0 h 56"/>
                <a:gd name="T8" fmla="*/ 0 w 72"/>
                <a:gd name="T9" fmla="*/ 0 h 56"/>
                <a:gd name="T10" fmla="*/ 0 w 72"/>
                <a:gd name="T11" fmla="*/ 1 h 56"/>
                <a:gd name="T12" fmla="*/ 0 w 72"/>
                <a:gd name="T13" fmla="*/ 1 h 56"/>
                <a:gd name="T14" fmla="*/ 0 w 72"/>
                <a:gd name="T15" fmla="*/ 1 h 56"/>
                <a:gd name="T16" fmla="*/ 0 w 72"/>
                <a:gd name="T17" fmla="*/ 1 h 56"/>
                <a:gd name="T18" fmla="*/ 0 w 72"/>
                <a:gd name="T19" fmla="*/ 1 h 56"/>
                <a:gd name="T20" fmla="*/ 0 w 72"/>
                <a:gd name="T21" fmla="*/ 1 h 56"/>
                <a:gd name="T22" fmla="*/ 0 w 72"/>
                <a:gd name="T23" fmla="*/ 1 h 56"/>
                <a:gd name="T24" fmla="*/ 0 w 72"/>
                <a:gd name="T25" fmla="*/ 1 h 56"/>
                <a:gd name="T26" fmla="*/ 0 w 72"/>
                <a:gd name="T27" fmla="*/ 1 h 56"/>
                <a:gd name="T28" fmla="*/ 0 w 72"/>
                <a:gd name="T29" fmla="*/ 1 h 56"/>
                <a:gd name="T30" fmla="*/ 0 w 72"/>
                <a:gd name="T31" fmla="*/ 1 h 56"/>
                <a:gd name="T32" fmla="*/ 0 w 72"/>
                <a:gd name="T33" fmla="*/ 1 h 56"/>
                <a:gd name="T34" fmla="*/ 0 w 72"/>
                <a:gd name="T35" fmla="*/ 1 h 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72" h="56">
                  <a:moveTo>
                    <a:pt x="72" y="10"/>
                  </a:moveTo>
                  <a:lnTo>
                    <a:pt x="66" y="0"/>
                  </a:lnTo>
                  <a:lnTo>
                    <a:pt x="63" y="0"/>
                  </a:lnTo>
                  <a:lnTo>
                    <a:pt x="53" y="0"/>
                  </a:lnTo>
                  <a:lnTo>
                    <a:pt x="40" y="0"/>
                  </a:lnTo>
                  <a:lnTo>
                    <a:pt x="26" y="2"/>
                  </a:lnTo>
                  <a:lnTo>
                    <a:pt x="13" y="7"/>
                  </a:lnTo>
                  <a:lnTo>
                    <a:pt x="4" y="14"/>
                  </a:lnTo>
                  <a:lnTo>
                    <a:pt x="0" y="25"/>
                  </a:lnTo>
                  <a:lnTo>
                    <a:pt x="6" y="40"/>
                  </a:lnTo>
                  <a:lnTo>
                    <a:pt x="16" y="53"/>
                  </a:lnTo>
                  <a:lnTo>
                    <a:pt x="28" y="56"/>
                  </a:lnTo>
                  <a:lnTo>
                    <a:pt x="40" y="53"/>
                  </a:lnTo>
                  <a:lnTo>
                    <a:pt x="50" y="44"/>
                  </a:lnTo>
                  <a:lnTo>
                    <a:pt x="58" y="33"/>
                  </a:lnTo>
                  <a:lnTo>
                    <a:pt x="65" y="22"/>
                  </a:lnTo>
                  <a:lnTo>
                    <a:pt x="71" y="14"/>
                  </a:lnTo>
                  <a:lnTo>
                    <a:pt x="72" y="1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23" name="Freeform 34"/>
            <p:cNvSpPr>
              <a:spLocks/>
            </p:cNvSpPr>
            <p:nvPr/>
          </p:nvSpPr>
          <p:spPr bwMode="auto">
            <a:xfrm>
              <a:off x="2664" y="2435"/>
              <a:ext cx="27" cy="37"/>
            </a:xfrm>
            <a:custGeom>
              <a:avLst/>
              <a:gdLst>
                <a:gd name="T0" fmla="*/ 1 w 53"/>
                <a:gd name="T1" fmla="*/ 0 h 72"/>
                <a:gd name="T2" fmla="*/ 1 w 53"/>
                <a:gd name="T3" fmla="*/ 0 h 72"/>
                <a:gd name="T4" fmla="*/ 1 w 53"/>
                <a:gd name="T5" fmla="*/ 1 h 72"/>
                <a:gd name="T6" fmla="*/ 1 w 53"/>
                <a:gd name="T7" fmla="*/ 1 h 72"/>
                <a:gd name="T8" fmla="*/ 1 w 53"/>
                <a:gd name="T9" fmla="*/ 1 h 72"/>
                <a:gd name="T10" fmla="*/ 1 w 53"/>
                <a:gd name="T11" fmla="*/ 1 h 72"/>
                <a:gd name="T12" fmla="*/ 0 w 53"/>
                <a:gd name="T13" fmla="*/ 1 h 72"/>
                <a:gd name="T14" fmla="*/ 1 w 53"/>
                <a:gd name="T15" fmla="*/ 1 h 72"/>
                <a:gd name="T16" fmla="*/ 1 w 53"/>
                <a:gd name="T17" fmla="*/ 1 h 72"/>
                <a:gd name="T18" fmla="*/ 1 w 53"/>
                <a:gd name="T19" fmla="*/ 1 h 72"/>
                <a:gd name="T20" fmla="*/ 1 w 53"/>
                <a:gd name="T21" fmla="*/ 1 h 72"/>
                <a:gd name="T22" fmla="*/ 1 w 53"/>
                <a:gd name="T23" fmla="*/ 1 h 72"/>
                <a:gd name="T24" fmla="*/ 1 w 53"/>
                <a:gd name="T25" fmla="*/ 1 h 72"/>
                <a:gd name="T26" fmla="*/ 1 w 53"/>
                <a:gd name="T27" fmla="*/ 1 h 72"/>
                <a:gd name="T28" fmla="*/ 1 w 53"/>
                <a:gd name="T29" fmla="*/ 1 h 72"/>
                <a:gd name="T30" fmla="*/ 1 w 53"/>
                <a:gd name="T31" fmla="*/ 1 h 72"/>
                <a:gd name="T32" fmla="*/ 1 w 53"/>
                <a:gd name="T33" fmla="*/ 1 h 72"/>
                <a:gd name="T34" fmla="*/ 1 w 53"/>
                <a:gd name="T35" fmla="*/ 0 h 7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53" h="72">
                  <a:moveTo>
                    <a:pt x="32" y="0"/>
                  </a:moveTo>
                  <a:lnTo>
                    <a:pt x="21" y="0"/>
                  </a:lnTo>
                  <a:lnTo>
                    <a:pt x="19" y="3"/>
                  </a:lnTo>
                  <a:lnTo>
                    <a:pt x="14" y="11"/>
                  </a:lnTo>
                  <a:lnTo>
                    <a:pt x="8" y="23"/>
                  </a:lnTo>
                  <a:lnTo>
                    <a:pt x="2" y="35"/>
                  </a:lnTo>
                  <a:lnTo>
                    <a:pt x="0" y="49"/>
                  </a:lnTo>
                  <a:lnTo>
                    <a:pt x="2" y="61"/>
                  </a:lnTo>
                  <a:lnTo>
                    <a:pt x="10" y="69"/>
                  </a:lnTo>
                  <a:lnTo>
                    <a:pt x="27" y="72"/>
                  </a:lnTo>
                  <a:lnTo>
                    <a:pt x="43" y="69"/>
                  </a:lnTo>
                  <a:lnTo>
                    <a:pt x="51" y="61"/>
                  </a:lnTo>
                  <a:lnTo>
                    <a:pt x="53" y="49"/>
                  </a:lnTo>
                  <a:lnTo>
                    <a:pt x="51" y="35"/>
                  </a:lnTo>
                  <a:lnTo>
                    <a:pt x="45" y="23"/>
                  </a:lnTo>
                  <a:lnTo>
                    <a:pt x="39" y="11"/>
                  </a:lnTo>
                  <a:lnTo>
                    <a:pt x="35" y="3"/>
                  </a:lnTo>
                  <a:lnTo>
                    <a:pt x="32" y="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24" name="Freeform 35"/>
            <p:cNvSpPr>
              <a:spLocks/>
            </p:cNvSpPr>
            <p:nvPr/>
          </p:nvSpPr>
          <p:spPr bwMode="auto">
            <a:xfrm>
              <a:off x="2684" y="2428"/>
              <a:ext cx="35" cy="29"/>
            </a:xfrm>
            <a:custGeom>
              <a:avLst/>
              <a:gdLst>
                <a:gd name="T0" fmla="*/ 0 w 72"/>
                <a:gd name="T1" fmla="*/ 0 h 57"/>
                <a:gd name="T2" fmla="*/ 0 w 72"/>
                <a:gd name="T3" fmla="*/ 1 h 57"/>
                <a:gd name="T4" fmla="*/ 0 w 72"/>
                <a:gd name="T5" fmla="*/ 1 h 57"/>
                <a:gd name="T6" fmla="*/ 0 w 72"/>
                <a:gd name="T7" fmla="*/ 1 h 57"/>
                <a:gd name="T8" fmla="*/ 0 w 72"/>
                <a:gd name="T9" fmla="*/ 1 h 57"/>
                <a:gd name="T10" fmla="*/ 0 w 72"/>
                <a:gd name="T11" fmla="*/ 1 h 57"/>
                <a:gd name="T12" fmla="*/ 0 w 72"/>
                <a:gd name="T13" fmla="*/ 1 h 57"/>
                <a:gd name="T14" fmla="*/ 0 w 72"/>
                <a:gd name="T15" fmla="*/ 1 h 57"/>
                <a:gd name="T16" fmla="*/ 0 w 72"/>
                <a:gd name="T17" fmla="*/ 1 h 57"/>
                <a:gd name="T18" fmla="*/ 0 w 72"/>
                <a:gd name="T19" fmla="*/ 1 h 57"/>
                <a:gd name="T20" fmla="*/ 0 w 72"/>
                <a:gd name="T21" fmla="*/ 1 h 57"/>
                <a:gd name="T22" fmla="*/ 0 w 72"/>
                <a:gd name="T23" fmla="*/ 1 h 57"/>
                <a:gd name="T24" fmla="*/ 0 w 72"/>
                <a:gd name="T25" fmla="*/ 1 h 57"/>
                <a:gd name="T26" fmla="*/ 0 w 72"/>
                <a:gd name="T27" fmla="*/ 1 h 57"/>
                <a:gd name="T28" fmla="*/ 0 w 72"/>
                <a:gd name="T29" fmla="*/ 0 h 57"/>
                <a:gd name="T30" fmla="*/ 0 w 72"/>
                <a:gd name="T31" fmla="*/ 0 h 57"/>
                <a:gd name="T32" fmla="*/ 0 w 72"/>
                <a:gd name="T33" fmla="*/ 0 h 57"/>
                <a:gd name="T34" fmla="*/ 0 w 72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72" h="57">
                  <a:moveTo>
                    <a:pt x="6" y="0"/>
                  </a:moveTo>
                  <a:lnTo>
                    <a:pt x="0" y="10"/>
                  </a:lnTo>
                  <a:lnTo>
                    <a:pt x="1" y="14"/>
                  </a:lnTo>
                  <a:lnTo>
                    <a:pt x="7" y="22"/>
                  </a:lnTo>
                  <a:lnTo>
                    <a:pt x="14" y="33"/>
                  </a:lnTo>
                  <a:lnTo>
                    <a:pt x="23" y="43"/>
                  </a:lnTo>
                  <a:lnTo>
                    <a:pt x="33" y="53"/>
                  </a:lnTo>
                  <a:lnTo>
                    <a:pt x="44" y="57"/>
                  </a:lnTo>
                  <a:lnTo>
                    <a:pt x="56" y="55"/>
                  </a:lnTo>
                  <a:lnTo>
                    <a:pt x="66" y="42"/>
                  </a:lnTo>
                  <a:lnTo>
                    <a:pt x="72" y="26"/>
                  </a:lnTo>
                  <a:lnTo>
                    <a:pt x="68" y="15"/>
                  </a:lnTo>
                  <a:lnTo>
                    <a:pt x="60" y="7"/>
                  </a:lnTo>
                  <a:lnTo>
                    <a:pt x="46" y="2"/>
                  </a:lnTo>
                  <a:lnTo>
                    <a:pt x="33" y="0"/>
                  </a:lnTo>
                  <a:lnTo>
                    <a:pt x="20" y="0"/>
                  </a:lnTo>
                  <a:lnTo>
                    <a:pt x="9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25" name="Freeform 36"/>
            <p:cNvSpPr>
              <a:spLocks/>
            </p:cNvSpPr>
            <p:nvPr/>
          </p:nvSpPr>
          <p:spPr bwMode="auto">
            <a:xfrm>
              <a:off x="2684" y="2395"/>
              <a:ext cx="35" cy="29"/>
            </a:xfrm>
            <a:custGeom>
              <a:avLst/>
              <a:gdLst>
                <a:gd name="T0" fmla="*/ 0 w 72"/>
                <a:gd name="T1" fmla="*/ 1 h 58"/>
                <a:gd name="T2" fmla="*/ 0 w 72"/>
                <a:gd name="T3" fmla="*/ 1 h 58"/>
                <a:gd name="T4" fmla="*/ 0 w 72"/>
                <a:gd name="T5" fmla="*/ 1 h 58"/>
                <a:gd name="T6" fmla="*/ 0 w 72"/>
                <a:gd name="T7" fmla="*/ 1 h 58"/>
                <a:gd name="T8" fmla="*/ 0 w 72"/>
                <a:gd name="T9" fmla="*/ 1 h 58"/>
                <a:gd name="T10" fmla="*/ 0 w 72"/>
                <a:gd name="T11" fmla="*/ 1 h 58"/>
                <a:gd name="T12" fmla="*/ 0 w 72"/>
                <a:gd name="T13" fmla="*/ 1 h 58"/>
                <a:gd name="T14" fmla="*/ 0 w 72"/>
                <a:gd name="T15" fmla="*/ 1 h 58"/>
                <a:gd name="T16" fmla="*/ 0 w 72"/>
                <a:gd name="T17" fmla="*/ 1 h 58"/>
                <a:gd name="T18" fmla="*/ 0 w 72"/>
                <a:gd name="T19" fmla="*/ 1 h 58"/>
                <a:gd name="T20" fmla="*/ 0 w 72"/>
                <a:gd name="T21" fmla="*/ 1 h 58"/>
                <a:gd name="T22" fmla="*/ 0 w 72"/>
                <a:gd name="T23" fmla="*/ 0 h 58"/>
                <a:gd name="T24" fmla="*/ 0 w 72"/>
                <a:gd name="T25" fmla="*/ 1 h 58"/>
                <a:gd name="T26" fmla="*/ 0 w 72"/>
                <a:gd name="T27" fmla="*/ 1 h 58"/>
                <a:gd name="T28" fmla="*/ 0 w 72"/>
                <a:gd name="T29" fmla="*/ 1 h 58"/>
                <a:gd name="T30" fmla="*/ 0 w 72"/>
                <a:gd name="T31" fmla="*/ 1 h 58"/>
                <a:gd name="T32" fmla="*/ 0 w 72"/>
                <a:gd name="T33" fmla="*/ 1 h 58"/>
                <a:gd name="T34" fmla="*/ 0 w 72"/>
                <a:gd name="T35" fmla="*/ 1 h 5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72" h="58">
                  <a:moveTo>
                    <a:pt x="0" y="47"/>
                  </a:moveTo>
                  <a:lnTo>
                    <a:pt x="6" y="58"/>
                  </a:lnTo>
                  <a:lnTo>
                    <a:pt x="9" y="58"/>
                  </a:lnTo>
                  <a:lnTo>
                    <a:pt x="20" y="58"/>
                  </a:lnTo>
                  <a:lnTo>
                    <a:pt x="33" y="58"/>
                  </a:lnTo>
                  <a:lnTo>
                    <a:pt x="46" y="55"/>
                  </a:lnTo>
                  <a:lnTo>
                    <a:pt x="59" y="51"/>
                  </a:lnTo>
                  <a:lnTo>
                    <a:pt x="68" y="43"/>
                  </a:lnTo>
                  <a:lnTo>
                    <a:pt x="72" y="32"/>
                  </a:lnTo>
                  <a:lnTo>
                    <a:pt x="66" y="16"/>
                  </a:lnTo>
                  <a:lnTo>
                    <a:pt x="56" y="4"/>
                  </a:lnTo>
                  <a:lnTo>
                    <a:pt x="44" y="0"/>
                  </a:lnTo>
                  <a:lnTo>
                    <a:pt x="33" y="5"/>
                  </a:lnTo>
                  <a:lnTo>
                    <a:pt x="23" y="14"/>
                  </a:lnTo>
                  <a:lnTo>
                    <a:pt x="14" y="24"/>
                  </a:lnTo>
                  <a:lnTo>
                    <a:pt x="7" y="36"/>
                  </a:lnTo>
                  <a:lnTo>
                    <a:pt x="1" y="44"/>
                  </a:lnTo>
                  <a:lnTo>
                    <a:pt x="0" y="47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26" name="Freeform 37"/>
            <p:cNvSpPr>
              <a:spLocks/>
            </p:cNvSpPr>
            <p:nvPr/>
          </p:nvSpPr>
          <p:spPr bwMode="auto">
            <a:xfrm>
              <a:off x="2471" y="1815"/>
              <a:ext cx="72" cy="84"/>
            </a:xfrm>
            <a:custGeom>
              <a:avLst/>
              <a:gdLst>
                <a:gd name="T0" fmla="*/ 1 w 144"/>
                <a:gd name="T1" fmla="*/ 0 h 167"/>
                <a:gd name="T2" fmla="*/ 1 w 144"/>
                <a:gd name="T3" fmla="*/ 1 h 167"/>
                <a:gd name="T4" fmla="*/ 1 w 144"/>
                <a:gd name="T5" fmla="*/ 1 h 167"/>
                <a:gd name="T6" fmla="*/ 1 w 144"/>
                <a:gd name="T7" fmla="*/ 1 h 167"/>
                <a:gd name="T8" fmla="*/ 1 w 144"/>
                <a:gd name="T9" fmla="*/ 1 h 167"/>
                <a:gd name="T10" fmla="*/ 1 w 144"/>
                <a:gd name="T11" fmla="*/ 1 h 167"/>
                <a:gd name="T12" fmla="*/ 1 w 144"/>
                <a:gd name="T13" fmla="*/ 1 h 167"/>
                <a:gd name="T14" fmla="*/ 1 w 144"/>
                <a:gd name="T15" fmla="*/ 1 h 167"/>
                <a:gd name="T16" fmla="*/ 1 w 144"/>
                <a:gd name="T17" fmla="*/ 1 h 167"/>
                <a:gd name="T18" fmla="*/ 1 w 144"/>
                <a:gd name="T19" fmla="*/ 1 h 167"/>
                <a:gd name="T20" fmla="*/ 1 w 144"/>
                <a:gd name="T21" fmla="*/ 1 h 167"/>
                <a:gd name="T22" fmla="*/ 0 w 144"/>
                <a:gd name="T23" fmla="*/ 1 h 167"/>
                <a:gd name="T24" fmla="*/ 1 w 144"/>
                <a:gd name="T25" fmla="*/ 1 h 167"/>
                <a:gd name="T26" fmla="*/ 1 w 144"/>
                <a:gd name="T27" fmla="*/ 1 h 167"/>
                <a:gd name="T28" fmla="*/ 1 w 144"/>
                <a:gd name="T29" fmla="*/ 1 h 167"/>
                <a:gd name="T30" fmla="*/ 1 w 144"/>
                <a:gd name="T31" fmla="*/ 1 h 167"/>
                <a:gd name="T32" fmla="*/ 1 w 144"/>
                <a:gd name="T33" fmla="*/ 1 h 167"/>
                <a:gd name="T34" fmla="*/ 1 w 144"/>
                <a:gd name="T35" fmla="*/ 1 h 167"/>
                <a:gd name="T36" fmla="*/ 1 w 144"/>
                <a:gd name="T37" fmla="*/ 1 h 167"/>
                <a:gd name="T38" fmla="*/ 1 w 144"/>
                <a:gd name="T39" fmla="*/ 1 h 167"/>
                <a:gd name="T40" fmla="*/ 1 w 144"/>
                <a:gd name="T41" fmla="*/ 1 h 167"/>
                <a:gd name="T42" fmla="*/ 1 w 144"/>
                <a:gd name="T43" fmla="*/ 1 h 167"/>
                <a:gd name="T44" fmla="*/ 1 w 144"/>
                <a:gd name="T45" fmla="*/ 1 h 167"/>
                <a:gd name="T46" fmla="*/ 1 w 144"/>
                <a:gd name="T47" fmla="*/ 1 h 167"/>
                <a:gd name="T48" fmla="*/ 1 w 144"/>
                <a:gd name="T49" fmla="*/ 0 h 16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44" h="167">
                  <a:moveTo>
                    <a:pt x="144" y="0"/>
                  </a:moveTo>
                  <a:lnTo>
                    <a:pt x="143" y="28"/>
                  </a:lnTo>
                  <a:lnTo>
                    <a:pt x="138" y="57"/>
                  </a:lnTo>
                  <a:lnTo>
                    <a:pt x="129" y="84"/>
                  </a:lnTo>
                  <a:lnTo>
                    <a:pt x="116" y="111"/>
                  </a:lnTo>
                  <a:lnTo>
                    <a:pt x="100" y="135"/>
                  </a:lnTo>
                  <a:lnTo>
                    <a:pt x="82" y="152"/>
                  </a:lnTo>
                  <a:lnTo>
                    <a:pt x="60" y="164"/>
                  </a:lnTo>
                  <a:lnTo>
                    <a:pt x="36" y="167"/>
                  </a:lnTo>
                  <a:lnTo>
                    <a:pt x="16" y="163"/>
                  </a:lnTo>
                  <a:lnTo>
                    <a:pt x="5" y="152"/>
                  </a:lnTo>
                  <a:lnTo>
                    <a:pt x="0" y="140"/>
                  </a:lnTo>
                  <a:lnTo>
                    <a:pt x="2" y="123"/>
                  </a:lnTo>
                  <a:lnTo>
                    <a:pt x="12" y="109"/>
                  </a:lnTo>
                  <a:lnTo>
                    <a:pt x="24" y="96"/>
                  </a:lnTo>
                  <a:lnTo>
                    <a:pt x="42" y="85"/>
                  </a:lnTo>
                  <a:lnTo>
                    <a:pt x="62" y="82"/>
                  </a:lnTo>
                  <a:lnTo>
                    <a:pt x="80" y="79"/>
                  </a:lnTo>
                  <a:lnTo>
                    <a:pt x="95" y="69"/>
                  </a:lnTo>
                  <a:lnTo>
                    <a:pt x="108" y="57"/>
                  </a:lnTo>
                  <a:lnTo>
                    <a:pt x="121" y="41"/>
                  </a:lnTo>
                  <a:lnTo>
                    <a:pt x="130" y="26"/>
                  </a:lnTo>
                  <a:lnTo>
                    <a:pt x="138" y="13"/>
                  </a:lnTo>
                  <a:lnTo>
                    <a:pt x="143" y="4"/>
                  </a:lnTo>
                  <a:lnTo>
                    <a:pt x="144" y="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27" name="Freeform 38"/>
            <p:cNvSpPr>
              <a:spLocks/>
            </p:cNvSpPr>
            <p:nvPr/>
          </p:nvSpPr>
          <p:spPr bwMode="auto">
            <a:xfrm>
              <a:off x="2436" y="1811"/>
              <a:ext cx="102" cy="40"/>
            </a:xfrm>
            <a:custGeom>
              <a:avLst/>
              <a:gdLst>
                <a:gd name="T0" fmla="*/ 1 w 204"/>
                <a:gd name="T1" fmla="*/ 0 h 82"/>
                <a:gd name="T2" fmla="*/ 1 w 204"/>
                <a:gd name="T3" fmla="*/ 0 h 82"/>
                <a:gd name="T4" fmla="*/ 1 w 204"/>
                <a:gd name="T5" fmla="*/ 0 h 82"/>
                <a:gd name="T6" fmla="*/ 1 w 204"/>
                <a:gd name="T7" fmla="*/ 0 h 82"/>
                <a:gd name="T8" fmla="*/ 1 w 204"/>
                <a:gd name="T9" fmla="*/ 0 h 82"/>
                <a:gd name="T10" fmla="*/ 1 w 204"/>
                <a:gd name="T11" fmla="*/ 0 h 82"/>
                <a:gd name="T12" fmla="*/ 1 w 204"/>
                <a:gd name="T13" fmla="*/ 0 h 82"/>
                <a:gd name="T14" fmla="*/ 1 w 204"/>
                <a:gd name="T15" fmla="*/ 0 h 82"/>
                <a:gd name="T16" fmla="*/ 1 w 204"/>
                <a:gd name="T17" fmla="*/ 0 h 82"/>
                <a:gd name="T18" fmla="*/ 1 w 204"/>
                <a:gd name="T19" fmla="*/ 0 h 82"/>
                <a:gd name="T20" fmla="*/ 1 w 204"/>
                <a:gd name="T21" fmla="*/ 0 h 82"/>
                <a:gd name="T22" fmla="*/ 1 w 204"/>
                <a:gd name="T23" fmla="*/ 0 h 82"/>
                <a:gd name="T24" fmla="*/ 1 w 204"/>
                <a:gd name="T25" fmla="*/ 0 h 82"/>
                <a:gd name="T26" fmla="*/ 1 w 204"/>
                <a:gd name="T27" fmla="*/ 0 h 82"/>
                <a:gd name="T28" fmla="*/ 1 w 204"/>
                <a:gd name="T29" fmla="*/ 0 h 82"/>
                <a:gd name="T30" fmla="*/ 1 w 204"/>
                <a:gd name="T31" fmla="*/ 0 h 82"/>
                <a:gd name="T32" fmla="*/ 1 w 204"/>
                <a:gd name="T33" fmla="*/ 0 h 82"/>
                <a:gd name="T34" fmla="*/ 1 w 204"/>
                <a:gd name="T35" fmla="*/ 0 h 82"/>
                <a:gd name="T36" fmla="*/ 0 w 204"/>
                <a:gd name="T37" fmla="*/ 0 h 82"/>
                <a:gd name="T38" fmla="*/ 1 w 204"/>
                <a:gd name="T39" fmla="*/ 0 h 82"/>
                <a:gd name="T40" fmla="*/ 1 w 204"/>
                <a:gd name="T41" fmla="*/ 0 h 82"/>
                <a:gd name="T42" fmla="*/ 1 w 204"/>
                <a:gd name="T43" fmla="*/ 0 h 82"/>
                <a:gd name="T44" fmla="*/ 1 w 204"/>
                <a:gd name="T45" fmla="*/ 0 h 82"/>
                <a:gd name="T46" fmla="*/ 1 w 204"/>
                <a:gd name="T47" fmla="*/ 0 h 82"/>
                <a:gd name="T48" fmla="*/ 1 w 204"/>
                <a:gd name="T49" fmla="*/ 0 h 82"/>
                <a:gd name="T50" fmla="*/ 1 w 204"/>
                <a:gd name="T51" fmla="*/ 0 h 82"/>
                <a:gd name="T52" fmla="*/ 1 w 204"/>
                <a:gd name="T53" fmla="*/ 0 h 82"/>
                <a:gd name="T54" fmla="*/ 1 w 204"/>
                <a:gd name="T55" fmla="*/ 0 h 82"/>
                <a:gd name="T56" fmla="*/ 1 w 204"/>
                <a:gd name="T57" fmla="*/ 0 h 82"/>
                <a:gd name="T58" fmla="*/ 1 w 204"/>
                <a:gd name="T59" fmla="*/ 0 h 82"/>
                <a:gd name="T60" fmla="*/ 1 w 204"/>
                <a:gd name="T61" fmla="*/ 0 h 82"/>
                <a:gd name="T62" fmla="*/ 1 w 204"/>
                <a:gd name="T63" fmla="*/ 0 h 82"/>
                <a:gd name="T64" fmla="*/ 1 w 204"/>
                <a:gd name="T65" fmla="*/ 0 h 82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04" h="82">
                  <a:moveTo>
                    <a:pt x="204" y="0"/>
                  </a:moveTo>
                  <a:lnTo>
                    <a:pt x="196" y="10"/>
                  </a:lnTo>
                  <a:lnTo>
                    <a:pt x="187" y="21"/>
                  </a:lnTo>
                  <a:lnTo>
                    <a:pt x="175" y="31"/>
                  </a:lnTo>
                  <a:lnTo>
                    <a:pt x="165" y="40"/>
                  </a:lnTo>
                  <a:lnTo>
                    <a:pt x="152" y="50"/>
                  </a:lnTo>
                  <a:lnTo>
                    <a:pt x="139" y="58"/>
                  </a:lnTo>
                  <a:lnTo>
                    <a:pt x="127" y="65"/>
                  </a:lnTo>
                  <a:lnTo>
                    <a:pt x="114" y="70"/>
                  </a:lnTo>
                  <a:lnTo>
                    <a:pt x="100" y="76"/>
                  </a:lnTo>
                  <a:lnTo>
                    <a:pt x="88" y="80"/>
                  </a:lnTo>
                  <a:lnTo>
                    <a:pt x="74" y="81"/>
                  </a:lnTo>
                  <a:lnTo>
                    <a:pt x="61" y="82"/>
                  </a:lnTo>
                  <a:lnTo>
                    <a:pt x="48" y="81"/>
                  </a:lnTo>
                  <a:lnTo>
                    <a:pt x="37" y="77"/>
                  </a:lnTo>
                  <a:lnTo>
                    <a:pt x="25" y="71"/>
                  </a:lnTo>
                  <a:lnTo>
                    <a:pt x="15" y="65"/>
                  </a:lnTo>
                  <a:lnTo>
                    <a:pt x="2" y="48"/>
                  </a:lnTo>
                  <a:lnTo>
                    <a:pt x="0" y="33"/>
                  </a:lnTo>
                  <a:lnTo>
                    <a:pt x="6" y="21"/>
                  </a:lnTo>
                  <a:lnTo>
                    <a:pt x="17" y="10"/>
                  </a:lnTo>
                  <a:lnTo>
                    <a:pt x="33" y="3"/>
                  </a:lnTo>
                  <a:lnTo>
                    <a:pt x="52" y="1"/>
                  </a:lnTo>
                  <a:lnTo>
                    <a:pt x="71" y="5"/>
                  </a:lnTo>
                  <a:lnTo>
                    <a:pt x="90" y="15"/>
                  </a:lnTo>
                  <a:lnTo>
                    <a:pt x="105" y="22"/>
                  </a:lnTo>
                  <a:lnTo>
                    <a:pt x="123" y="24"/>
                  </a:lnTo>
                  <a:lnTo>
                    <a:pt x="142" y="22"/>
                  </a:lnTo>
                  <a:lnTo>
                    <a:pt x="160" y="17"/>
                  </a:lnTo>
                  <a:lnTo>
                    <a:pt x="177" y="12"/>
                  </a:lnTo>
                  <a:lnTo>
                    <a:pt x="191" y="6"/>
                  </a:lnTo>
                  <a:lnTo>
                    <a:pt x="200" y="2"/>
                  </a:lnTo>
                  <a:lnTo>
                    <a:pt x="204" y="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28" name="Freeform 39"/>
            <p:cNvSpPr>
              <a:spLocks/>
            </p:cNvSpPr>
            <p:nvPr/>
          </p:nvSpPr>
          <p:spPr bwMode="auto">
            <a:xfrm>
              <a:off x="2534" y="1815"/>
              <a:ext cx="42" cy="104"/>
            </a:xfrm>
            <a:custGeom>
              <a:avLst/>
              <a:gdLst>
                <a:gd name="T0" fmla="*/ 1 w 84"/>
                <a:gd name="T1" fmla="*/ 0 h 208"/>
                <a:gd name="T2" fmla="*/ 1 w 84"/>
                <a:gd name="T3" fmla="*/ 1 h 208"/>
                <a:gd name="T4" fmla="*/ 1 w 84"/>
                <a:gd name="T5" fmla="*/ 1 h 208"/>
                <a:gd name="T6" fmla="*/ 1 w 84"/>
                <a:gd name="T7" fmla="*/ 1 h 208"/>
                <a:gd name="T8" fmla="*/ 1 w 84"/>
                <a:gd name="T9" fmla="*/ 1 h 208"/>
                <a:gd name="T10" fmla="*/ 1 w 84"/>
                <a:gd name="T11" fmla="*/ 1 h 208"/>
                <a:gd name="T12" fmla="*/ 1 w 84"/>
                <a:gd name="T13" fmla="*/ 1 h 208"/>
                <a:gd name="T14" fmla="*/ 1 w 84"/>
                <a:gd name="T15" fmla="*/ 1 h 208"/>
                <a:gd name="T16" fmla="*/ 1 w 84"/>
                <a:gd name="T17" fmla="*/ 1 h 208"/>
                <a:gd name="T18" fmla="*/ 1 w 84"/>
                <a:gd name="T19" fmla="*/ 1 h 208"/>
                <a:gd name="T20" fmla="*/ 1 w 84"/>
                <a:gd name="T21" fmla="*/ 1 h 208"/>
                <a:gd name="T22" fmla="*/ 1 w 84"/>
                <a:gd name="T23" fmla="*/ 1 h 208"/>
                <a:gd name="T24" fmla="*/ 1 w 84"/>
                <a:gd name="T25" fmla="*/ 1 h 208"/>
                <a:gd name="T26" fmla="*/ 0 w 84"/>
                <a:gd name="T27" fmla="*/ 1 h 208"/>
                <a:gd name="T28" fmla="*/ 1 w 84"/>
                <a:gd name="T29" fmla="*/ 1 h 208"/>
                <a:gd name="T30" fmla="*/ 1 w 84"/>
                <a:gd name="T31" fmla="*/ 1 h 208"/>
                <a:gd name="T32" fmla="*/ 1 w 84"/>
                <a:gd name="T33" fmla="*/ 1 h 208"/>
                <a:gd name="T34" fmla="*/ 1 w 84"/>
                <a:gd name="T35" fmla="*/ 1 h 208"/>
                <a:gd name="T36" fmla="*/ 1 w 84"/>
                <a:gd name="T37" fmla="*/ 1 h 208"/>
                <a:gd name="T38" fmla="*/ 1 w 84"/>
                <a:gd name="T39" fmla="*/ 1 h 208"/>
                <a:gd name="T40" fmla="*/ 1 w 84"/>
                <a:gd name="T41" fmla="*/ 0 h 208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84" h="208">
                  <a:moveTo>
                    <a:pt x="24" y="0"/>
                  </a:moveTo>
                  <a:lnTo>
                    <a:pt x="42" y="21"/>
                  </a:lnTo>
                  <a:lnTo>
                    <a:pt x="59" y="45"/>
                  </a:lnTo>
                  <a:lnTo>
                    <a:pt x="71" y="73"/>
                  </a:lnTo>
                  <a:lnTo>
                    <a:pt x="79" y="100"/>
                  </a:lnTo>
                  <a:lnTo>
                    <a:pt x="84" y="128"/>
                  </a:lnTo>
                  <a:lnTo>
                    <a:pt x="82" y="155"/>
                  </a:lnTo>
                  <a:lnTo>
                    <a:pt x="74" y="178"/>
                  </a:lnTo>
                  <a:lnTo>
                    <a:pt x="57" y="197"/>
                  </a:lnTo>
                  <a:lnTo>
                    <a:pt x="40" y="208"/>
                  </a:lnTo>
                  <a:lnTo>
                    <a:pt x="25" y="208"/>
                  </a:lnTo>
                  <a:lnTo>
                    <a:pt x="12" y="201"/>
                  </a:lnTo>
                  <a:lnTo>
                    <a:pt x="4" y="187"/>
                  </a:lnTo>
                  <a:lnTo>
                    <a:pt x="0" y="170"/>
                  </a:lnTo>
                  <a:lnTo>
                    <a:pt x="1" y="151"/>
                  </a:lnTo>
                  <a:lnTo>
                    <a:pt x="7" y="133"/>
                  </a:lnTo>
                  <a:lnTo>
                    <a:pt x="19" y="115"/>
                  </a:lnTo>
                  <a:lnTo>
                    <a:pt x="34" y="84"/>
                  </a:lnTo>
                  <a:lnTo>
                    <a:pt x="34" y="46"/>
                  </a:lnTo>
                  <a:lnTo>
                    <a:pt x="27" y="14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29" name="Freeform 40"/>
            <p:cNvSpPr>
              <a:spLocks/>
            </p:cNvSpPr>
            <p:nvPr/>
          </p:nvSpPr>
          <p:spPr bwMode="auto">
            <a:xfrm>
              <a:off x="2551" y="1812"/>
              <a:ext cx="72" cy="84"/>
            </a:xfrm>
            <a:custGeom>
              <a:avLst/>
              <a:gdLst>
                <a:gd name="T0" fmla="*/ 0 w 144"/>
                <a:gd name="T1" fmla="*/ 0 h 170"/>
                <a:gd name="T2" fmla="*/ 1 w 144"/>
                <a:gd name="T3" fmla="*/ 0 h 170"/>
                <a:gd name="T4" fmla="*/ 1 w 144"/>
                <a:gd name="T5" fmla="*/ 0 h 170"/>
                <a:gd name="T6" fmla="*/ 1 w 144"/>
                <a:gd name="T7" fmla="*/ 0 h 170"/>
                <a:gd name="T8" fmla="*/ 1 w 144"/>
                <a:gd name="T9" fmla="*/ 0 h 170"/>
                <a:gd name="T10" fmla="*/ 1 w 144"/>
                <a:gd name="T11" fmla="*/ 0 h 170"/>
                <a:gd name="T12" fmla="*/ 1 w 144"/>
                <a:gd name="T13" fmla="*/ 0 h 170"/>
                <a:gd name="T14" fmla="*/ 1 w 144"/>
                <a:gd name="T15" fmla="*/ 0 h 170"/>
                <a:gd name="T16" fmla="*/ 1 w 144"/>
                <a:gd name="T17" fmla="*/ 0 h 170"/>
                <a:gd name="T18" fmla="*/ 1 w 144"/>
                <a:gd name="T19" fmla="*/ 0 h 170"/>
                <a:gd name="T20" fmla="*/ 1 w 144"/>
                <a:gd name="T21" fmla="*/ 0 h 170"/>
                <a:gd name="T22" fmla="*/ 1 w 144"/>
                <a:gd name="T23" fmla="*/ 0 h 170"/>
                <a:gd name="T24" fmla="*/ 1 w 144"/>
                <a:gd name="T25" fmla="*/ 0 h 170"/>
                <a:gd name="T26" fmla="*/ 1 w 144"/>
                <a:gd name="T27" fmla="*/ 0 h 170"/>
                <a:gd name="T28" fmla="*/ 1 w 144"/>
                <a:gd name="T29" fmla="*/ 0 h 170"/>
                <a:gd name="T30" fmla="*/ 1 w 144"/>
                <a:gd name="T31" fmla="*/ 0 h 170"/>
                <a:gd name="T32" fmla="*/ 1 w 144"/>
                <a:gd name="T33" fmla="*/ 0 h 170"/>
                <a:gd name="T34" fmla="*/ 1 w 144"/>
                <a:gd name="T35" fmla="*/ 0 h 170"/>
                <a:gd name="T36" fmla="*/ 1 w 144"/>
                <a:gd name="T37" fmla="*/ 0 h 170"/>
                <a:gd name="T38" fmla="*/ 1 w 144"/>
                <a:gd name="T39" fmla="*/ 0 h 170"/>
                <a:gd name="T40" fmla="*/ 1 w 144"/>
                <a:gd name="T41" fmla="*/ 0 h 170"/>
                <a:gd name="T42" fmla="*/ 1 w 144"/>
                <a:gd name="T43" fmla="*/ 0 h 170"/>
                <a:gd name="T44" fmla="*/ 1 w 144"/>
                <a:gd name="T45" fmla="*/ 0 h 170"/>
                <a:gd name="T46" fmla="*/ 1 w 144"/>
                <a:gd name="T47" fmla="*/ 0 h 170"/>
                <a:gd name="T48" fmla="*/ 0 w 144"/>
                <a:gd name="T49" fmla="*/ 0 h 170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44" h="170">
                  <a:moveTo>
                    <a:pt x="0" y="0"/>
                  </a:moveTo>
                  <a:lnTo>
                    <a:pt x="27" y="7"/>
                  </a:lnTo>
                  <a:lnTo>
                    <a:pt x="54" y="18"/>
                  </a:lnTo>
                  <a:lnTo>
                    <a:pt x="81" y="33"/>
                  </a:lnTo>
                  <a:lnTo>
                    <a:pt x="104" y="50"/>
                  </a:lnTo>
                  <a:lnTo>
                    <a:pt x="123" y="71"/>
                  </a:lnTo>
                  <a:lnTo>
                    <a:pt x="137" y="92"/>
                  </a:lnTo>
                  <a:lnTo>
                    <a:pt x="144" y="117"/>
                  </a:lnTo>
                  <a:lnTo>
                    <a:pt x="142" y="141"/>
                  </a:lnTo>
                  <a:lnTo>
                    <a:pt x="134" y="159"/>
                  </a:lnTo>
                  <a:lnTo>
                    <a:pt x="121" y="168"/>
                  </a:lnTo>
                  <a:lnTo>
                    <a:pt x="107" y="170"/>
                  </a:lnTo>
                  <a:lnTo>
                    <a:pt x="94" y="164"/>
                  </a:lnTo>
                  <a:lnTo>
                    <a:pt x="80" y="152"/>
                  </a:lnTo>
                  <a:lnTo>
                    <a:pt x="69" y="136"/>
                  </a:lnTo>
                  <a:lnTo>
                    <a:pt x="64" y="118"/>
                  </a:lnTo>
                  <a:lnTo>
                    <a:pt x="65" y="97"/>
                  </a:lnTo>
                  <a:lnTo>
                    <a:pt x="65" y="80"/>
                  </a:lnTo>
                  <a:lnTo>
                    <a:pt x="59" y="63"/>
                  </a:lnTo>
                  <a:lnTo>
                    <a:pt x="49" y="46"/>
                  </a:lnTo>
                  <a:lnTo>
                    <a:pt x="36" y="31"/>
                  </a:lnTo>
                  <a:lnTo>
                    <a:pt x="23" y="19"/>
                  </a:lnTo>
                  <a:lnTo>
                    <a:pt x="12" y="10"/>
                  </a:lnTo>
                  <a:lnTo>
                    <a:pt x="4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30" name="Freeform 41"/>
            <p:cNvSpPr>
              <a:spLocks/>
            </p:cNvSpPr>
            <p:nvPr/>
          </p:nvSpPr>
          <p:spPr bwMode="auto">
            <a:xfrm>
              <a:off x="2558" y="1793"/>
              <a:ext cx="99" cy="51"/>
            </a:xfrm>
            <a:custGeom>
              <a:avLst/>
              <a:gdLst>
                <a:gd name="T0" fmla="*/ 0 w 199"/>
                <a:gd name="T1" fmla="*/ 0 h 103"/>
                <a:gd name="T2" fmla="*/ 0 w 199"/>
                <a:gd name="T3" fmla="*/ 0 h 103"/>
                <a:gd name="T4" fmla="*/ 0 w 199"/>
                <a:gd name="T5" fmla="*/ 0 h 103"/>
                <a:gd name="T6" fmla="*/ 0 w 199"/>
                <a:gd name="T7" fmla="*/ 0 h 103"/>
                <a:gd name="T8" fmla="*/ 0 w 199"/>
                <a:gd name="T9" fmla="*/ 0 h 103"/>
                <a:gd name="T10" fmla="*/ 0 w 199"/>
                <a:gd name="T11" fmla="*/ 0 h 103"/>
                <a:gd name="T12" fmla="*/ 0 w 199"/>
                <a:gd name="T13" fmla="*/ 0 h 103"/>
                <a:gd name="T14" fmla="*/ 0 w 199"/>
                <a:gd name="T15" fmla="*/ 0 h 103"/>
                <a:gd name="T16" fmla="*/ 0 w 199"/>
                <a:gd name="T17" fmla="*/ 0 h 103"/>
                <a:gd name="T18" fmla="*/ 0 w 199"/>
                <a:gd name="T19" fmla="*/ 0 h 103"/>
                <a:gd name="T20" fmla="*/ 0 w 199"/>
                <a:gd name="T21" fmla="*/ 0 h 103"/>
                <a:gd name="T22" fmla="*/ 0 w 199"/>
                <a:gd name="T23" fmla="*/ 0 h 103"/>
                <a:gd name="T24" fmla="*/ 0 w 199"/>
                <a:gd name="T25" fmla="*/ 0 h 103"/>
                <a:gd name="T26" fmla="*/ 0 w 199"/>
                <a:gd name="T27" fmla="*/ 0 h 103"/>
                <a:gd name="T28" fmla="*/ 0 w 199"/>
                <a:gd name="T29" fmla="*/ 0 h 103"/>
                <a:gd name="T30" fmla="*/ 0 w 199"/>
                <a:gd name="T31" fmla="*/ 0 h 103"/>
                <a:gd name="T32" fmla="*/ 0 w 199"/>
                <a:gd name="T33" fmla="*/ 0 h 103"/>
                <a:gd name="T34" fmla="*/ 0 w 199"/>
                <a:gd name="T35" fmla="*/ 0 h 103"/>
                <a:gd name="T36" fmla="*/ 0 w 199"/>
                <a:gd name="T37" fmla="*/ 0 h 103"/>
                <a:gd name="T38" fmla="*/ 0 w 199"/>
                <a:gd name="T39" fmla="*/ 0 h 103"/>
                <a:gd name="T40" fmla="*/ 0 w 199"/>
                <a:gd name="T41" fmla="*/ 0 h 103"/>
                <a:gd name="T42" fmla="*/ 0 w 199"/>
                <a:gd name="T43" fmla="*/ 0 h 103"/>
                <a:gd name="T44" fmla="*/ 0 w 199"/>
                <a:gd name="T45" fmla="*/ 0 h 103"/>
                <a:gd name="T46" fmla="*/ 0 w 199"/>
                <a:gd name="T47" fmla="*/ 0 h 103"/>
                <a:gd name="T48" fmla="*/ 0 w 199"/>
                <a:gd name="T49" fmla="*/ 0 h 103"/>
                <a:gd name="T50" fmla="*/ 0 w 199"/>
                <a:gd name="T51" fmla="*/ 0 h 103"/>
                <a:gd name="T52" fmla="*/ 0 w 199"/>
                <a:gd name="T53" fmla="*/ 0 h 103"/>
                <a:gd name="T54" fmla="*/ 0 w 199"/>
                <a:gd name="T55" fmla="*/ 0 h 103"/>
                <a:gd name="T56" fmla="*/ 0 w 199"/>
                <a:gd name="T57" fmla="*/ 0 h 103"/>
                <a:gd name="T58" fmla="*/ 0 w 199"/>
                <a:gd name="T59" fmla="*/ 0 h 103"/>
                <a:gd name="T60" fmla="*/ 0 w 199"/>
                <a:gd name="T61" fmla="*/ 0 h 103"/>
                <a:gd name="T62" fmla="*/ 0 w 199"/>
                <a:gd name="T63" fmla="*/ 0 h 103"/>
                <a:gd name="T64" fmla="*/ 0 w 199"/>
                <a:gd name="T65" fmla="*/ 0 h 10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199" h="103">
                  <a:moveTo>
                    <a:pt x="0" y="18"/>
                  </a:moveTo>
                  <a:lnTo>
                    <a:pt x="13" y="13"/>
                  </a:lnTo>
                  <a:lnTo>
                    <a:pt x="27" y="8"/>
                  </a:lnTo>
                  <a:lnTo>
                    <a:pt x="40" y="5"/>
                  </a:lnTo>
                  <a:lnTo>
                    <a:pt x="54" y="3"/>
                  </a:lnTo>
                  <a:lnTo>
                    <a:pt x="69" y="0"/>
                  </a:lnTo>
                  <a:lnTo>
                    <a:pt x="84" y="0"/>
                  </a:lnTo>
                  <a:lnTo>
                    <a:pt x="99" y="0"/>
                  </a:lnTo>
                  <a:lnTo>
                    <a:pt x="114" y="1"/>
                  </a:lnTo>
                  <a:lnTo>
                    <a:pt x="128" y="4"/>
                  </a:lnTo>
                  <a:lnTo>
                    <a:pt x="141" y="8"/>
                  </a:lnTo>
                  <a:lnTo>
                    <a:pt x="153" y="13"/>
                  </a:lnTo>
                  <a:lnTo>
                    <a:pt x="165" y="19"/>
                  </a:lnTo>
                  <a:lnTo>
                    <a:pt x="175" y="27"/>
                  </a:lnTo>
                  <a:lnTo>
                    <a:pt x="183" y="35"/>
                  </a:lnTo>
                  <a:lnTo>
                    <a:pt x="190" y="45"/>
                  </a:lnTo>
                  <a:lnTo>
                    <a:pt x="196" y="57"/>
                  </a:lnTo>
                  <a:lnTo>
                    <a:pt x="199" y="76"/>
                  </a:lnTo>
                  <a:lnTo>
                    <a:pt x="194" y="91"/>
                  </a:lnTo>
                  <a:lnTo>
                    <a:pt x="182" y="99"/>
                  </a:lnTo>
                  <a:lnTo>
                    <a:pt x="167" y="103"/>
                  </a:lnTo>
                  <a:lnTo>
                    <a:pt x="150" y="101"/>
                  </a:lnTo>
                  <a:lnTo>
                    <a:pt x="132" y="92"/>
                  </a:lnTo>
                  <a:lnTo>
                    <a:pt x="118" y="80"/>
                  </a:lnTo>
                  <a:lnTo>
                    <a:pt x="106" y="63"/>
                  </a:lnTo>
                  <a:lnTo>
                    <a:pt x="97" y="49"/>
                  </a:lnTo>
                  <a:lnTo>
                    <a:pt x="82" y="37"/>
                  </a:lnTo>
                  <a:lnTo>
                    <a:pt x="65" y="29"/>
                  </a:lnTo>
                  <a:lnTo>
                    <a:pt x="46" y="25"/>
                  </a:lnTo>
                  <a:lnTo>
                    <a:pt x="29" y="21"/>
                  </a:lnTo>
                  <a:lnTo>
                    <a:pt x="14" y="19"/>
                  </a:lnTo>
                  <a:lnTo>
                    <a:pt x="4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31" name="Freeform 42"/>
            <p:cNvSpPr>
              <a:spLocks/>
            </p:cNvSpPr>
            <p:nvPr/>
          </p:nvSpPr>
          <p:spPr bwMode="auto">
            <a:xfrm>
              <a:off x="2631" y="2659"/>
              <a:ext cx="53" cy="98"/>
            </a:xfrm>
            <a:custGeom>
              <a:avLst/>
              <a:gdLst>
                <a:gd name="T0" fmla="*/ 0 w 107"/>
                <a:gd name="T1" fmla="*/ 0 h 195"/>
                <a:gd name="T2" fmla="*/ 0 w 107"/>
                <a:gd name="T3" fmla="*/ 1 h 195"/>
                <a:gd name="T4" fmla="*/ 0 w 107"/>
                <a:gd name="T5" fmla="*/ 1 h 195"/>
                <a:gd name="T6" fmla="*/ 0 w 107"/>
                <a:gd name="T7" fmla="*/ 1 h 195"/>
                <a:gd name="T8" fmla="*/ 0 w 107"/>
                <a:gd name="T9" fmla="*/ 1 h 195"/>
                <a:gd name="T10" fmla="*/ 0 w 107"/>
                <a:gd name="T11" fmla="*/ 1 h 195"/>
                <a:gd name="T12" fmla="*/ 0 w 107"/>
                <a:gd name="T13" fmla="*/ 1 h 195"/>
                <a:gd name="T14" fmla="*/ 0 w 107"/>
                <a:gd name="T15" fmla="*/ 1 h 195"/>
                <a:gd name="T16" fmla="*/ 0 w 107"/>
                <a:gd name="T17" fmla="*/ 1 h 195"/>
                <a:gd name="T18" fmla="*/ 0 w 107"/>
                <a:gd name="T19" fmla="*/ 1 h 195"/>
                <a:gd name="T20" fmla="*/ 0 w 107"/>
                <a:gd name="T21" fmla="*/ 1 h 195"/>
                <a:gd name="T22" fmla="*/ 0 w 107"/>
                <a:gd name="T23" fmla="*/ 1 h 195"/>
                <a:gd name="T24" fmla="*/ 0 w 107"/>
                <a:gd name="T25" fmla="*/ 1 h 195"/>
                <a:gd name="T26" fmla="*/ 0 w 107"/>
                <a:gd name="T27" fmla="*/ 1 h 195"/>
                <a:gd name="T28" fmla="*/ 0 w 107"/>
                <a:gd name="T29" fmla="*/ 1 h 195"/>
                <a:gd name="T30" fmla="*/ 0 w 107"/>
                <a:gd name="T31" fmla="*/ 1 h 195"/>
                <a:gd name="T32" fmla="*/ 0 w 107"/>
                <a:gd name="T33" fmla="*/ 1 h 195"/>
                <a:gd name="T34" fmla="*/ 0 w 107"/>
                <a:gd name="T35" fmla="*/ 1 h 195"/>
                <a:gd name="T36" fmla="*/ 0 w 107"/>
                <a:gd name="T37" fmla="*/ 1 h 195"/>
                <a:gd name="T38" fmla="*/ 0 w 107"/>
                <a:gd name="T39" fmla="*/ 1 h 195"/>
                <a:gd name="T40" fmla="*/ 0 w 107"/>
                <a:gd name="T41" fmla="*/ 1 h 195"/>
                <a:gd name="T42" fmla="*/ 0 w 107"/>
                <a:gd name="T43" fmla="*/ 1 h 195"/>
                <a:gd name="T44" fmla="*/ 0 w 107"/>
                <a:gd name="T45" fmla="*/ 1 h 195"/>
                <a:gd name="T46" fmla="*/ 0 w 107"/>
                <a:gd name="T47" fmla="*/ 1 h 195"/>
                <a:gd name="T48" fmla="*/ 0 w 107"/>
                <a:gd name="T49" fmla="*/ 0 h 195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07" h="195">
                  <a:moveTo>
                    <a:pt x="95" y="0"/>
                  </a:moveTo>
                  <a:lnTo>
                    <a:pt x="103" y="26"/>
                  </a:lnTo>
                  <a:lnTo>
                    <a:pt x="107" y="55"/>
                  </a:lnTo>
                  <a:lnTo>
                    <a:pt x="107" y="85"/>
                  </a:lnTo>
                  <a:lnTo>
                    <a:pt x="104" y="114"/>
                  </a:lnTo>
                  <a:lnTo>
                    <a:pt x="96" y="141"/>
                  </a:lnTo>
                  <a:lnTo>
                    <a:pt x="83" y="164"/>
                  </a:lnTo>
                  <a:lnTo>
                    <a:pt x="66" y="183"/>
                  </a:lnTo>
                  <a:lnTo>
                    <a:pt x="44" y="193"/>
                  </a:lnTo>
                  <a:lnTo>
                    <a:pt x="24" y="195"/>
                  </a:lnTo>
                  <a:lnTo>
                    <a:pt x="10" y="190"/>
                  </a:lnTo>
                  <a:lnTo>
                    <a:pt x="3" y="177"/>
                  </a:lnTo>
                  <a:lnTo>
                    <a:pt x="0" y="162"/>
                  </a:lnTo>
                  <a:lnTo>
                    <a:pt x="3" y="145"/>
                  </a:lnTo>
                  <a:lnTo>
                    <a:pt x="12" y="127"/>
                  </a:lnTo>
                  <a:lnTo>
                    <a:pt x="24" y="114"/>
                  </a:lnTo>
                  <a:lnTo>
                    <a:pt x="43" y="103"/>
                  </a:lnTo>
                  <a:lnTo>
                    <a:pt x="58" y="94"/>
                  </a:lnTo>
                  <a:lnTo>
                    <a:pt x="69" y="80"/>
                  </a:lnTo>
                  <a:lnTo>
                    <a:pt x="79" y="64"/>
                  </a:lnTo>
                  <a:lnTo>
                    <a:pt x="86" y="46"/>
                  </a:lnTo>
                  <a:lnTo>
                    <a:pt x="90" y="28"/>
                  </a:lnTo>
                  <a:lnTo>
                    <a:pt x="92" y="13"/>
                  </a:lnTo>
                  <a:lnTo>
                    <a:pt x="95" y="3"/>
                  </a:lnTo>
                  <a:lnTo>
                    <a:pt x="95" y="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32" name="Freeform 43"/>
            <p:cNvSpPr>
              <a:spLocks/>
            </p:cNvSpPr>
            <p:nvPr/>
          </p:nvSpPr>
          <p:spPr bwMode="auto">
            <a:xfrm>
              <a:off x="2581" y="2656"/>
              <a:ext cx="91" cy="63"/>
            </a:xfrm>
            <a:custGeom>
              <a:avLst/>
              <a:gdLst>
                <a:gd name="T0" fmla="*/ 0 w 183"/>
                <a:gd name="T1" fmla="*/ 0 h 126"/>
                <a:gd name="T2" fmla="*/ 0 w 183"/>
                <a:gd name="T3" fmla="*/ 1 h 126"/>
                <a:gd name="T4" fmla="*/ 0 w 183"/>
                <a:gd name="T5" fmla="*/ 1 h 126"/>
                <a:gd name="T6" fmla="*/ 0 w 183"/>
                <a:gd name="T7" fmla="*/ 1 h 126"/>
                <a:gd name="T8" fmla="*/ 0 w 183"/>
                <a:gd name="T9" fmla="*/ 1 h 126"/>
                <a:gd name="T10" fmla="*/ 0 w 183"/>
                <a:gd name="T11" fmla="*/ 1 h 126"/>
                <a:gd name="T12" fmla="*/ 0 w 183"/>
                <a:gd name="T13" fmla="*/ 1 h 126"/>
                <a:gd name="T14" fmla="*/ 0 w 183"/>
                <a:gd name="T15" fmla="*/ 1 h 126"/>
                <a:gd name="T16" fmla="*/ 0 w 183"/>
                <a:gd name="T17" fmla="*/ 1 h 126"/>
                <a:gd name="T18" fmla="*/ 0 w 183"/>
                <a:gd name="T19" fmla="*/ 1 h 126"/>
                <a:gd name="T20" fmla="*/ 0 w 183"/>
                <a:gd name="T21" fmla="*/ 1 h 126"/>
                <a:gd name="T22" fmla="*/ 0 w 183"/>
                <a:gd name="T23" fmla="*/ 1 h 126"/>
                <a:gd name="T24" fmla="*/ 0 w 183"/>
                <a:gd name="T25" fmla="*/ 1 h 126"/>
                <a:gd name="T26" fmla="*/ 0 w 183"/>
                <a:gd name="T27" fmla="*/ 1 h 126"/>
                <a:gd name="T28" fmla="*/ 0 w 183"/>
                <a:gd name="T29" fmla="*/ 1 h 126"/>
                <a:gd name="T30" fmla="*/ 0 w 183"/>
                <a:gd name="T31" fmla="*/ 1 h 126"/>
                <a:gd name="T32" fmla="*/ 0 w 183"/>
                <a:gd name="T33" fmla="*/ 1 h 126"/>
                <a:gd name="T34" fmla="*/ 0 w 183"/>
                <a:gd name="T35" fmla="*/ 1 h 126"/>
                <a:gd name="T36" fmla="*/ 0 w 183"/>
                <a:gd name="T37" fmla="*/ 1 h 126"/>
                <a:gd name="T38" fmla="*/ 0 w 183"/>
                <a:gd name="T39" fmla="*/ 1 h 126"/>
                <a:gd name="T40" fmla="*/ 0 w 183"/>
                <a:gd name="T41" fmla="*/ 1 h 126"/>
                <a:gd name="T42" fmla="*/ 0 w 183"/>
                <a:gd name="T43" fmla="*/ 1 h 126"/>
                <a:gd name="T44" fmla="*/ 0 w 183"/>
                <a:gd name="T45" fmla="*/ 1 h 126"/>
                <a:gd name="T46" fmla="*/ 0 w 183"/>
                <a:gd name="T47" fmla="*/ 1 h 126"/>
                <a:gd name="T48" fmla="*/ 0 w 183"/>
                <a:gd name="T49" fmla="*/ 0 h 12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83" h="126">
                  <a:moveTo>
                    <a:pt x="183" y="0"/>
                  </a:moveTo>
                  <a:lnTo>
                    <a:pt x="173" y="25"/>
                  </a:lnTo>
                  <a:lnTo>
                    <a:pt x="159" y="51"/>
                  </a:lnTo>
                  <a:lnTo>
                    <a:pt x="141" y="74"/>
                  </a:lnTo>
                  <a:lnTo>
                    <a:pt x="120" y="94"/>
                  </a:lnTo>
                  <a:lnTo>
                    <a:pt x="97" y="111"/>
                  </a:lnTo>
                  <a:lnTo>
                    <a:pt x="73" y="122"/>
                  </a:lnTo>
                  <a:lnTo>
                    <a:pt x="48" y="126"/>
                  </a:lnTo>
                  <a:lnTo>
                    <a:pt x="24" y="120"/>
                  </a:lnTo>
                  <a:lnTo>
                    <a:pt x="7" y="109"/>
                  </a:lnTo>
                  <a:lnTo>
                    <a:pt x="0" y="96"/>
                  </a:lnTo>
                  <a:lnTo>
                    <a:pt x="1" y="82"/>
                  </a:lnTo>
                  <a:lnTo>
                    <a:pt x="8" y="69"/>
                  </a:lnTo>
                  <a:lnTo>
                    <a:pt x="22" y="58"/>
                  </a:lnTo>
                  <a:lnTo>
                    <a:pt x="39" y="50"/>
                  </a:lnTo>
                  <a:lnTo>
                    <a:pt x="58" y="46"/>
                  </a:lnTo>
                  <a:lnTo>
                    <a:pt x="78" y="50"/>
                  </a:lnTo>
                  <a:lnTo>
                    <a:pt x="96" y="52"/>
                  </a:lnTo>
                  <a:lnTo>
                    <a:pt x="113" y="48"/>
                  </a:lnTo>
                  <a:lnTo>
                    <a:pt x="130" y="40"/>
                  </a:lnTo>
                  <a:lnTo>
                    <a:pt x="148" y="30"/>
                  </a:lnTo>
                  <a:lnTo>
                    <a:pt x="161" y="20"/>
                  </a:lnTo>
                  <a:lnTo>
                    <a:pt x="173" y="10"/>
                  </a:lnTo>
                  <a:lnTo>
                    <a:pt x="181" y="2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33" name="Freeform 44"/>
            <p:cNvSpPr>
              <a:spLocks/>
            </p:cNvSpPr>
            <p:nvPr/>
          </p:nvSpPr>
          <p:spPr bwMode="auto">
            <a:xfrm>
              <a:off x="2681" y="2658"/>
              <a:ext cx="52" cy="98"/>
            </a:xfrm>
            <a:custGeom>
              <a:avLst/>
              <a:gdLst>
                <a:gd name="T0" fmla="*/ 0 w 102"/>
                <a:gd name="T1" fmla="*/ 0 h 197"/>
                <a:gd name="T2" fmla="*/ 1 w 102"/>
                <a:gd name="T3" fmla="*/ 0 h 197"/>
                <a:gd name="T4" fmla="*/ 1 w 102"/>
                <a:gd name="T5" fmla="*/ 0 h 197"/>
                <a:gd name="T6" fmla="*/ 1 w 102"/>
                <a:gd name="T7" fmla="*/ 0 h 197"/>
                <a:gd name="T8" fmla="*/ 1 w 102"/>
                <a:gd name="T9" fmla="*/ 0 h 197"/>
                <a:gd name="T10" fmla="*/ 1 w 102"/>
                <a:gd name="T11" fmla="*/ 0 h 197"/>
                <a:gd name="T12" fmla="*/ 1 w 102"/>
                <a:gd name="T13" fmla="*/ 0 h 197"/>
                <a:gd name="T14" fmla="*/ 1 w 102"/>
                <a:gd name="T15" fmla="*/ 0 h 197"/>
                <a:gd name="T16" fmla="*/ 1 w 102"/>
                <a:gd name="T17" fmla="*/ 0 h 197"/>
                <a:gd name="T18" fmla="*/ 1 w 102"/>
                <a:gd name="T19" fmla="*/ 0 h 197"/>
                <a:gd name="T20" fmla="*/ 1 w 102"/>
                <a:gd name="T21" fmla="*/ 0 h 197"/>
                <a:gd name="T22" fmla="*/ 1 w 102"/>
                <a:gd name="T23" fmla="*/ 0 h 197"/>
                <a:gd name="T24" fmla="*/ 1 w 102"/>
                <a:gd name="T25" fmla="*/ 0 h 197"/>
                <a:gd name="T26" fmla="*/ 1 w 102"/>
                <a:gd name="T27" fmla="*/ 0 h 197"/>
                <a:gd name="T28" fmla="*/ 1 w 102"/>
                <a:gd name="T29" fmla="*/ 0 h 197"/>
                <a:gd name="T30" fmla="*/ 1 w 102"/>
                <a:gd name="T31" fmla="*/ 0 h 197"/>
                <a:gd name="T32" fmla="*/ 1 w 102"/>
                <a:gd name="T33" fmla="*/ 0 h 197"/>
                <a:gd name="T34" fmla="*/ 1 w 102"/>
                <a:gd name="T35" fmla="*/ 0 h 197"/>
                <a:gd name="T36" fmla="*/ 1 w 102"/>
                <a:gd name="T37" fmla="*/ 0 h 197"/>
                <a:gd name="T38" fmla="*/ 1 w 102"/>
                <a:gd name="T39" fmla="*/ 0 h 197"/>
                <a:gd name="T40" fmla="*/ 1 w 102"/>
                <a:gd name="T41" fmla="*/ 0 h 197"/>
                <a:gd name="T42" fmla="*/ 1 w 102"/>
                <a:gd name="T43" fmla="*/ 0 h 197"/>
                <a:gd name="T44" fmla="*/ 1 w 102"/>
                <a:gd name="T45" fmla="*/ 0 h 197"/>
                <a:gd name="T46" fmla="*/ 1 w 102"/>
                <a:gd name="T47" fmla="*/ 0 h 197"/>
                <a:gd name="T48" fmla="*/ 0 w 102"/>
                <a:gd name="T49" fmla="*/ 0 h 19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02" h="197">
                  <a:moveTo>
                    <a:pt x="0" y="0"/>
                  </a:moveTo>
                  <a:lnTo>
                    <a:pt x="23" y="14"/>
                  </a:lnTo>
                  <a:lnTo>
                    <a:pt x="46" y="33"/>
                  </a:lnTo>
                  <a:lnTo>
                    <a:pt x="66" y="54"/>
                  </a:lnTo>
                  <a:lnTo>
                    <a:pt x="83" y="77"/>
                  </a:lnTo>
                  <a:lnTo>
                    <a:pt x="95" y="103"/>
                  </a:lnTo>
                  <a:lnTo>
                    <a:pt x="102" y="128"/>
                  </a:lnTo>
                  <a:lnTo>
                    <a:pt x="102" y="153"/>
                  </a:lnTo>
                  <a:lnTo>
                    <a:pt x="93" y="177"/>
                  </a:lnTo>
                  <a:lnTo>
                    <a:pt x="79" y="191"/>
                  </a:lnTo>
                  <a:lnTo>
                    <a:pt x="65" y="197"/>
                  </a:lnTo>
                  <a:lnTo>
                    <a:pt x="51" y="194"/>
                  </a:lnTo>
                  <a:lnTo>
                    <a:pt x="39" y="183"/>
                  </a:lnTo>
                  <a:lnTo>
                    <a:pt x="30" y="170"/>
                  </a:lnTo>
                  <a:lnTo>
                    <a:pt x="25" y="151"/>
                  </a:lnTo>
                  <a:lnTo>
                    <a:pt x="25" y="132"/>
                  </a:lnTo>
                  <a:lnTo>
                    <a:pt x="32" y="112"/>
                  </a:lnTo>
                  <a:lnTo>
                    <a:pt x="37" y="96"/>
                  </a:lnTo>
                  <a:lnTo>
                    <a:pt x="35" y="77"/>
                  </a:lnTo>
                  <a:lnTo>
                    <a:pt x="31" y="59"/>
                  </a:lnTo>
                  <a:lnTo>
                    <a:pt x="24" y="41"/>
                  </a:lnTo>
                  <a:lnTo>
                    <a:pt x="16" y="24"/>
                  </a:lnTo>
                  <a:lnTo>
                    <a:pt x="8" y="12"/>
                  </a:lnTo>
                  <a:lnTo>
                    <a:pt x="2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34" name="Freeform 45"/>
            <p:cNvSpPr>
              <a:spLocks/>
            </p:cNvSpPr>
            <p:nvPr/>
          </p:nvSpPr>
          <p:spPr bwMode="auto">
            <a:xfrm>
              <a:off x="2684" y="2652"/>
              <a:ext cx="90" cy="64"/>
            </a:xfrm>
            <a:custGeom>
              <a:avLst/>
              <a:gdLst>
                <a:gd name="T0" fmla="*/ 0 w 180"/>
                <a:gd name="T1" fmla="*/ 0 h 129"/>
                <a:gd name="T2" fmla="*/ 1 w 180"/>
                <a:gd name="T3" fmla="*/ 0 h 129"/>
                <a:gd name="T4" fmla="*/ 1 w 180"/>
                <a:gd name="T5" fmla="*/ 0 h 129"/>
                <a:gd name="T6" fmla="*/ 1 w 180"/>
                <a:gd name="T7" fmla="*/ 0 h 129"/>
                <a:gd name="T8" fmla="*/ 1 w 180"/>
                <a:gd name="T9" fmla="*/ 0 h 129"/>
                <a:gd name="T10" fmla="*/ 1 w 180"/>
                <a:gd name="T11" fmla="*/ 0 h 129"/>
                <a:gd name="T12" fmla="*/ 1 w 180"/>
                <a:gd name="T13" fmla="*/ 0 h 129"/>
                <a:gd name="T14" fmla="*/ 1 w 180"/>
                <a:gd name="T15" fmla="*/ 0 h 129"/>
                <a:gd name="T16" fmla="*/ 1 w 180"/>
                <a:gd name="T17" fmla="*/ 0 h 129"/>
                <a:gd name="T18" fmla="*/ 1 w 180"/>
                <a:gd name="T19" fmla="*/ 0 h 129"/>
                <a:gd name="T20" fmla="*/ 1 w 180"/>
                <a:gd name="T21" fmla="*/ 0 h 129"/>
                <a:gd name="T22" fmla="*/ 1 w 180"/>
                <a:gd name="T23" fmla="*/ 0 h 129"/>
                <a:gd name="T24" fmla="*/ 1 w 180"/>
                <a:gd name="T25" fmla="*/ 0 h 129"/>
                <a:gd name="T26" fmla="*/ 1 w 180"/>
                <a:gd name="T27" fmla="*/ 0 h 129"/>
                <a:gd name="T28" fmla="*/ 1 w 180"/>
                <a:gd name="T29" fmla="*/ 0 h 129"/>
                <a:gd name="T30" fmla="*/ 1 w 180"/>
                <a:gd name="T31" fmla="*/ 0 h 129"/>
                <a:gd name="T32" fmla="*/ 1 w 180"/>
                <a:gd name="T33" fmla="*/ 0 h 129"/>
                <a:gd name="T34" fmla="*/ 1 w 180"/>
                <a:gd name="T35" fmla="*/ 0 h 129"/>
                <a:gd name="T36" fmla="*/ 1 w 180"/>
                <a:gd name="T37" fmla="*/ 0 h 129"/>
                <a:gd name="T38" fmla="*/ 1 w 180"/>
                <a:gd name="T39" fmla="*/ 0 h 129"/>
                <a:gd name="T40" fmla="*/ 1 w 180"/>
                <a:gd name="T41" fmla="*/ 0 h 129"/>
                <a:gd name="T42" fmla="*/ 1 w 180"/>
                <a:gd name="T43" fmla="*/ 0 h 129"/>
                <a:gd name="T44" fmla="*/ 1 w 180"/>
                <a:gd name="T45" fmla="*/ 0 h 129"/>
                <a:gd name="T46" fmla="*/ 1 w 180"/>
                <a:gd name="T47" fmla="*/ 0 h 129"/>
                <a:gd name="T48" fmla="*/ 0 w 180"/>
                <a:gd name="T49" fmla="*/ 0 h 129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80" h="129">
                  <a:moveTo>
                    <a:pt x="0" y="2"/>
                  </a:moveTo>
                  <a:lnTo>
                    <a:pt x="28" y="0"/>
                  </a:lnTo>
                  <a:lnTo>
                    <a:pt x="57" y="1"/>
                  </a:lnTo>
                  <a:lnTo>
                    <a:pt x="87" y="7"/>
                  </a:lnTo>
                  <a:lnTo>
                    <a:pt x="114" y="16"/>
                  </a:lnTo>
                  <a:lnTo>
                    <a:pt x="140" y="30"/>
                  </a:lnTo>
                  <a:lnTo>
                    <a:pt x="159" y="46"/>
                  </a:lnTo>
                  <a:lnTo>
                    <a:pt x="173" y="67"/>
                  </a:lnTo>
                  <a:lnTo>
                    <a:pt x="180" y="91"/>
                  </a:lnTo>
                  <a:lnTo>
                    <a:pt x="178" y="110"/>
                  </a:lnTo>
                  <a:lnTo>
                    <a:pt x="170" y="123"/>
                  </a:lnTo>
                  <a:lnTo>
                    <a:pt x="156" y="129"/>
                  </a:lnTo>
                  <a:lnTo>
                    <a:pt x="141" y="128"/>
                  </a:lnTo>
                  <a:lnTo>
                    <a:pt x="125" y="121"/>
                  </a:lnTo>
                  <a:lnTo>
                    <a:pt x="110" y="109"/>
                  </a:lnTo>
                  <a:lnTo>
                    <a:pt x="98" y="93"/>
                  </a:lnTo>
                  <a:lnTo>
                    <a:pt x="93" y="73"/>
                  </a:lnTo>
                  <a:lnTo>
                    <a:pt x="87" y="57"/>
                  </a:lnTo>
                  <a:lnTo>
                    <a:pt x="75" y="44"/>
                  </a:lnTo>
                  <a:lnTo>
                    <a:pt x="60" y="31"/>
                  </a:lnTo>
                  <a:lnTo>
                    <a:pt x="44" y="20"/>
                  </a:lnTo>
                  <a:lnTo>
                    <a:pt x="28" y="12"/>
                  </a:lnTo>
                  <a:lnTo>
                    <a:pt x="14" y="7"/>
                  </a:lnTo>
                  <a:lnTo>
                    <a:pt x="4" y="3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35" name="Freeform 46"/>
            <p:cNvSpPr>
              <a:spLocks/>
            </p:cNvSpPr>
            <p:nvPr/>
          </p:nvSpPr>
          <p:spPr bwMode="auto">
            <a:xfrm>
              <a:off x="2688" y="2614"/>
              <a:ext cx="103" cy="42"/>
            </a:xfrm>
            <a:custGeom>
              <a:avLst/>
              <a:gdLst>
                <a:gd name="T0" fmla="*/ 0 w 206"/>
                <a:gd name="T1" fmla="*/ 0 h 85"/>
                <a:gd name="T2" fmla="*/ 1 w 206"/>
                <a:gd name="T3" fmla="*/ 0 h 85"/>
                <a:gd name="T4" fmla="*/ 1 w 206"/>
                <a:gd name="T5" fmla="*/ 0 h 85"/>
                <a:gd name="T6" fmla="*/ 1 w 206"/>
                <a:gd name="T7" fmla="*/ 0 h 85"/>
                <a:gd name="T8" fmla="*/ 1 w 206"/>
                <a:gd name="T9" fmla="*/ 0 h 85"/>
                <a:gd name="T10" fmla="*/ 1 w 206"/>
                <a:gd name="T11" fmla="*/ 0 h 85"/>
                <a:gd name="T12" fmla="*/ 1 w 206"/>
                <a:gd name="T13" fmla="*/ 0 h 85"/>
                <a:gd name="T14" fmla="*/ 1 w 206"/>
                <a:gd name="T15" fmla="*/ 0 h 85"/>
                <a:gd name="T16" fmla="*/ 1 w 206"/>
                <a:gd name="T17" fmla="*/ 0 h 85"/>
                <a:gd name="T18" fmla="*/ 1 w 206"/>
                <a:gd name="T19" fmla="*/ 0 h 85"/>
                <a:gd name="T20" fmla="*/ 1 w 206"/>
                <a:gd name="T21" fmla="*/ 0 h 85"/>
                <a:gd name="T22" fmla="*/ 1 w 206"/>
                <a:gd name="T23" fmla="*/ 0 h 85"/>
                <a:gd name="T24" fmla="*/ 1 w 206"/>
                <a:gd name="T25" fmla="*/ 0 h 85"/>
                <a:gd name="T26" fmla="*/ 1 w 206"/>
                <a:gd name="T27" fmla="*/ 0 h 85"/>
                <a:gd name="T28" fmla="*/ 1 w 206"/>
                <a:gd name="T29" fmla="*/ 0 h 85"/>
                <a:gd name="T30" fmla="*/ 1 w 206"/>
                <a:gd name="T31" fmla="*/ 0 h 85"/>
                <a:gd name="T32" fmla="*/ 1 w 206"/>
                <a:gd name="T33" fmla="*/ 0 h 85"/>
                <a:gd name="T34" fmla="*/ 1 w 206"/>
                <a:gd name="T35" fmla="*/ 0 h 85"/>
                <a:gd name="T36" fmla="*/ 1 w 206"/>
                <a:gd name="T37" fmla="*/ 0 h 85"/>
                <a:gd name="T38" fmla="*/ 1 w 206"/>
                <a:gd name="T39" fmla="*/ 0 h 85"/>
                <a:gd name="T40" fmla="*/ 1 w 206"/>
                <a:gd name="T41" fmla="*/ 0 h 85"/>
                <a:gd name="T42" fmla="*/ 1 w 206"/>
                <a:gd name="T43" fmla="*/ 0 h 85"/>
                <a:gd name="T44" fmla="*/ 1 w 206"/>
                <a:gd name="T45" fmla="*/ 0 h 85"/>
                <a:gd name="T46" fmla="*/ 1 w 206"/>
                <a:gd name="T47" fmla="*/ 0 h 85"/>
                <a:gd name="T48" fmla="*/ 1 w 206"/>
                <a:gd name="T49" fmla="*/ 0 h 85"/>
                <a:gd name="T50" fmla="*/ 1 w 206"/>
                <a:gd name="T51" fmla="*/ 0 h 85"/>
                <a:gd name="T52" fmla="*/ 1 w 206"/>
                <a:gd name="T53" fmla="*/ 0 h 85"/>
                <a:gd name="T54" fmla="*/ 1 w 206"/>
                <a:gd name="T55" fmla="*/ 0 h 85"/>
                <a:gd name="T56" fmla="*/ 1 w 206"/>
                <a:gd name="T57" fmla="*/ 0 h 85"/>
                <a:gd name="T58" fmla="*/ 1 w 206"/>
                <a:gd name="T59" fmla="*/ 0 h 85"/>
                <a:gd name="T60" fmla="*/ 1 w 206"/>
                <a:gd name="T61" fmla="*/ 0 h 85"/>
                <a:gd name="T62" fmla="*/ 1 w 206"/>
                <a:gd name="T63" fmla="*/ 0 h 85"/>
                <a:gd name="T64" fmla="*/ 0 w 206"/>
                <a:gd name="T65" fmla="*/ 0 h 85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06" h="85">
                  <a:moveTo>
                    <a:pt x="0" y="54"/>
                  </a:moveTo>
                  <a:lnTo>
                    <a:pt x="11" y="45"/>
                  </a:lnTo>
                  <a:lnTo>
                    <a:pt x="22" y="37"/>
                  </a:lnTo>
                  <a:lnTo>
                    <a:pt x="34" y="30"/>
                  </a:lnTo>
                  <a:lnTo>
                    <a:pt x="46" y="23"/>
                  </a:lnTo>
                  <a:lnTo>
                    <a:pt x="60" y="16"/>
                  </a:lnTo>
                  <a:lnTo>
                    <a:pt x="74" y="11"/>
                  </a:lnTo>
                  <a:lnTo>
                    <a:pt x="88" y="7"/>
                  </a:lnTo>
                  <a:lnTo>
                    <a:pt x="103" y="3"/>
                  </a:lnTo>
                  <a:lnTo>
                    <a:pt x="117" y="1"/>
                  </a:lnTo>
                  <a:lnTo>
                    <a:pt x="130" y="0"/>
                  </a:lnTo>
                  <a:lnTo>
                    <a:pt x="143" y="1"/>
                  </a:lnTo>
                  <a:lnTo>
                    <a:pt x="156" y="3"/>
                  </a:lnTo>
                  <a:lnTo>
                    <a:pt x="168" y="7"/>
                  </a:lnTo>
                  <a:lnTo>
                    <a:pt x="179" y="12"/>
                  </a:lnTo>
                  <a:lnTo>
                    <a:pt x="189" y="19"/>
                  </a:lnTo>
                  <a:lnTo>
                    <a:pt x="197" y="29"/>
                  </a:lnTo>
                  <a:lnTo>
                    <a:pt x="206" y="47"/>
                  </a:lnTo>
                  <a:lnTo>
                    <a:pt x="206" y="62"/>
                  </a:lnTo>
                  <a:lnTo>
                    <a:pt x="198" y="73"/>
                  </a:lnTo>
                  <a:lnTo>
                    <a:pt x="185" y="82"/>
                  </a:lnTo>
                  <a:lnTo>
                    <a:pt x="167" y="85"/>
                  </a:lnTo>
                  <a:lnTo>
                    <a:pt x="149" y="84"/>
                  </a:lnTo>
                  <a:lnTo>
                    <a:pt x="132" y="76"/>
                  </a:lnTo>
                  <a:lnTo>
                    <a:pt x="116" y="63"/>
                  </a:lnTo>
                  <a:lnTo>
                    <a:pt x="102" y="53"/>
                  </a:lnTo>
                  <a:lnTo>
                    <a:pt x="84" y="47"/>
                  </a:lnTo>
                  <a:lnTo>
                    <a:pt x="66" y="45"/>
                  </a:lnTo>
                  <a:lnTo>
                    <a:pt x="46" y="46"/>
                  </a:lnTo>
                  <a:lnTo>
                    <a:pt x="29" y="48"/>
                  </a:lnTo>
                  <a:lnTo>
                    <a:pt x="14" y="50"/>
                  </a:lnTo>
                  <a:lnTo>
                    <a:pt x="4" y="53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36" name="Freeform 47"/>
            <p:cNvSpPr>
              <a:spLocks/>
            </p:cNvSpPr>
            <p:nvPr/>
          </p:nvSpPr>
          <p:spPr bwMode="auto">
            <a:xfrm>
              <a:off x="2360" y="2408"/>
              <a:ext cx="74" cy="47"/>
            </a:xfrm>
            <a:custGeom>
              <a:avLst/>
              <a:gdLst>
                <a:gd name="T0" fmla="*/ 0 w 147"/>
                <a:gd name="T1" fmla="*/ 0 h 95"/>
                <a:gd name="T2" fmla="*/ 1 w 147"/>
                <a:gd name="T3" fmla="*/ 0 h 95"/>
                <a:gd name="T4" fmla="*/ 1 w 147"/>
                <a:gd name="T5" fmla="*/ 0 h 95"/>
                <a:gd name="T6" fmla="*/ 1 w 147"/>
                <a:gd name="T7" fmla="*/ 0 h 95"/>
                <a:gd name="T8" fmla="*/ 1 w 147"/>
                <a:gd name="T9" fmla="*/ 0 h 95"/>
                <a:gd name="T10" fmla="*/ 1 w 147"/>
                <a:gd name="T11" fmla="*/ 0 h 95"/>
                <a:gd name="T12" fmla="*/ 1 w 147"/>
                <a:gd name="T13" fmla="*/ 0 h 95"/>
                <a:gd name="T14" fmla="*/ 1 w 147"/>
                <a:gd name="T15" fmla="*/ 0 h 95"/>
                <a:gd name="T16" fmla="*/ 1 w 147"/>
                <a:gd name="T17" fmla="*/ 0 h 95"/>
                <a:gd name="T18" fmla="*/ 1 w 147"/>
                <a:gd name="T19" fmla="*/ 0 h 95"/>
                <a:gd name="T20" fmla="*/ 1 w 147"/>
                <a:gd name="T21" fmla="*/ 0 h 95"/>
                <a:gd name="T22" fmla="*/ 1 w 147"/>
                <a:gd name="T23" fmla="*/ 0 h 95"/>
                <a:gd name="T24" fmla="*/ 1 w 147"/>
                <a:gd name="T25" fmla="*/ 0 h 95"/>
                <a:gd name="T26" fmla="*/ 1 w 147"/>
                <a:gd name="T27" fmla="*/ 0 h 95"/>
                <a:gd name="T28" fmla="*/ 1 w 147"/>
                <a:gd name="T29" fmla="*/ 0 h 95"/>
                <a:gd name="T30" fmla="*/ 1 w 147"/>
                <a:gd name="T31" fmla="*/ 0 h 95"/>
                <a:gd name="T32" fmla="*/ 1 w 147"/>
                <a:gd name="T33" fmla="*/ 0 h 95"/>
                <a:gd name="T34" fmla="*/ 1 w 147"/>
                <a:gd name="T35" fmla="*/ 0 h 95"/>
                <a:gd name="T36" fmla="*/ 1 w 147"/>
                <a:gd name="T37" fmla="*/ 0 h 95"/>
                <a:gd name="T38" fmla="*/ 1 w 147"/>
                <a:gd name="T39" fmla="*/ 0 h 95"/>
                <a:gd name="T40" fmla="*/ 1 w 147"/>
                <a:gd name="T41" fmla="*/ 0 h 95"/>
                <a:gd name="T42" fmla="*/ 1 w 147"/>
                <a:gd name="T43" fmla="*/ 0 h 95"/>
                <a:gd name="T44" fmla="*/ 1 w 147"/>
                <a:gd name="T45" fmla="*/ 0 h 95"/>
                <a:gd name="T46" fmla="*/ 1 w 147"/>
                <a:gd name="T47" fmla="*/ 0 h 95"/>
                <a:gd name="T48" fmla="*/ 0 w 147"/>
                <a:gd name="T49" fmla="*/ 0 h 95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47" h="95">
                  <a:moveTo>
                    <a:pt x="0" y="5"/>
                  </a:moveTo>
                  <a:lnTo>
                    <a:pt x="22" y="2"/>
                  </a:lnTo>
                  <a:lnTo>
                    <a:pt x="45" y="0"/>
                  </a:lnTo>
                  <a:lnTo>
                    <a:pt x="68" y="3"/>
                  </a:lnTo>
                  <a:lnTo>
                    <a:pt x="91" y="8"/>
                  </a:lnTo>
                  <a:lnTo>
                    <a:pt x="111" y="17"/>
                  </a:lnTo>
                  <a:lnTo>
                    <a:pt x="128" y="29"/>
                  </a:lnTo>
                  <a:lnTo>
                    <a:pt x="141" y="44"/>
                  </a:lnTo>
                  <a:lnTo>
                    <a:pt x="147" y="63"/>
                  </a:lnTo>
                  <a:lnTo>
                    <a:pt x="146" y="79"/>
                  </a:lnTo>
                  <a:lnTo>
                    <a:pt x="141" y="89"/>
                  </a:lnTo>
                  <a:lnTo>
                    <a:pt x="130" y="94"/>
                  </a:lnTo>
                  <a:lnTo>
                    <a:pt x="119" y="95"/>
                  </a:lnTo>
                  <a:lnTo>
                    <a:pt x="105" y="90"/>
                  </a:lnTo>
                  <a:lnTo>
                    <a:pt x="93" y="82"/>
                  </a:lnTo>
                  <a:lnTo>
                    <a:pt x="83" y="70"/>
                  </a:lnTo>
                  <a:lnTo>
                    <a:pt x="77" y="55"/>
                  </a:lnTo>
                  <a:lnTo>
                    <a:pt x="71" y="43"/>
                  </a:lnTo>
                  <a:lnTo>
                    <a:pt x="62" y="33"/>
                  </a:lnTo>
                  <a:lnTo>
                    <a:pt x="50" y="23"/>
                  </a:lnTo>
                  <a:lnTo>
                    <a:pt x="36" y="17"/>
                  </a:lnTo>
                  <a:lnTo>
                    <a:pt x="22" y="12"/>
                  </a:lnTo>
                  <a:lnTo>
                    <a:pt x="10" y="7"/>
                  </a:lnTo>
                  <a:lnTo>
                    <a:pt x="3" y="6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37" name="Freeform 48"/>
            <p:cNvSpPr>
              <a:spLocks/>
            </p:cNvSpPr>
            <p:nvPr/>
          </p:nvSpPr>
          <p:spPr bwMode="auto">
            <a:xfrm>
              <a:off x="2357" y="2414"/>
              <a:ext cx="43" cy="77"/>
            </a:xfrm>
            <a:custGeom>
              <a:avLst/>
              <a:gdLst>
                <a:gd name="T0" fmla="*/ 0 w 87"/>
                <a:gd name="T1" fmla="*/ 0 h 154"/>
                <a:gd name="T2" fmla="*/ 0 w 87"/>
                <a:gd name="T3" fmla="*/ 1 h 154"/>
                <a:gd name="T4" fmla="*/ 0 w 87"/>
                <a:gd name="T5" fmla="*/ 1 h 154"/>
                <a:gd name="T6" fmla="*/ 0 w 87"/>
                <a:gd name="T7" fmla="*/ 1 h 154"/>
                <a:gd name="T8" fmla="*/ 0 w 87"/>
                <a:gd name="T9" fmla="*/ 1 h 154"/>
                <a:gd name="T10" fmla="*/ 0 w 87"/>
                <a:gd name="T11" fmla="*/ 1 h 154"/>
                <a:gd name="T12" fmla="*/ 0 w 87"/>
                <a:gd name="T13" fmla="*/ 1 h 154"/>
                <a:gd name="T14" fmla="*/ 0 w 87"/>
                <a:gd name="T15" fmla="*/ 1 h 154"/>
                <a:gd name="T16" fmla="*/ 0 w 87"/>
                <a:gd name="T17" fmla="*/ 1 h 154"/>
                <a:gd name="T18" fmla="*/ 0 w 87"/>
                <a:gd name="T19" fmla="*/ 1 h 154"/>
                <a:gd name="T20" fmla="*/ 0 w 87"/>
                <a:gd name="T21" fmla="*/ 1 h 154"/>
                <a:gd name="T22" fmla="*/ 0 w 87"/>
                <a:gd name="T23" fmla="*/ 1 h 154"/>
                <a:gd name="T24" fmla="*/ 0 w 87"/>
                <a:gd name="T25" fmla="*/ 1 h 154"/>
                <a:gd name="T26" fmla="*/ 0 w 87"/>
                <a:gd name="T27" fmla="*/ 1 h 154"/>
                <a:gd name="T28" fmla="*/ 0 w 87"/>
                <a:gd name="T29" fmla="*/ 1 h 154"/>
                <a:gd name="T30" fmla="*/ 0 w 87"/>
                <a:gd name="T31" fmla="*/ 1 h 154"/>
                <a:gd name="T32" fmla="*/ 0 w 87"/>
                <a:gd name="T33" fmla="*/ 1 h 154"/>
                <a:gd name="T34" fmla="*/ 0 w 87"/>
                <a:gd name="T35" fmla="*/ 1 h 154"/>
                <a:gd name="T36" fmla="*/ 0 w 87"/>
                <a:gd name="T37" fmla="*/ 1 h 154"/>
                <a:gd name="T38" fmla="*/ 0 w 87"/>
                <a:gd name="T39" fmla="*/ 1 h 154"/>
                <a:gd name="T40" fmla="*/ 0 w 87"/>
                <a:gd name="T41" fmla="*/ 1 h 154"/>
                <a:gd name="T42" fmla="*/ 0 w 87"/>
                <a:gd name="T43" fmla="*/ 1 h 154"/>
                <a:gd name="T44" fmla="*/ 0 w 87"/>
                <a:gd name="T45" fmla="*/ 1 h 154"/>
                <a:gd name="T46" fmla="*/ 0 w 87"/>
                <a:gd name="T47" fmla="*/ 1 h 154"/>
                <a:gd name="T48" fmla="*/ 0 w 87"/>
                <a:gd name="T49" fmla="*/ 0 h 154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87" h="154">
                  <a:moveTo>
                    <a:pt x="0" y="0"/>
                  </a:moveTo>
                  <a:lnTo>
                    <a:pt x="20" y="10"/>
                  </a:lnTo>
                  <a:lnTo>
                    <a:pt x="38" y="24"/>
                  </a:lnTo>
                  <a:lnTo>
                    <a:pt x="56" y="40"/>
                  </a:lnTo>
                  <a:lnTo>
                    <a:pt x="69" y="59"/>
                  </a:lnTo>
                  <a:lnTo>
                    <a:pt x="81" y="78"/>
                  </a:lnTo>
                  <a:lnTo>
                    <a:pt x="87" y="98"/>
                  </a:lnTo>
                  <a:lnTo>
                    <a:pt x="87" y="119"/>
                  </a:lnTo>
                  <a:lnTo>
                    <a:pt x="81" y="137"/>
                  </a:lnTo>
                  <a:lnTo>
                    <a:pt x="71" y="150"/>
                  </a:lnTo>
                  <a:lnTo>
                    <a:pt x="59" y="154"/>
                  </a:lnTo>
                  <a:lnTo>
                    <a:pt x="49" y="152"/>
                  </a:lnTo>
                  <a:lnTo>
                    <a:pt x="38" y="144"/>
                  </a:lnTo>
                  <a:lnTo>
                    <a:pt x="30" y="133"/>
                  </a:lnTo>
                  <a:lnTo>
                    <a:pt x="26" y="119"/>
                  </a:lnTo>
                  <a:lnTo>
                    <a:pt x="26" y="103"/>
                  </a:lnTo>
                  <a:lnTo>
                    <a:pt x="30" y="88"/>
                  </a:lnTo>
                  <a:lnTo>
                    <a:pt x="34" y="74"/>
                  </a:lnTo>
                  <a:lnTo>
                    <a:pt x="31" y="60"/>
                  </a:lnTo>
                  <a:lnTo>
                    <a:pt x="27" y="45"/>
                  </a:lnTo>
                  <a:lnTo>
                    <a:pt x="21" y="31"/>
                  </a:lnTo>
                  <a:lnTo>
                    <a:pt x="14" y="19"/>
                  </a:lnTo>
                  <a:lnTo>
                    <a:pt x="7" y="9"/>
                  </a:lnTo>
                  <a:lnTo>
                    <a:pt x="3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38" name="Freeform 49"/>
            <p:cNvSpPr>
              <a:spLocks/>
            </p:cNvSpPr>
            <p:nvPr/>
          </p:nvSpPr>
          <p:spPr bwMode="auto">
            <a:xfrm>
              <a:off x="2359" y="2373"/>
              <a:ext cx="81" cy="34"/>
            </a:xfrm>
            <a:custGeom>
              <a:avLst/>
              <a:gdLst>
                <a:gd name="T0" fmla="*/ 0 w 161"/>
                <a:gd name="T1" fmla="*/ 0 h 69"/>
                <a:gd name="T2" fmla="*/ 1 w 161"/>
                <a:gd name="T3" fmla="*/ 0 h 69"/>
                <a:gd name="T4" fmla="*/ 1 w 161"/>
                <a:gd name="T5" fmla="*/ 0 h 69"/>
                <a:gd name="T6" fmla="*/ 1 w 161"/>
                <a:gd name="T7" fmla="*/ 0 h 69"/>
                <a:gd name="T8" fmla="*/ 1 w 161"/>
                <a:gd name="T9" fmla="*/ 0 h 69"/>
                <a:gd name="T10" fmla="*/ 1 w 161"/>
                <a:gd name="T11" fmla="*/ 0 h 69"/>
                <a:gd name="T12" fmla="*/ 1 w 161"/>
                <a:gd name="T13" fmla="*/ 0 h 69"/>
                <a:gd name="T14" fmla="*/ 1 w 161"/>
                <a:gd name="T15" fmla="*/ 0 h 69"/>
                <a:gd name="T16" fmla="*/ 1 w 161"/>
                <a:gd name="T17" fmla="*/ 0 h 69"/>
                <a:gd name="T18" fmla="*/ 1 w 161"/>
                <a:gd name="T19" fmla="*/ 0 h 69"/>
                <a:gd name="T20" fmla="*/ 1 w 161"/>
                <a:gd name="T21" fmla="*/ 0 h 69"/>
                <a:gd name="T22" fmla="*/ 1 w 161"/>
                <a:gd name="T23" fmla="*/ 0 h 69"/>
                <a:gd name="T24" fmla="*/ 1 w 161"/>
                <a:gd name="T25" fmla="*/ 0 h 69"/>
                <a:gd name="T26" fmla="*/ 1 w 161"/>
                <a:gd name="T27" fmla="*/ 0 h 69"/>
                <a:gd name="T28" fmla="*/ 1 w 161"/>
                <a:gd name="T29" fmla="*/ 0 h 69"/>
                <a:gd name="T30" fmla="*/ 1 w 161"/>
                <a:gd name="T31" fmla="*/ 0 h 69"/>
                <a:gd name="T32" fmla="*/ 1 w 161"/>
                <a:gd name="T33" fmla="*/ 0 h 69"/>
                <a:gd name="T34" fmla="*/ 1 w 161"/>
                <a:gd name="T35" fmla="*/ 0 h 69"/>
                <a:gd name="T36" fmla="*/ 1 w 161"/>
                <a:gd name="T37" fmla="*/ 0 h 69"/>
                <a:gd name="T38" fmla="*/ 1 w 161"/>
                <a:gd name="T39" fmla="*/ 0 h 69"/>
                <a:gd name="T40" fmla="*/ 1 w 161"/>
                <a:gd name="T41" fmla="*/ 0 h 69"/>
                <a:gd name="T42" fmla="*/ 1 w 161"/>
                <a:gd name="T43" fmla="*/ 0 h 69"/>
                <a:gd name="T44" fmla="*/ 1 w 161"/>
                <a:gd name="T45" fmla="*/ 0 h 69"/>
                <a:gd name="T46" fmla="*/ 1 w 161"/>
                <a:gd name="T47" fmla="*/ 0 h 69"/>
                <a:gd name="T48" fmla="*/ 0 w 161"/>
                <a:gd name="T49" fmla="*/ 0 h 69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61" h="69">
                  <a:moveTo>
                    <a:pt x="0" y="69"/>
                  </a:moveTo>
                  <a:lnTo>
                    <a:pt x="14" y="52"/>
                  </a:lnTo>
                  <a:lnTo>
                    <a:pt x="30" y="36"/>
                  </a:lnTo>
                  <a:lnTo>
                    <a:pt x="49" y="22"/>
                  </a:lnTo>
                  <a:lnTo>
                    <a:pt x="69" y="11"/>
                  </a:lnTo>
                  <a:lnTo>
                    <a:pt x="90" y="4"/>
                  </a:lnTo>
                  <a:lnTo>
                    <a:pt x="110" y="0"/>
                  </a:lnTo>
                  <a:lnTo>
                    <a:pt x="130" y="4"/>
                  </a:lnTo>
                  <a:lnTo>
                    <a:pt x="147" y="13"/>
                  </a:lnTo>
                  <a:lnTo>
                    <a:pt x="158" y="25"/>
                  </a:lnTo>
                  <a:lnTo>
                    <a:pt x="161" y="37"/>
                  </a:lnTo>
                  <a:lnTo>
                    <a:pt x="156" y="47"/>
                  </a:lnTo>
                  <a:lnTo>
                    <a:pt x="148" y="55"/>
                  </a:lnTo>
                  <a:lnTo>
                    <a:pt x="136" y="61"/>
                  </a:lnTo>
                  <a:lnTo>
                    <a:pt x="121" y="64"/>
                  </a:lnTo>
                  <a:lnTo>
                    <a:pt x="105" y="61"/>
                  </a:lnTo>
                  <a:lnTo>
                    <a:pt x="90" y="54"/>
                  </a:lnTo>
                  <a:lnTo>
                    <a:pt x="77" y="49"/>
                  </a:lnTo>
                  <a:lnTo>
                    <a:pt x="63" y="47"/>
                  </a:lnTo>
                  <a:lnTo>
                    <a:pt x="48" y="50"/>
                  </a:lnTo>
                  <a:lnTo>
                    <a:pt x="34" y="54"/>
                  </a:lnTo>
                  <a:lnTo>
                    <a:pt x="21" y="59"/>
                  </a:lnTo>
                  <a:lnTo>
                    <a:pt x="10" y="64"/>
                  </a:lnTo>
                  <a:lnTo>
                    <a:pt x="2" y="68"/>
                  </a:lnTo>
                  <a:lnTo>
                    <a:pt x="0" y="69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39" name="Freeform 50"/>
            <p:cNvSpPr>
              <a:spLocks/>
            </p:cNvSpPr>
            <p:nvPr/>
          </p:nvSpPr>
          <p:spPr bwMode="auto">
            <a:xfrm>
              <a:off x="2356" y="2338"/>
              <a:ext cx="57" cy="66"/>
            </a:xfrm>
            <a:custGeom>
              <a:avLst/>
              <a:gdLst>
                <a:gd name="T0" fmla="*/ 0 w 114"/>
                <a:gd name="T1" fmla="*/ 0 h 133"/>
                <a:gd name="T2" fmla="*/ 1 w 114"/>
                <a:gd name="T3" fmla="*/ 0 h 133"/>
                <a:gd name="T4" fmla="*/ 1 w 114"/>
                <a:gd name="T5" fmla="*/ 0 h 133"/>
                <a:gd name="T6" fmla="*/ 1 w 114"/>
                <a:gd name="T7" fmla="*/ 0 h 133"/>
                <a:gd name="T8" fmla="*/ 1 w 114"/>
                <a:gd name="T9" fmla="*/ 0 h 133"/>
                <a:gd name="T10" fmla="*/ 1 w 114"/>
                <a:gd name="T11" fmla="*/ 0 h 133"/>
                <a:gd name="T12" fmla="*/ 1 w 114"/>
                <a:gd name="T13" fmla="*/ 0 h 133"/>
                <a:gd name="T14" fmla="*/ 1 w 114"/>
                <a:gd name="T15" fmla="*/ 0 h 133"/>
                <a:gd name="T16" fmla="*/ 1 w 114"/>
                <a:gd name="T17" fmla="*/ 0 h 133"/>
                <a:gd name="T18" fmla="*/ 1 w 114"/>
                <a:gd name="T19" fmla="*/ 0 h 133"/>
                <a:gd name="T20" fmla="*/ 1 w 114"/>
                <a:gd name="T21" fmla="*/ 0 h 133"/>
                <a:gd name="T22" fmla="*/ 1 w 114"/>
                <a:gd name="T23" fmla="*/ 0 h 133"/>
                <a:gd name="T24" fmla="*/ 1 w 114"/>
                <a:gd name="T25" fmla="*/ 0 h 133"/>
                <a:gd name="T26" fmla="*/ 1 w 114"/>
                <a:gd name="T27" fmla="*/ 0 h 133"/>
                <a:gd name="T28" fmla="*/ 1 w 114"/>
                <a:gd name="T29" fmla="*/ 0 h 133"/>
                <a:gd name="T30" fmla="*/ 1 w 114"/>
                <a:gd name="T31" fmla="*/ 0 h 133"/>
                <a:gd name="T32" fmla="*/ 1 w 114"/>
                <a:gd name="T33" fmla="*/ 0 h 133"/>
                <a:gd name="T34" fmla="*/ 1 w 114"/>
                <a:gd name="T35" fmla="*/ 0 h 133"/>
                <a:gd name="T36" fmla="*/ 1 w 114"/>
                <a:gd name="T37" fmla="*/ 0 h 133"/>
                <a:gd name="T38" fmla="*/ 1 w 114"/>
                <a:gd name="T39" fmla="*/ 0 h 133"/>
                <a:gd name="T40" fmla="*/ 1 w 114"/>
                <a:gd name="T41" fmla="*/ 0 h 133"/>
                <a:gd name="T42" fmla="*/ 1 w 114"/>
                <a:gd name="T43" fmla="*/ 0 h 133"/>
                <a:gd name="T44" fmla="*/ 1 w 114"/>
                <a:gd name="T45" fmla="*/ 0 h 133"/>
                <a:gd name="T46" fmla="*/ 1 w 114"/>
                <a:gd name="T47" fmla="*/ 0 h 133"/>
                <a:gd name="T48" fmla="*/ 0 w 114"/>
                <a:gd name="T49" fmla="*/ 0 h 13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14" h="133">
                  <a:moveTo>
                    <a:pt x="0" y="133"/>
                  </a:moveTo>
                  <a:lnTo>
                    <a:pt x="1" y="111"/>
                  </a:lnTo>
                  <a:lnTo>
                    <a:pt x="5" y="88"/>
                  </a:lnTo>
                  <a:lnTo>
                    <a:pt x="11" y="65"/>
                  </a:lnTo>
                  <a:lnTo>
                    <a:pt x="22" y="44"/>
                  </a:lnTo>
                  <a:lnTo>
                    <a:pt x="35" y="25"/>
                  </a:lnTo>
                  <a:lnTo>
                    <a:pt x="49" y="12"/>
                  </a:lnTo>
                  <a:lnTo>
                    <a:pt x="67" y="2"/>
                  </a:lnTo>
                  <a:lnTo>
                    <a:pt x="86" y="0"/>
                  </a:lnTo>
                  <a:lnTo>
                    <a:pt x="102" y="4"/>
                  </a:lnTo>
                  <a:lnTo>
                    <a:pt x="112" y="12"/>
                  </a:lnTo>
                  <a:lnTo>
                    <a:pt x="114" y="22"/>
                  </a:lnTo>
                  <a:lnTo>
                    <a:pt x="112" y="35"/>
                  </a:lnTo>
                  <a:lnTo>
                    <a:pt x="105" y="46"/>
                  </a:lnTo>
                  <a:lnTo>
                    <a:pt x="94" y="56"/>
                  </a:lnTo>
                  <a:lnTo>
                    <a:pt x="81" y="65"/>
                  </a:lnTo>
                  <a:lnTo>
                    <a:pt x="64" y="67"/>
                  </a:lnTo>
                  <a:lnTo>
                    <a:pt x="52" y="69"/>
                  </a:lnTo>
                  <a:lnTo>
                    <a:pt x="39" y="77"/>
                  </a:lnTo>
                  <a:lnTo>
                    <a:pt x="29" y="88"/>
                  </a:lnTo>
                  <a:lnTo>
                    <a:pt x="18" y="99"/>
                  </a:lnTo>
                  <a:lnTo>
                    <a:pt x="11" y="112"/>
                  </a:lnTo>
                  <a:lnTo>
                    <a:pt x="5" y="122"/>
                  </a:lnTo>
                  <a:lnTo>
                    <a:pt x="1" y="130"/>
                  </a:lnTo>
                  <a:lnTo>
                    <a:pt x="0" y="133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40" name="Freeform 51"/>
            <p:cNvSpPr>
              <a:spLocks/>
            </p:cNvSpPr>
            <p:nvPr/>
          </p:nvSpPr>
          <p:spPr bwMode="auto">
            <a:xfrm>
              <a:off x="2332" y="2318"/>
              <a:ext cx="35" cy="82"/>
            </a:xfrm>
            <a:custGeom>
              <a:avLst/>
              <a:gdLst>
                <a:gd name="T0" fmla="*/ 1 w 70"/>
                <a:gd name="T1" fmla="*/ 1 h 163"/>
                <a:gd name="T2" fmla="*/ 1 w 70"/>
                <a:gd name="T3" fmla="*/ 1 h 163"/>
                <a:gd name="T4" fmla="*/ 1 w 70"/>
                <a:gd name="T5" fmla="*/ 1 h 163"/>
                <a:gd name="T6" fmla="*/ 1 w 70"/>
                <a:gd name="T7" fmla="*/ 1 h 163"/>
                <a:gd name="T8" fmla="*/ 0 w 70"/>
                <a:gd name="T9" fmla="*/ 1 h 163"/>
                <a:gd name="T10" fmla="*/ 0 w 70"/>
                <a:gd name="T11" fmla="*/ 1 h 163"/>
                <a:gd name="T12" fmla="*/ 1 w 70"/>
                <a:gd name="T13" fmla="*/ 1 h 163"/>
                <a:gd name="T14" fmla="*/ 1 w 70"/>
                <a:gd name="T15" fmla="*/ 1 h 163"/>
                <a:gd name="T16" fmla="*/ 1 w 70"/>
                <a:gd name="T17" fmla="*/ 1 h 163"/>
                <a:gd name="T18" fmla="*/ 1 w 70"/>
                <a:gd name="T19" fmla="*/ 0 h 163"/>
                <a:gd name="T20" fmla="*/ 1 w 70"/>
                <a:gd name="T21" fmla="*/ 1 h 163"/>
                <a:gd name="T22" fmla="*/ 1 w 70"/>
                <a:gd name="T23" fmla="*/ 1 h 163"/>
                <a:gd name="T24" fmla="*/ 1 w 70"/>
                <a:gd name="T25" fmla="*/ 1 h 163"/>
                <a:gd name="T26" fmla="*/ 1 w 70"/>
                <a:gd name="T27" fmla="*/ 1 h 163"/>
                <a:gd name="T28" fmla="*/ 1 w 70"/>
                <a:gd name="T29" fmla="*/ 1 h 163"/>
                <a:gd name="T30" fmla="*/ 1 w 70"/>
                <a:gd name="T31" fmla="*/ 1 h 163"/>
                <a:gd name="T32" fmla="*/ 1 w 70"/>
                <a:gd name="T33" fmla="*/ 1 h 163"/>
                <a:gd name="T34" fmla="*/ 1 w 70"/>
                <a:gd name="T35" fmla="*/ 1 h 163"/>
                <a:gd name="T36" fmla="*/ 1 w 70"/>
                <a:gd name="T37" fmla="*/ 1 h 163"/>
                <a:gd name="T38" fmla="*/ 1 w 70"/>
                <a:gd name="T39" fmla="*/ 1 h 163"/>
                <a:gd name="T40" fmla="*/ 1 w 70"/>
                <a:gd name="T41" fmla="*/ 1 h 163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70" h="163">
                  <a:moveTo>
                    <a:pt x="30" y="163"/>
                  </a:moveTo>
                  <a:lnTo>
                    <a:pt x="18" y="145"/>
                  </a:lnTo>
                  <a:lnTo>
                    <a:pt x="9" y="124"/>
                  </a:lnTo>
                  <a:lnTo>
                    <a:pt x="3" y="101"/>
                  </a:lnTo>
                  <a:lnTo>
                    <a:pt x="0" y="78"/>
                  </a:lnTo>
                  <a:lnTo>
                    <a:pt x="0" y="56"/>
                  </a:lnTo>
                  <a:lnTo>
                    <a:pt x="4" y="36"/>
                  </a:lnTo>
                  <a:lnTo>
                    <a:pt x="13" y="18"/>
                  </a:lnTo>
                  <a:lnTo>
                    <a:pt x="28" y="6"/>
                  </a:lnTo>
                  <a:lnTo>
                    <a:pt x="43" y="0"/>
                  </a:lnTo>
                  <a:lnTo>
                    <a:pt x="56" y="2"/>
                  </a:lnTo>
                  <a:lnTo>
                    <a:pt x="64" y="9"/>
                  </a:lnTo>
                  <a:lnTo>
                    <a:pt x="70" y="21"/>
                  </a:lnTo>
                  <a:lnTo>
                    <a:pt x="70" y="34"/>
                  </a:lnTo>
                  <a:lnTo>
                    <a:pt x="68" y="48"/>
                  </a:lnTo>
                  <a:lnTo>
                    <a:pt x="59" y="62"/>
                  </a:lnTo>
                  <a:lnTo>
                    <a:pt x="48" y="74"/>
                  </a:lnTo>
                  <a:lnTo>
                    <a:pt x="33" y="97"/>
                  </a:lnTo>
                  <a:lnTo>
                    <a:pt x="27" y="127"/>
                  </a:lnTo>
                  <a:lnTo>
                    <a:pt x="28" y="152"/>
                  </a:lnTo>
                  <a:lnTo>
                    <a:pt x="30" y="163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41" name="Freeform 52"/>
            <p:cNvSpPr>
              <a:spLocks/>
            </p:cNvSpPr>
            <p:nvPr/>
          </p:nvSpPr>
          <p:spPr bwMode="auto">
            <a:xfrm>
              <a:off x="2376" y="1599"/>
              <a:ext cx="180" cy="174"/>
            </a:xfrm>
            <a:custGeom>
              <a:avLst/>
              <a:gdLst>
                <a:gd name="T0" fmla="*/ 0 w 361"/>
                <a:gd name="T1" fmla="*/ 1 h 348"/>
                <a:gd name="T2" fmla="*/ 0 w 361"/>
                <a:gd name="T3" fmla="*/ 1 h 348"/>
                <a:gd name="T4" fmla="*/ 0 w 361"/>
                <a:gd name="T5" fmla="*/ 0 h 348"/>
                <a:gd name="T6" fmla="*/ 0 w 361"/>
                <a:gd name="T7" fmla="*/ 0 h 348"/>
                <a:gd name="T8" fmla="*/ 0 w 361"/>
                <a:gd name="T9" fmla="*/ 1 h 348"/>
                <a:gd name="T10" fmla="*/ 0 w 361"/>
                <a:gd name="T11" fmla="*/ 1 h 348"/>
                <a:gd name="T12" fmla="*/ 0 w 361"/>
                <a:gd name="T13" fmla="*/ 1 h 348"/>
                <a:gd name="T14" fmla="*/ 0 w 361"/>
                <a:gd name="T15" fmla="*/ 1 h 348"/>
                <a:gd name="T16" fmla="*/ 0 w 361"/>
                <a:gd name="T17" fmla="*/ 1 h 348"/>
                <a:gd name="T18" fmla="*/ 0 w 361"/>
                <a:gd name="T19" fmla="*/ 1 h 348"/>
                <a:gd name="T20" fmla="*/ 0 w 361"/>
                <a:gd name="T21" fmla="*/ 1 h 348"/>
                <a:gd name="T22" fmla="*/ 0 w 361"/>
                <a:gd name="T23" fmla="*/ 1 h 348"/>
                <a:gd name="T24" fmla="*/ 0 w 361"/>
                <a:gd name="T25" fmla="*/ 1 h 348"/>
                <a:gd name="T26" fmla="*/ 0 w 361"/>
                <a:gd name="T27" fmla="*/ 1 h 348"/>
                <a:gd name="T28" fmla="*/ 0 w 361"/>
                <a:gd name="T29" fmla="*/ 1 h 348"/>
                <a:gd name="T30" fmla="*/ 0 w 361"/>
                <a:gd name="T31" fmla="*/ 1 h 348"/>
                <a:gd name="T32" fmla="*/ 0 w 361"/>
                <a:gd name="T33" fmla="*/ 1 h 348"/>
                <a:gd name="T34" fmla="*/ 0 w 361"/>
                <a:gd name="T35" fmla="*/ 1 h 348"/>
                <a:gd name="T36" fmla="*/ 0 w 361"/>
                <a:gd name="T37" fmla="*/ 1 h 348"/>
                <a:gd name="T38" fmla="*/ 0 w 361"/>
                <a:gd name="T39" fmla="*/ 1 h 348"/>
                <a:gd name="T40" fmla="*/ 0 w 361"/>
                <a:gd name="T41" fmla="*/ 1 h 348"/>
                <a:gd name="T42" fmla="*/ 0 w 361"/>
                <a:gd name="T43" fmla="*/ 1 h 348"/>
                <a:gd name="T44" fmla="*/ 0 w 361"/>
                <a:gd name="T45" fmla="*/ 1 h 348"/>
                <a:gd name="T46" fmla="*/ 0 w 361"/>
                <a:gd name="T47" fmla="*/ 1 h 348"/>
                <a:gd name="T48" fmla="*/ 0 w 361"/>
                <a:gd name="T49" fmla="*/ 1 h 348"/>
                <a:gd name="T50" fmla="*/ 0 w 361"/>
                <a:gd name="T51" fmla="*/ 1 h 348"/>
                <a:gd name="T52" fmla="*/ 0 w 361"/>
                <a:gd name="T53" fmla="*/ 1 h 348"/>
                <a:gd name="T54" fmla="*/ 0 w 361"/>
                <a:gd name="T55" fmla="*/ 1 h 348"/>
                <a:gd name="T56" fmla="*/ 0 w 361"/>
                <a:gd name="T57" fmla="*/ 1 h 348"/>
                <a:gd name="T58" fmla="*/ 0 w 361"/>
                <a:gd name="T59" fmla="*/ 1 h 348"/>
                <a:gd name="T60" fmla="*/ 0 w 361"/>
                <a:gd name="T61" fmla="*/ 1 h 348"/>
                <a:gd name="T62" fmla="*/ 0 w 361"/>
                <a:gd name="T63" fmla="*/ 1 h 348"/>
                <a:gd name="T64" fmla="*/ 0 w 361"/>
                <a:gd name="T65" fmla="*/ 1 h 348"/>
                <a:gd name="T66" fmla="*/ 0 w 361"/>
                <a:gd name="T67" fmla="*/ 1 h 348"/>
                <a:gd name="T68" fmla="*/ 0 w 361"/>
                <a:gd name="T69" fmla="*/ 1 h 348"/>
                <a:gd name="T70" fmla="*/ 0 w 361"/>
                <a:gd name="T71" fmla="*/ 1 h 348"/>
                <a:gd name="T72" fmla="*/ 0 w 361"/>
                <a:gd name="T73" fmla="*/ 1 h 348"/>
                <a:gd name="T74" fmla="*/ 0 w 361"/>
                <a:gd name="T75" fmla="*/ 1 h 348"/>
                <a:gd name="T76" fmla="*/ 0 w 361"/>
                <a:gd name="T77" fmla="*/ 1 h 348"/>
                <a:gd name="T78" fmla="*/ 0 w 361"/>
                <a:gd name="T79" fmla="*/ 1 h 348"/>
                <a:gd name="T80" fmla="*/ 0 w 361"/>
                <a:gd name="T81" fmla="*/ 1 h 348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361" h="348">
                  <a:moveTo>
                    <a:pt x="8" y="6"/>
                  </a:moveTo>
                  <a:lnTo>
                    <a:pt x="0" y="1"/>
                  </a:lnTo>
                  <a:lnTo>
                    <a:pt x="0" y="0"/>
                  </a:lnTo>
                  <a:lnTo>
                    <a:pt x="8" y="0"/>
                  </a:lnTo>
                  <a:lnTo>
                    <a:pt x="23" y="4"/>
                  </a:lnTo>
                  <a:lnTo>
                    <a:pt x="44" y="8"/>
                  </a:lnTo>
                  <a:lnTo>
                    <a:pt x="69" y="16"/>
                  </a:lnTo>
                  <a:lnTo>
                    <a:pt x="98" y="27"/>
                  </a:lnTo>
                  <a:lnTo>
                    <a:pt x="129" y="39"/>
                  </a:lnTo>
                  <a:lnTo>
                    <a:pt x="162" y="55"/>
                  </a:lnTo>
                  <a:lnTo>
                    <a:pt x="196" y="74"/>
                  </a:lnTo>
                  <a:lnTo>
                    <a:pt x="229" y="96"/>
                  </a:lnTo>
                  <a:lnTo>
                    <a:pt x="262" y="120"/>
                  </a:lnTo>
                  <a:lnTo>
                    <a:pt x="291" y="146"/>
                  </a:lnTo>
                  <a:lnTo>
                    <a:pt x="317" y="178"/>
                  </a:lnTo>
                  <a:lnTo>
                    <a:pt x="340" y="210"/>
                  </a:lnTo>
                  <a:lnTo>
                    <a:pt x="356" y="247"/>
                  </a:lnTo>
                  <a:lnTo>
                    <a:pt x="361" y="267"/>
                  </a:lnTo>
                  <a:lnTo>
                    <a:pt x="358" y="287"/>
                  </a:lnTo>
                  <a:lnTo>
                    <a:pt x="354" y="304"/>
                  </a:lnTo>
                  <a:lnTo>
                    <a:pt x="346" y="319"/>
                  </a:lnTo>
                  <a:lnTo>
                    <a:pt x="336" y="331"/>
                  </a:lnTo>
                  <a:lnTo>
                    <a:pt x="328" y="340"/>
                  </a:lnTo>
                  <a:lnTo>
                    <a:pt x="323" y="346"/>
                  </a:lnTo>
                  <a:lnTo>
                    <a:pt x="320" y="348"/>
                  </a:lnTo>
                  <a:lnTo>
                    <a:pt x="321" y="346"/>
                  </a:lnTo>
                  <a:lnTo>
                    <a:pt x="326" y="341"/>
                  </a:lnTo>
                  <a:lnTo>
                    <a:pt x="331" y="332"/>
                  </a:lnTo>
                  <a:lnTo>
                    <a:pt x="336" y="320"/>
                  </a:lnTo>
                  <a:lnTo>
                    <a:pt x="340" y="305"/>
                  </a:lnTo>
                  <a:lnTo>
                    <a:pt x="342" y="287"/>
                  </a:lnTo>
                  <a:lnTo>
                    <a:pt x="341" y="267"/>
                  </a:lnTo>
                  <a:lnTo>
                    <a:pt x="336" y="244"/>
                  </a:lnTo>
                  <a:lnTo>
                    <a:pt x="326" y="220"/>
                  </a:lnTo>
                  <a:lnTo>
                    <a:pt x="309" y="194"/>
                  </a:lnTo>
                  <a:lnTo>
                    <a:pt x="283" y="165"/>
                  </a:lnTo>
                  <a:lnTo>
                    <a:pt x="250" y="136"/>
                  </a:lnTo>
                  <a:lnTo>
                    <a:pt x="207" y="105"/>
                  </a:lnTo>
                  <a:lnTo>
                    <a:pt x="153" y="73"/>
                  </a:lnTo>
                  <a:lnTo>
                    <a:pt x="88" y="39"/>
                  </a:lnTo>
                  <a:lnTo>
                    <a:pt x="8" y="6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42" name="Freeform 53"/>
            <p:cNvSpPr>
              <a:spLocks/>
            </p:cNvSpPr>
            <p:nvPr/>
          </p:nvSpPr>
          <p:spPr bwMode="auto">
            <a:xfrm>
              <a:off x="2332" y="2439"/>
              <a:ext cx="63" cy="171"/>
            </a:xfrm>
            <a:custGeom>
              <a:avLst/>
              <a:gdLst>
                <a:gd name="T0" fmla="*/ 1 w 126"/>
                <a:gd name="T1" fmla="*/ 0 h 343"/>
                <a:gd name="T2" fmla="*/ 1 w 126"/>
                <a:gd name="T3" fmla="*/ 0 h 343"/>
                <a:gd name="T4" fmla="*/ 1 w 126"/>
                <a:gd name="T5" fmla="*/ 0 h 343"/>
                <a:gd name="T6" fmla="*/ 0 w 126"/>
                <a:gd name="T7" fmla="*/ 0 h 343"/>
                <a:gd name="T8" fmla="*/ 1 w 126"/>
                <a:gd name="T9" fmla="*/ 0 h 343"/>
                <a:gd name="T10" fmla="*/ 1 w 126"/>
                <a:gd name="T11" fmla="*/ 0 h 343"/>
                <a:gd name="T12" fmla="*/ 1 w 126"/>
                <a:gd name="T13" fmla="*/ 0 h 343"/>
                <a:gd name="T14" fmla="*/ 1 w 126"/>
                <a:gd name="T15" fmla="*/ 0 h 343"/>
                <a:gd name="T16" fmla="*/ 1 w 126"/>
                <a:gd name="T17" fmla="*/ 0 h 343"/>
                <a:gd name="T18" fmla="*/ 1 w 126"/>
                <a:gd name="T19" fmla="*/ 0 h 343"/>
                <a:gd name="T20" fmla="*/ 1 w 126"/>
                <a:gd name="T21" fmla="*/ 0 h 343"/>
                <a:gd name="T22" fmla="*/ 1 w 126"/>
                <a:gd name="T23" fmla="*/ 0 h 343"/>
                <a:gd name="T24" fmla="*/ 1 w 126"/>
                <a:gd name="T25" fmla="*/ 0 h 343"/>
                <a:gd name="T26" fmla="*/ 1 w 126"/>
                <a:gd name="T27" fmla="*/ 0 h 343"/>
                <a:gd name="T28" fmla="*/ 1 w 126"/>
                <a:gd name="T29" fmla="*/ 0 h 343"/>
                <a:gd name="T30" fmla="*/ 1 w 126"/>
                <a:gd name="T31" fmla="*/ 0 h 343"/>
                <a:gd name="T32" fmla="*/ 1 w 126"/>
                <a:gd name="T33" fmla="*/ 0 h 343"/>
                <a:gd name="T34" fmla="*/ 1 w 126"/>
                <a:gd name="T35" fmla="*/ 0 h 343"/>
                <a:gd name="T36" fmla="*/ 1 w 126"/>
                <a:gd name="T37" fmla="*/ 0 h 343"/>
                <a:gd name="T38" fmla="*/ 1 w 126"/>
                <a:gd name="T39" fmla="*/ 0 h 343"/>
                <a:gd name="T40" fmla="*/ 1 w 126"/>
                <a:gd name="T41" fmla="*/ 0 h 343"/>
                <a:gd name="T42" fmla="*/ 1 w 126"/>
                <a:gd name="T43" fmla="*/ 0 h 343"/>
                <a:gd name="T44" fmla="*/ 1 w 126"/>
                <a:gd name="T45" fmla="*/ 0 h 343"/>
                <a:gd name="T46" fmla="*/ 1 w 126"/>
                <a:gd name="T47" fmla="*/ 0 h 343"/>
                <a:gd name="T48" fmla="*/ 1 w 126"/>
                <a:gd name="T49" fmla="*/ 0 h 34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26" h="343">
                  <a:moveTo>
                    <a:pt x="25" y="0"/>
                  </a:moveTo>
                  <a:lnTo>
                    <a:pt x="10" y="30"/>
                  </a:lnTo>
                  <a:lnTo>
                    <a:pt x="2" y="71"/>
                  </a:lnTo>
                  <a:lnTo>
                    <a:pt x="0" y="121"/>
                  </a:lnTo>
                  <a:lnTo>
                    <a:pt x="5" y="175"/>
                  </a:lnTo>
                  <a:lnTo>
                    <a:pt x="19" y="228"/>
                  </a:lnTo>
                  <a:lnTo>
                    <a:pt x="43" y="276"/>
                  </a:lnTo>
                  <a:lnTo>
                    <a:pt x="79" y="316"/>
                  </a:lnTo>
                  <a:lnTo>
                    <a:pt x="126" y="343"/>
                  </a:lnTo>
                  <a:lnTo>
                    <a:pt x="123" y="341"/>
                  </a:lnTo>
                  <a:lnTo>
                    <a:pt x="115" y="332"/>
                  </a:lnTo>
                  <a:lnTo>
                    <a:pt x="102" y="321"/>
                  </a:lnTo>
                  <a:lnTo>
                    <a:pt x="87" y="306"/>
                  </a:lnTo>
                  <a:lnTo>
                    <a:pt x="71" y="288"/>
                  </a:lnTo>
                  <a:lnTo>
                    <a:pt x="55" y="267"/>
                  </a:lnTo>
                  <a:lnTo>
                    <a:pt x="41" y="245"/>
                  </a:lnTo>
                  <a:lnTo>
                    <a:pt x="30" y="221"/>
                  </a:lnTo>
                  <a:lnTo>
                    <a:pt x="19" y="183"/>
                  </a:lnTo>
                  <a:lnTo>
                    <a:pt x="13" y="145"/>
                  </a:lnTo>
                  <a:lnTo>
                    <a:pt x="12" y="108"/>
                  </a:lnTo>
                  <a:lnTo>
                    <a:pt x="13" y="73"/>
                  </a:lnTo>
                  <a:lnTo>
                    <a:pt x="17" y="43"/>
                  </a:lnTo>
                  <a:lnTo>
                    <a:pt x="20" y="20"/>
                  </a:lnTo>
                  <a:lnTo>
                    <a:pt x="24" y="5"/>
                  </a:lnTo>
                  <a:lnTo>
                    <a:pt x="25" y="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43" name="Freeform 54"/>
            <p:cNvSpPr>
              <a:spLocks/>
            </p:cNvSpPr>
            <p:nvPr/>
          </p:nvSpPr>
          <p:spPr bwMode="auto">
            <a:xfrm>
              <a:off x="2684" y="2480"/>
              <a:ext cx="165" cy="80"/>
            </a:xfrm>
            <a:custGeom>
              <a:avLst/>
              <a:gdLst>
                <a:gd name="T0" fmla="*/ 0 w 332"/>
                <a:gd name="T1" fmla="*/ 1 h 160"/>
                <a:gd name="T2" fmla="*/ 0 w 332"/>
                <a:gd name="T3" fmla="*/ 1 h 160"/>
                <a:gd name="T4" fmla="*/ 0 w 332"/>
                <a:gd name="T5" fmla="*/ 1 h 160"/>
                <a:gd name="T6" fmla="*/ 0 w 332"/>
                <a:gd name="T7" fmla="*/ 1 h 160"/>
                <a:gd name="T8" fmla="*/ 0 w 332"/>
                <a:gd name="T9" fmla="*/ 1 h 160"/>
                <a:gd name="T10" fmla="*/ 0 w 332"/>
                <a:gd name="T11" fmla="*/ 1 h 160"/>
                <a:gd name="T12" fmla="*/ 0 w 332"/>
                <a:gd name="T13" fmla="*/ 1 h 160"/>
                <a:gd name="T14" fmla="*/ 0 w 332"/>
                <a:gd name="T15" fmla="*/ 1 h 160"/>
                <a:gd name="T16" fmla="*/ 0 w 332"/>
                <a:gd name="T17" fmla="*/ 1 h 160"/>
                <a:gd name="T18" fmla="*/ 0 w 332"/>
                <a:gd name="T19" fmla="*/ 1 h 160"/>
                <a:gd name="T20" fmla="*/ 0 w 332"/>
                <a:gd name="T21" fmla="*/ 1 h 160"/>
                <a:gd name="T22" fmla="*/ 0 w 332"/>
                <a:gd name="T23" fmla="*/ 1 h 160"/>
                <a:gd name="T24" fmla="*/ 0 w 332"/>
                <a:gd name="T25" fmla="*/ 0 h 160"/>
                <a:gd name="T26" fmla="*/ 0 w 332"/>
                <a:gd name="T27" fmla="*/ 0 h 160"/>
                <a:gd name="T28" fmla="*/ 0 w 332"/>
                <a:gd name="T29" fmla="*/ 1 h 160"/>
                <a:gd name="T30" fmla="*/ 0 w 332"/>
                <a:gd name="T31" fmla="*/ 1 h 160"/>
                <a:gd name="T32" fmla="*/ 0 w 332"/>
                <a:gd name="T33" fmla="*/ 1 h 160"/>
                <a:gd name="T34" fmla="*/ 0 w 332"/>
                <a:gd name="T35" fmla="*/ 1 h 160"/>
                <a:gd name="T36" fmla="*/ 0 w 332"/>
                <a:gd name="T37" fmla="*/ 1 h 160"/>
                <a:gd name="T38" fmla="*/ 0 w 332"/>
                <a:gd name="T39" fmla="*/ 1 h 160"/>
                <a:gd name="T40" fmla="*/ 0 w 332"/>
                <a:gd name="T41" fmla="*/ 1 h 160"/>
                <a:gd name="T42" fmla="*/ 0 w 332"/>
                <a:gd name="T43" fmla="*/ 1 h 160"/>
                <a:gd name="T44" fmla="*/ 0 w 332"/>
                <a:gd name="T45" fmla="*/ 1 h 160"/>
                <a:gd name="T46" fmla="*/ 0 w 332"/>
                <a:gd name="T47" fmla="*/ 1 h 160"/>
                <a:gd name="T48" fmla="*/ 0 w 332"/>
                <a:gd name="T49" fmla="*/ 1 h 160"/>
                <a:gd name="T50" fmla="*/ 0 w 332"/>
                <a:gd name="T51" fmla="*/ 1 h 160"/>
                <a:gd name="T52" fmla="*/ 0 w 332"/>
                <a:gd name="T53" fmla="*/ 1 h 160"/>
                <a:gd name="T54" fmla="*/ 0 w 332"/>
                <a:gd name="T55" fmla="*/ 1 h 160"/>
                <a:gd name="T56" fmla="*/ 0 w 332"/>
                <a:gd name="T57" fmla="*/ 1 h 160"/>
                <a:gd name="T58" fmla="*/ 0 w 332"/>
                <a:gd name="T59" fmla="*/ 1 h 160"/>
                <a:gd name="T60" fmla="*/ 0 w 332"/>
                <a:gd name="T61" fmla="*/ 1 h 160"/>
                <a:gd name="T62" fmla="*/ 0 w 332"/>
                <a:gd name="T63" fmla="*/ 1 h 160"/>
                <a:gd name="T64" fmla="*/ 0 w 332"/>
                <a:gd name="T65" fmla="*/ 1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332" h="160">
                  <a:moveTo>
                    <a:pt x="332" y="160"/>
                  </a:moveTo>
                  <a:lnTo>
                    <a:pt x="326" y="146"/>
                  </a:lnTo>
                  <a:lnTo>
                    <a:pt x="318" y="130"/>
                  </a:lnTo>
                  <a:lnTo>
                    <a:pt x="305" y="114"/>
                  </a:lnTo>
                  <a:lnTo>
                    <a:pt x="290" y="96"/>
                  </a:lnTo>
                  <a:lnTo>
                    <a:pt x="273" y="79"/>
                  </a:lnTo>
                  <a:lnTo>
                    <a:pt x="254" y="63"/>
                  </a:lnTo>
                  <a:lnTo>
                    <a:pt x="232" y="48"/>
                  </a:lnTo>
                  <a:lnTo>
                    <a:pt x="208" y="34"/>
                  </a:lnTo>
                  <a:lnTo>
                    <a:pt x="183" y="21"/>
                  </a:lnTo>
                  <a:lnTo>
                    <a:pt x="158" y="11"/>
                  </a:lnTo>
                  <a:lnTo>
                    <a:pt x="132" y="4"/>
                  </a:lnTo>
                  <a:lnTo>
                    <a:pt x="104" y="0"/>
                  </a:lnTo>
                  <a:lnTo>
                    <a:pt x="77" y="0"/>
                  </a:lnTo>
                  <a:lnTo>
                    <a:pt x="51" y="2"/>
                  </a:lnTo>
                  <a:lnTo>
                    <a:pt x="26" y="10"/>
                  </a:lnTo>
                  <a:lnTo>
                    <a:pt x="0" y="23"/>
                  </a:lnTo>
                  <a:lnTo>
                    <a:pt x="5" y="21"/>
                  </a:lnTo>
                  <a:lnTo>
                    <a:pt x="15" y="19"/>
                  </a:lnTo>
                  <a:lnTo>
                    <a:pt x="33" y="17"/>
                  </a:lnTo>
                  <a:lnTo>
                    <a:pt x="54" y="15"/>
                  </a:lnTo>
                  <a:lnTo>
                    <a:pt x="79" y="13"/>
                  </a:lnTo>
                  <a:lnTo>
                    <a:pt x="105" y="15"/>
                  </a:lnTo>
                  <a:lnTo>
                    <a:pt x="132" y="18"/>
                  </a:lnTo>
                  <a:lnTo>
                    <a:pt x="157" y="24"/>
                  </a:lnTo>
                  <a:lnTo>
                    <a:pt x="194" y="39"/>
                  </a:lnTo>
                  <a:lnTo>
                    <a:pt x="226" y="59"/>
                  </a:lnTo>
                  <a:lnTo>
                    <a:pt x="256" y="81"/>
                  </a:lnTo>
                  <a:lnTo>
                    <a:pt x="282" y="104"/>
                  </a:lnTo>
                  <a:lnTo>
                    <a:pt x="303" y="125"/>
                  </a:lnTo>
                  <a:lnTo>
                    <a:pt x="318" y="144"/>
                  </a:lnTo>
                  <a:lnTo>
                    <a:pt x="329" y="155"/>
                  </a:lnTo>
                  <a:lnTo>
                    <a:pt x="332" y="16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44" name="Freeform 55"/>
            <p:cNvSpPr>
              <a:spLocks/>
            </p:cNvSpPr>
            <p:nvPr/>
          </p:nvSpPr>
          <p:spPr bwMode="auto">
            <a:xfrm>
              <a:off x="2464" y="1984"/>
              <a:ext cx="186" cy="670"/>
            </a:xfrm>
            <a:custGeom>
              <a:avLst/>
              <a:gdLst>
                <a:gd name="T0" fmla="*/ 0 w 373"/>
                <a:gd name="T1" fmla="*/ 1 h 1340"/>
                <a:gd name="T2" fmla="*/ 0 w 373"/>
                <a:gd name="T3" fmla="*/ 1 h 1340"/>
                <a:gd name="T4" fmla="*/ 0 w 373"/>
                <a:gd name="T5" fmla="*/ 1 h 1340"/>
                <a:gd name="T6" fmla="*/ 0 w 373"/>
                <a:gd name="T7" fmla="*/ 1 h 1340"/>
                <a:gd name="T8" fmla="*/ 0 w 373"/>
                <a:gd name="T9" fmla="*/ 1 h 1340"/>
                <a:gd name="T10" fmla="*/ 0 w 373"/>
                <a:gd name="T11" fmla="*/ 1 h 1340"/>
                <a:gd name="T12" fmla="*/ 0 w 373"/>
                <a:gd name="T13" fmla="*/ 1 h 1340"/>
                <a:gd name="T14" fmla="*/ 0 w 373"/>
                <a:gd name="T15" fmla="*/ 1 h 1340"/>
                <a:gd name="T16" fmla="*/ 0 w 373"/>
                <a:gd name="T17" fmla="*/ 1 h 1340"/>
                <a:gd name="T18" fmla="*/ 0 w 373"/>
                <a:gd name="T19" fmla="*/ 1 h 1340"/>
                <a:gd name="T20" fmla="*/ 0 w 373"/>
                <a:gd name="T21" fmla="*/ 1 h 1340"/>
                <a:gd name="T22" fmla="*/ 0 w 373"/>
                <a:gd name="T23" fmla="*/ 1 h 1340"/>
                <a:gd name="T24" fmla="*/ 0 w 373"/>
                <a:gd name="T25" fmla="*/ 1 h 1340"/>
                <a:gd name="T26" fmla="*/ 0 w 373"/>
                <a:gd name="T27" fmla="*/ 1 h 1340"/>
                <a:gd name="T28" fmla="*/ 0 w 373"/>
                <a:gd name="T29" fmla="*/ 1 h 1340"/>
                <a:gd name="T30" fmla="*/ 0 w 373"/>
                <a:gd name="T31" fmla="*/ 1 h 1340"/>
                <a:gd name="T32" fmla="*/ 0 w 373"/>
                <a:gd name="T33" fmla="*/ 1 h 1340"/>
                <a:gd name="T34" fmla="*/ 0 w 373"/>
                <a:gd name="T35" fmla="*/ 1 h 1340"/>
                <a:gd name="T36" fmla="*/ 0 w 373"/>
                <a:gd name="T37" fmla="*/ 1 h 1340"/>
                <a:gd name="T38" fmla="*/ 0 w 373"/>
                <a:gd name="T39" fmla="*/ 1 h 1340"/>
                <a:gd name="T40" fmla="*/ 0 w 373"/>
                <a:gd name="T41" fmla="*/ 1 h 1340"/>
                <a:gd name="T42" fmla="*/ 0 w 373"/>
                <a:gd name="T43" fmla="*/ 1 h 1340"/>
                <a:gd name="T44" fmla="*/ 0 w 373"/>
                <a:gd name="T45" fmla="*/ 1 h 1340"/>
                <a:gd name="T46" fmla="*/ 0 w 373"/>
                <a:gd name="T47" fmla="*/ 1 h 1340"/>
                <a:gd name="T48" fmla="*/ 0 w 373"/>
                <a:gd name="T49" fmla="*/ 1 h 1340"/>
                <a:gd name="T50" fmla="*/ 0 w 373"/>
                <a:gd name="T51" fmla="*/ 1 h 1340"/>
                <a:gd name="T52" fmla="*/ 0 w 373"/>
                <a:gd name="T53" fmla="*/ 1 h 1340"/>
                <a:gd name="T54" fmla="*/ 0 w 373"/>
                <a:gd name="T55" fmla="*/ 1 h 1340"/>
                <a:gd name="T56" fmla="*/ 0 w 373"/>
                <a:gd name="T57" fmla="*/ 1 h 1340"/>
                <a:gd name="T58" fmla="*/ 0 w 373"/>
                <a:gd name="T59" fmla="*/ 1 h 1340"/>
                <a:gd name="T60" fmla="*/ 0 w 373"/>
                <a:gd name="T61" fmla="*/ 1 h 1340"/>
                <a:gd name="T62" fmla="*/ 0 w 373"/>
                <a:gd name="T63" fmla="*/ 1 h 1340"/>
                <a:gd name="T64" fmla="*/ 0 w 373"/>
                <a:gd name="T65" fmla="*/ 1 h 1340"/>
                <a:gd name="T66" fmla="*/ 0 w 373"/>
                <a:gd name="T67" fmla="*/ 1 h 1340"/>
                <a:gd name="T68" fmla="*/ 0 w 373"/>
                <a:gd name="T69" fmla="*/ 1 h 1340"/>
                <a:gd name="T70" fmla="*/ 0 w 373"/>
                <a:gd name="T71" fmla="*/ 1 h 1340"/>
                <a:gd name="T72" fmla="*/ 0 w 373"/>
                <a:gd name="T73" fmla="*/ 1 h 1340"/>
                <a:gd name="T74" fmla="*/ 0 w 373"/>
                <a:gd name="T75" fmla="*/ 1 h 1340"/>
                <a:gd name="T76" fmla="*/ 0 w 373"/>
                <a:gd name="T77" fmla="*/ 1 h 1340"/>
                <a:gd name="T78" fmla="*/ 0 w 373"/>
                <a:gd name="T79" fmla="*/ 1 h 1340"/>
                <a:gd name="T80" fmla="*/ 0 w 373"/>
                <a:gd name="T81" fmla="*/ 1 h 1340"/>
                <a:gd name="T82" fmla="*/ 0 w 373"/>
                <a:gd name="T83" fmla="*/ 1 h 1340"/>
                <a:gd name="T84" fmla="*/ 0 w 373"/>
                <a:gd name="T85" fmla="*/ 1 h 1340"/>
                <a:gd name="T86" fmla="*/ 0 w 373"/>
                <a:gd name="T87" fmla="*/ 1 h 1340"/>
                <a:gd name="T88" fmla="*/ 0 w 373"/>
                <a:gd name="T89" fmla="*/ 1 h 1340"/>
                <a:gd name="T90" fmla="*/ 0 w 373"/>
                <a:gd name="T91" fmla="*/ 1 h 1340"/>
                <a:gd name="T92" fmla="*/ 0 w 373"/>
                <a:gd name="T93" fmla="*/ 1 h 1340"/>
                <a:gd name="T94" fmla="*/ 0 w 373"/>
                <a:gd name="T95" fmla="*/ 1 h 1340"/>
                <a:gd name="T96" fmla="*/ 0 w 373"/>
                <a:gd name="T97" fmla="*/ 1 h 1340"/>
                <a:gd name="T98" fmla="*/ 0 w 373"/>
                <a:gd name="T99" fmla="*/ 1 h 1340"/>
                <a:gd name="T100" fmla="*/ 0 w 373"/>
                <a:gd name="T101" fmla="*/ 1 h 1340"/>
                <a:gd name="T102" fmla="*/ 0 w 373"/>
                <a:gd name="T103" fmla="*/ 1 h 1340"/>
                <a:gd name="T104" fmla="*/ 0 w 373"/>
                <a:gd name="T105" fmla="*/ 1 h 1340"/>
                <a:gd name="T106" fmla="*/ 0 w 373"/>
                <a:gd name="T107" fmla="*/ 1 h 1340"/>
                <a:gd name="T108" fmla="*/ 0 w 373"/>
                <a:gd name="T109" fmla="*/ 1 h 1340"/>
                <a:gd name="T110" fmla="*/ 0 w 373"/>
                <a:gd name="T111" fmla="*/ 1 h 1340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0" t="0" r="r" b="b"/>
              <a:pathLst>
                <a:path w="373" h="1340">
                  <a:moveTo>
                    <a:pt x="373" y="1336"/>
                  </a:moveTo>
                  <a:lnTo>
                    <a:pt x="330" y="1333"/>
                  </a:lnTo>
                  <a:lnTo>
                    <a:pt x="286" y="1329"/>
                  </a:lnTo>
                  <a:lnTo>
                    <a:pt x="242" y="1323"/>
                  </a:lnTo>
                  <a:lnTo>
                    <a:pt x="201" y="1315"/>
                  </a:lnTo>
                  <a:lnTo>
                    <a:pt x="162" y="1304"/>
                  </a:lnTo>
                  <a:lnTo>
                    <a:pt x="127" y="1287"/>
                  </a:lnTo>
                  <a:lnTo>
                    <a:pt x="96" y="1268"/>
                  </a:lnTo>
                  <a:lnTo>
                    <a:pt x="72" y="1242"/>
                  </a:lnTo>
                  <a:lnTo>
                    <a:pt x="53" y="1211"/>
                  </a:lnTo>
                  <a:lnTo>
                    <a:pt x="43" y="1175"/>
                  </a:lnTo>
                  <a:lnTo>
                    <a:pt x="42" y="1130"/>
                  </a:lnTo>
                  <a:lnTo>
                    <a:pt x="50" y="1077"/>
                  </a:lnTo>
                  <a:lnTo>
                    <a:pt x="68" y="1017"/>
                  </a:lnTo>
                  <a:lnTo>
                    <a:pt x="99" y="946"/>
                  </a:lnTo>
                  <a:lnTo>
                    <a:pt x="142" y="867"/>
                  </a:lnTo>
                  <a:lnTo>
                    <a:pt x="200" y="777"/>
                  </a:lnTo>
                  <a:lnTo>
                    <a:pt x="248" y="700"/>
                  </a:lnTo>
                  <a:lnTo>
                    <a:pt x="287" y="626"/>
                  </a:lnTo>
                  <a:lnTo>
                    <a:pt x="318" y="556"/>
                  </a:lnTo>
                  <a:lnTo>
                    <a:pt x="341" y="489"/>
                  </a:lnTo>
                  <a:lnTo>
                    <a:pt x="357" y="426"/>
                  </a:lnTo>
                  <a:lnTo>
                    <a:pt x="365" y="366"/>
                  </a:lnTo>
                  <a:lnTo>
                    <a:pt x="368" y="310"/>
                  </a:lnTo>
                  <a:lnTo>
                    <a:pt x="364" y="258"/>
                  </a:lnTo>
                  <a:lnTo>
                    <a:pt x="355" y="210"/>
                  </a:lnTo>
                  <a:lnTo>
                    <a:pt x="341" y="167"/>
                  </a:lnTo>
                  <a:lnTo>
                    <a:pt x="323" y="129"/>
                  </a:lnTo>
                  <a:lnTo>
                    <a:pt x="301" y="94"/>
                  </a:lnTo>
                  <a:lnTo>
                    <a:pt x="276" y="65"/>
                  </a:lnTo>
                  <a:lnTo>
                    <a:pt x="248" y="41"/>
                  </a:lnTo>
                  <a:lnTo>
                    <a:pt x="218" y="22"/>
                  </a:lnTo>
                  <a:lnTo>
                    <a:pt x="186" y="8"/>
                  </a:lnTo>
                  <a:lnTo>
                    <a:pt x="162" y="2"/>
                  </a:lnTo>
                  <a:lnTo>
                    <a:pt x="140" y="0"/>
                  </a:lnTo>
                  <a:lnTo>
                    <a:pt x="119" y="2"/>
                  </a:lnTo>
                  <a:lnTo>
                    <a:pt x="101" y="7"/>
                  </a:lnTo>
                  <a:lnTo>
                    <a:pt x="84" y="15"/>
                  </a:lnTo>
                  <a:lnTo>
                    <a:pt x="69" y="25"/>
                  </a:lnTo>
                  <a:lnTo>
                    <a:pt x="56" y="35"/>
                  </a:lnTo>
                  <a:lnTo>
                    <a:pt x="43" y="48"/>
                  </a:lnTo>
                  <a:lnTo>
                    <a:pt x="33" y="62"/>
                  </a:lnTo>
                  <a:lnTo>
                    <a:pt x="25" y="75"/>
                  </a:lnTo>
                  <a:lnTo>
                    <a:pt x="16" y="87"/>
                  </a:lnTo>
                  <a:lnTo>
                    <a:pt x="11" y="99"/>
                  </a:lnTo>
                  <a:lnTo>
                    <a:pt x="6" y="108"/>
                  </a:lnTo>
                  <a:lnTo>
                    <a:pt x="3" y="116"/>
                  </a:lnTo>
                  <a:lnTo>
                    <a:pt x="1" y="121"/>
                  </a:lnTo>
                  <a:lnTo>
                    <a:pt x="0" y="123"/>
                  </a:lnTo>
                  <a:lnTo>
                    <a:pt x="1" y="122"/>
                  </a:lnTo>
                  <a:lnTo>
                    <a:pt x="4" y="117"/>
                  </a:lnTo>
                  <a:lnTo>
                    <a:pt x="8" y="111"/>
                  </a:lnTo>
                  <a:lnTo>
                    <a:pt x="15" y="103"/>
                  </a:lnTo>
                  <a:lnTo>
                    <a:pt x="23" y="94"/>
                  </a:lnTo>
                  <a:lnTo>
                    <a:pt x="33" y="85"/>
                  </a:lnTo>
                  <a:lnTo>
                    <a:pt x="44" y="75"/>
                  </a:lnTo>
                  <a:lnTo>
                    <a:pt x="56" y="64"/>
                  </a:lnTo>
                  <a:lnTo>
                    <a:pt x="69" y="54"/>
                  </a:lnTo>
                  <a:lnTo>
                    <a:pt x="84" y="45"/>
                  </a:lnTo>
                  <a:lnTo>
                    <a:pt x="99" y="37"/>
                  </a:lnTo>
                  <a:lnTo>
                    <a:pt x="115" y="31"/>
                  </a:lnTo>
                  <a:lnTo>
                    <a:pt x="133" y="27"/>
                  </a:lnTo>
                  <a:lnTo>
                    <a:pt x="151" y="26"/>
                  </a:lnTo>
                  <a:lnTo>
                    <a:pt x="170" y="27"/>
                  </a:lnTo>
                  <a:lnTo>
                    <a:pt x="189" y="33"/>
                  </a:lnTo>
                  <a:lnTo>
                    <a:pt x="210" y="42"/>
                  </a:lnTo>
                  <a:lnTo>
                    <a:pt x="232" y="55"/>
                  </a:lnTo>
                  <a:lnTo>
                    <a:pt x="253" y="72"/>
                  </a:lnTo>
                  <a:lnTo>
                    <a:pt x="273" y="92"/>
                  </a:lnTo>
                  <a:lnTo>
                    <a:pt x="293" y="114"/>
                  </a:lnTo>
                  <a:lnTo>
                    <a:pt x="311" y="140"/>
                  </a:lnTo>
                  <a:lnTo>
                    <a:pt x="327" y="169"/>
                  </a:lnTo>
                  <a:lnTo>
                    <a:pt x="340" y="200"/>
                  </a:lnTo>
                  <a:lnTo>
                    <a:pt x="350" y="236"/>
                  </a:lnTo>
                  <a:lnTo>
                    <a:pt x="357" y="273"/>
                  </a:lnTo>
                  <a:lnTo>
                    <a:pt x="361" y="313"/>
                  </a:lnTo>
                  <a:lnTo>
                    <a:pt x="360" y="357"/>
                  </a:lnTo>
                  <a:lnTo>
                    <a:pt x="353" y="402"/>
                  </a:lnTo>
                  <a:lnTo>
                    <a:pt x="340" y="450"/>
                  </a:lnTo>
                  <a:lnTo>
                    <a:pt x="322" y="501"/>
                  </a:lnTo>
                  <a:lnTo>
                    <a:pt x="297" y="554"/>
                  </a:lnTo>
                  <a:lnTo>
                    <a:pt x="268" y="610"/>
                  </a:lnTo>
                  <a:lnTo>
                    <a:pt x="236" y="663"/>
                  </a:lnTo>
                  <a:lnTo>
                    <a:pt x="205" y="715"/>
                  </a:lnTo>
                  <a:lnTo>
                    <a:pt x="175" y="764"/>
                  </a:lnTo>
                  <a:lnTo>
                    <a:pt x="145" y="813"/>
                  </a:lnTo>
                  <a:lnTo>
                    <a:pt x="118" y="858"/>
                  </a:lnTo>
                  <a:lnTo>
                    <a:pt x="92" y="902"/>
                  </a:lnTo>
                  <a:lnTo>
                    <a:pt x="68" y="944"/>
                  </a:lnTo>
                  <a:lnTo>
                    <a:pt x="49" y="984"/>
                  </a:lnTo>
                  <a:lnTo>
                    <a:pt x="31" y="1022"/>
                  </a:lnTo>
                  <a:lnTo>
                    <a:pt x="19" y="1060"/>
                  </a:lnTo>
                  <a:lnTo>
                    <a:pt x="11" y="1095"/>
                  </a:lnTo>
                  <a:lnTo>
                    <a:pt x="7" y="1130"/>
                  </a:lnTo>
                  <a:lnTo>
                    <a:pt x="11" y="1162"/>
                  </a:lnTo>
                  <a:lnTo>
                    <a:pt x="19" y="1193"/>
                  </a:lnTo>
                  <a:lnTo>
                    <a:pt x="35" y="1223"/>
                  </a:lnTo>
                  <a:lnTo>
                    <a:pt x="56" y="1249"/>
                  </a:lnTo>
                  <a:lnTo>
                    <a:pt x="79" y="1271"/>
                  </a:lnTo>
                  <a:lnTo>
                    <a:pt x="104" y="1290"/>
                  </a:lnTo>
                  <a:lnTo>
                    <a:pt x="130" y="1305"/>
                  </a:lnTo>
                  <a:lnTo>
                    <a:pt x="158" y="1317"/>
                  </a:lnTo>
                  <a:lnTo>
                    <a:pt x="187" y="1325"/>
                  </a:lnTo>
                  <a:lnTo>
                    <a:pt x="215" y="1332"/>
                  </a:lnTo>
                  <a:lnTo>
                    <a:pt x="242" y="1337"/>
                  </a:lnTo>
                  <a:lnTo>
                    <a:pt x="269" y="1339"/>
                  </a:lnTo>
                  <a:lnTo>
                    <a:pt x="293" y="1340"/>
                  </a:lnTo>
                  <a:lnTo>
                    <a:pt x="316" y="1340"/>
                  </a:lnTo>
                  <a:lnTo>
                    <a:pt x="334" y="1339"/>
                  </a:lnTo>
                  <a:lnTo>
                    <a:pt x="350" y="1338"/>
                  </a:lnTo>
                  <a:lnTo>
                    <a:pt x="363" y="1337"/>
                  </a:lnTo>
                  <a:lnTo>
                    <a:pt x="371" y="1336"/>
                  </a:lnTo>
                  <a:lnTo>
                    <a:pt x="373" y="1336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45" name="Freeform 56"/>
            <p:cNvSpPr>
              <a:spLocks/>
            </p:cNvSpPr>
            <p:nvPr/>
          </p:nvSpPr>
          <p:spPr bwMode="auto">
            <a:xfrm>
              <a:off x="2886" y="2685"/>
              <a:ext cx="55" cy="62"/>
            </a:xfrm>
            <a:custGeom>
              <a:avLst/>
              <a:gdLst>
                <a:gd name="T0" fmla="*/ 1 w 110"/>
                <a:gd name="T1" fmla="*/ 1 h 123"/>
                <a:gd name="T2" fmla="*/ 1 w 110"/>
                <a:gd name="T3" fmla="*/ 1 h 123"/>
                <a:gd name="T4" fmla="*/ 1 w 110"/>
                <a:gd name="T5" fmla="*/ 1 h 123"/>
                <a:gd name="T6" fmla="*/ 1 w 110"/>
                <a:gd name="T7" fmla="*/ 1 h 123"/>
                <a:gd name="T8" fmla="*/ 1 w 110"/>
                <a:gd name="T9" fmla="*/ 1 h 123"/>
                <a:gd name="T10" fmla="*/ 1 w 110"/>
                <a:gd name="T11" fmla="*/ 1 h 123"/>
                <a:gd name="T12" fmla="*/ 1 w 110"/>
                <a:gd name="T13" fmla="*/ 1 h 123"/>
                <a:gd name="T14" fmla="*/ 1 w 110"/>
                <a:gd name="T15" fmla="*/ 1 h 123"/>
                <a:gd name="T16" fmla="*/ 1 w 110"/>
                <a:gd name="T17" fmla="*/ 1 h 123"/>
                <a:gd name="T18" fmla="*/ 1 w 110"/>
                <a:gd name="T19" fmla="*/ 1 h 123"/>
                <a:gd name="T20" fmla="*/ 1 w 110"/>
                <a:gd name="T21" fmla="*/ 1 h 123"/>
                <a:gd name="T22" fmla="*/ 1 w 110"/>
                <a:gd name="T23" fmla="*/ 1 h 123"/>
                <a:gd name="T24" fmla="*/ 1 w 110"/>
                <a:gd name="T25" fmla="*/ 0 h 123"/>
                <a:gd name="T26" fmla="*/ 1 w 110"/>
                <a:gd name="T27" fmla="*/ 1 h 123"/>
                <a:gd name="T28" fmla="*/ 1 w 110"/>
                <a:gd name="T29" fmla="*/ 1 h 123"/>
                <a:gd name="T30" fmla="*/ 1 w 110"/>
                <a:gd name="T31" fmla="*/ 1 h 123"/>
                <a:gd name="T32" fmla="*/ 1 w 110"/>
                <a:gd name="T33" fmla="*/ 1 h 123"/>
                <a:gd name="T34" fmla="*/ 1 w 110"/>
                <a:gd name="T35" fmla="*/ 1 h 123"/>
                <a:gd name="T36" fmla="*/ 1 w 110"/>
                <a:gd name="T37" fmla="*/ 1 h 123"/>
                <a:gd name="T38" fmla="*/ 1 w 110"/>
                <a:gd name="T39" fmla="*/ 1 h 123"/>
                <a:gd name="T40" fmla="*/ 1 w 110"/>
                <a:gd name="T41" fmla="*/ 1 h 123"/>
                <a:gd name="T42" fmla="*/ 1 w 110"/>
                <a:gd name="T43" fmla="*/ 1 h 123"/>
                <a:gd name="T44" fmla="*/ 1 w 110"/>
                <a:gd name="T45" fmla="*/ 1 h 123"/>
                <a:gd name="T46" fmla="*/ 1 w 110"/>
                <a:gd name="T47" fmla="*/ 1 h 123"/>
                <a:gd name="T48" fmla="*/ 1 w 110"/>
                <a:gd name="T49" fmla="*/ 1 h 123"/>
                <a:gd name="T50" fmla="*/ 1 w 110"/>
                <a:gd name="T51" fmla="*/ 1 h 123"/>
                <a:gd name="T52" fmla="*/ 0 w 110"/>
                <a:gd name="T53" fmla="*/ 1 h 123"/>
                <a:gd name="T54" fmla="*/ 0 w 110"/>
                <a:gd name="T55" fmla="*/ 1 h 123"/>
                <a:gd name="T56" fmla="*/ 1 w 110"/>
                <a:gd name="T57" fmla="*/ 1 h 123"/>
                <a:gd name="T58" fmla="*/ 1 w 110"/>
                <a:gd name="T59" fmla="*/ 1 h 123"/>
                <a:gd name="T60" fmla="*/ 1 w 110"/>
                <a:gd name="T61" fmla="*/ 1 h 123"/>
                <a:gd name="T62" fmla="*/ 1 w 110"/>
                <a:gd name="T63" fmla="*/ 1 h 123"/>
                <a:gd name="T64" fmla="*/ 1 w 110"/>
                <a:gd name="T65" fmla="*/ 1 h 123"/>
                <a:gd name="T66" fmla="*/ 1 w 110"/>
                <a:gd name="T67" fmla="*/ 1 h 123"/>
                <a:gd name="T68" fmla="*/ 1 w 110"/>
                <a:gd name="T69" fmla="*/ 1 h 123"/>
                <a:gd name="T70" fmla="*/ 1 w 110"/>
                <a:gd name="T71" fmla="*/ 1 h 123"/>
                <a:gd name="T72" fmla="*/ 1 w 110"/>
                <a:gd name="T73" fmla="*/ 1 h 123"/>
                <a:gd name="T74" fmla="*/ 1 w 110"/>
                <a:gd name="T75" fmla="*/ 1 h 123"/>
                <a:gd name="T76" fmla="*/ 1 w 110"/>
                <a:gd name="T77" fmla="*/ 1 h 123"/>
                <a:gd name="T78" fmla="*/ 1 w 110"/>
                <a:gd name="T79" fmla="*/ 1 h 123"/>
                <a:gd name="T80" fmla="*/ 1 w 110"/>
                <a:gd name="T81" fmla="*/ 1 h 123"/>
                <a:gd name="T82" fmla="*/ 1 w 110"/>
                <a:gd name="T83" fmla="*/ 1 h 123"/>
                <a:gd name="T84" fmla="*/ 1 w 110"/>
                <a:gd name="T85" fmla="*/ 1 h 123"/>
                <a:gd name="T86" fmla="*/ 1 w 110"/>
                <a:gd name="T87" fmla="*/ 1 h 123"/>
                <a:gd name="T88" fmla="*/ 1 w 110"/>
                <a:gd name="T89" fmla="*/ 1 h 123"/>
                <a:gd name="T90" fmla="*/ 1 w 110"/>
                <a:gd name="T91" fmla="*/ 1 h 123"/>
                <a:gd name="T92" fmla="*/ 1 w 110"/>
                <a:gd name="T93" fmla="*/ 1 h 123"/>
                <a:gd name="T94" fmla="*/ 1 w 110"/>
                <a:gd name="T95" fmla="*/ 1 h 123"/>
                <a:gd name="T96" fmla="*/ 1 w 110"/>
                <a:gd name="T97" fmla="*/ 1 h 123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110" h="123">
                  <a:moveTo>
                    <a:pt x="99" y="62"/>
                  </a:moveTo>
                  <a:lnTo>
                    <a:pt x="105" y="56"/>
                  </a:lnTo>
                  <a:lnTo>
                    <a:pt x="110" y="48"/>
                  </a:lnTo>
                  <a:lnTo>
                    <a:pt x="110" y="39"/>
                  </a:lnTo>
                  <a:lnTo>
                    <a:pt x="108" y="31"/>
                  </a:lnTo>
                  <a:lnTo>
                    <a:pt x="102" y="25"/>
                  </a:lnTo>
                  <a:lnTo>
                    <a:pt x="94" y="21"/>
                  </a:lnTo>
                  <a:lnTo>
                    <a:pt x="86" y="20"/>
                  </a:lnTo>
                  <a:lnTo>
                    <a:pt x="77" y="23"/>
                  </a:lnTo>
                  <a:lnTo>
                    <a:pt x="74" y="13"/>
                  </a:lnTo>
                  <a:lnTo>
                    <a:pt x="70" y="6"/>
                  </a:lnTo>
                  <a:lnTo>
                    <a:pt x="63" y="2"/>
                  </a:lnTo>
                  <a:lnTo>
                    <a:pt x="55" y="0"/>
                  </a:lnTo>
                  <a:lnTo>
                    <a:pt x="48" y="2"/>
                  </a:lnTo>
                  <a:lnTo>
                    <a:pt x="41" y="6"/>
                  </a:lnTo>
                  <a:lnTo>
                    <a:pt x="36" y="13"/>
                  </a:lnTo>
                  <a:lnTo>
                    <a:pt x="34" y="23"/>
                  </a:lnTo>
                  <a:lnTo>
                    <a:pt x="25" y="20"/>
                  </a:lnTo>
                  <a:lnTo>
                    <a:pt x="17" y="20"/>
                  </a:lnTo>
                  <a:lnTo>
                    <a:pt x="9" y="24"/>
                  </a:lnTo>
                  <a:lnTo>
                    <a:pt x="3" y="31"/>
                  </a:lnTo>
                  <a:lnTo>
                    <a:pt x="1" y="39"/>
                  </a:lnTo>
                  <a:lnTo>
                    <a:pt x="1" y="47"/>
                  </a:lnTo>
                  <a:lnTo>
                    <a:pt x="4" y="55"/>
                  </a:lnTo>
                  <a:lnTo>
                    <a:pt x="11" y="61"/>
                  </a:lnTo>
                  <a:lnTo>
                    <a:pt x="4" y="66"/>
                  </a:lnTo>
                  <a:lnTo>
                    <a:pt x="0" y="74"/>
                  </a:lnTo>
                  <a:lnTo>
                    <a:pt x="0" y="84"/>
                  </a:lnTo>
                  <a:lnTo>
                    <a:pt x="2" y="92"/>
                  </a:lnTo>
                  <a:lnTo>
                    <a:pt x="8" y="97"/>
                  </a:lnTo>
                  <a:lnTo>
                    <a:pt x="16" y="101"/>
                  </a:lnTo>
                  <a:lnTo>
                    <a:pt x="24" y="102"/>
                  </a:lnTo>
                  <a:lnTo>
                    <a:pt x="33" y="100"/>
                  </a:lnTo>
                  <a:lnTo>
                    <a:pt x="35" y="109"/>
                  </a:lnTo>
                  <a:lnTo>
                    <a:pt x="40" y="116"/>
                  </a:lnTo>
                  <a:lnTo>
                    <a:pt x="46" y="121"/>
                  </a:lnTo>
                  <a:lnTo>
                    <a:pt x="54" y="123"/>
                  </a:lnTo>
                  <a:lnTo>
                    <a:pt x="62" y="121"/>
                  </a:lnTo>
                  <a:lnTo>
                    <a:pt x="69" y="116"/>
                  </a:lnTo>
                  <a:lnTo>
                    <a:pt x="73" y="109"/>
                  </a:lnTo>
                  <a:lnTo>
                    <a:pt x="76" y="101"/>
                  </a:lnTo>
                  <a:lnTo>
                    <a:pt x="85" y="103"/>
                  </a:lnTo>
                  <a:lnTo>
                    <a:pt x="93" y="102"/>
                  </a:lnTo>
                  <a:lnTo>
                    <a:pt x="101" y="99"/>
                  </a:lnTo>
                  <a:lnTo>
                    <a:pt x="107" y="93"/>
                  </a:lnTo>
                  <a:lnTo>
                    <a:pt x="109" y="85"/>
                  </a:lnTo>
                  <a:lnTo>
                    <a:pt x="109" y="77"/>
                  </a:lnTo>
                  <a:lnTo>
                    <a:pt x="105" y="69"/>
                  </a:lnTo>
                  <a:lnTo>
                    <a:pt x="99" y="62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46" name="Freeform 57"/>
            <p:cNvSpPr>
              <a:spLocks/>
            </p:cNvSpPr>
            <p:nvPr/>
          </p:nvSpPr>
          <p:spPr bwMode="auto">
            <a:xfrm>
              <a:off x="2905" y="2708"/>
              <a:ext cx="16" cy="16"/>
            </a:xfrm>
            <a:custGeom>
              <a:avLst/>
              <a:gdLst>
                <a:gd name="T0" fmla="*/ 1 w 31"/>
                <a:gd name="T1" fmla="*/ 0 h 33"/>
                <a:gd name="T2" fmla="*/ 1 w 31"/>
                <a:gd name="T3" fmla="*/ 0 h 33"/>
                <a:gd name="T4" fmla="*/ 1 w 31"/>
                <a:gd name="T5" fmla="*/ 0 h 33"/>
                <a:gd name="T6" fmla="*/ 1 w 31"/>
                <a:gd name="T7" fmla="*/ 0 h 33"/>
                <a:gd name="T8" fmla="*/ 0 w 31"/>
                <a:gd name="T9" fmla="*/ 0 h 33"/>
                <a:gd name="T10" fmla="*/ 1 w 31"/>
                <a:gd name="T11" fmla="*/ 0 h 33"/>
                <a:gd name="T12" fmla="*/ 1 w 31"/>
                <a:gd name="T13" fmla="*/ 0 h 33"/>
                <a:gd name="T14" fmla="*/ 1 w 31"/>
                <a:gd name="T15" fmla="*/ 0 h 33"/>
                <a:gd name="T16" fmla="*/ 1 w 31"/>
                <a:gd name="T17" fmla="*/ 0 h 33"/>
                <a:gd name="T18" fmla="*/ 1 w 31"/>
                <a:gd name="T19" fmla="*/ 0 h 33"/>
                <a:gd name="T20" fmla="*/ 1 w 31"/>
                <a:gd name="T21" fmla="*/ 0 h 33"/>
                <a:gd name="T22" fmla="*/ 1 w 31"/>
                <a:gd name="T23" fmla="*/ 0 h 33"/>
                <a:gd name="T24" fmla="*/ 1 w 31"/>
                <a:gd name="T25" fmla="*/ 0 h 33"/>
                <a:gd name="T26" fmla="*/ 1 w 31"/>
                <a:gd name="T27" fmla="*/ 0 h 33"/>
                <a:gd name="T28" fmla="*/ 1 w 31"/>
                <a:gd name="T29" fmla="*/ 0 h 33"/>
                <a:gd name="T30" fmla="*/ 1 w 31"/>
                <a:gd name="T31" fmla="*/ 0 h 33"/>
                <a:gd name="T32" fmla="*/ 1 w 31"/>
                <a:gd name="T33" fmla="*/ 0 h 3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1" h="33">
                  <a:moveTo>
                    <a:pt x="15" y="33"/>
                  </a:moveTo>
                  <a:lnTo>
                    <a:pt x="9" y="32"/>
                  </a:lnTo>
                  <a:lnTo>
                    <a:pt x="4" y="28"/>
                  </a:lnTo>
                  <a:lnTo>
                    <a:pt x="1" y="24"/>
                  </a:lnTo>
                  <a:lnTo>
                    <a:pt x="0" y="17"/>
                  </a:lnTo>
                  <a:lnTo>
                    <a:pt x="1" y="10"/>
                  </a:lnTo>
                  <a:lnTo>
                    <a:pt x="4" y="5"/>
                  </a:lnTo>
                  <a:lnTo>
                    <a:pt x="9" y="2"/>
                  </a:lnTo>
                  <a:lnTo>
                    <a:pt x="15" y="0"/>
                  </a:lnTo>
                  <a:lnTo>
                    <a:pt x="22" y="2"/>
                  </a:lnTo>
                  <a:lnTo>
                    <a:pt x="26" y="5"/>
                  </a:lnTo>
                  <a:lnTo>
                    <a:pt x="30" y="10"/>
                  </a:lnTo>
                  <a:lnTo>
                    <a:pt x="31" y="17"/>
                  </a:lnTo>
                  <a:lnTo>
                    <a:pt x="30" y="24"/>
                  </a:lnTo>
                  <a:lnTo>
                    <a:pt x="26" y="28"/>
                  </a:lnTo>
                  <a:lnTo>
                    <a:pt x="22" y="32"/>
                  </a:lnTo>
                  <a:lnTo>
                    <a:pt x="15" y="33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47" name="Freeform 58"/>
            <p:cNvSpPr>
              <a:spLocks/>
            </p:cNvSpPr>
            <p:nvPr/>
          </p:nvSpPr>
          <p:spPr bwMode="auto">
            <a:xfrm>
              <a:off x="2366" y="2699"/>
              <a:ext cx="56" cy="61"/>
            </a:xfrm>
            <a:custGeom>
              <a:avLst/>
              <a:gdLst>
                <a:gd name="T0" fmla="*/ 1 w 111"/>
                <a:gd name="T1" fmla="*/ 1 h 122"/>
                <a:gd name="T2" fmla="*/ 1 w 111"/>
                <a:gd name="T3" fmla="*/ 1 h 122"/>
                <a:gd name="T4" fmla="*/ 1 w 111"/>
                <a:gd name="T5" fmla="*/ 1 h 122"/>
                <a:gd name="T6" fmla="*/ 1 w 111"/>
                <a:gd name="T7" fmla="*/ 1 h 122"/>
                <a:gd name="T8" fmla="*/ 1 w 111"/>
                <a:gd name="T9" fmla="*/ 1 h 122"/>
                <a:gd name="T10" fmla="*/ 1 w 111"/>
                <a:gd name="T11" fmla="*/ 1 h 122"/>
                <a:gd name="T12" fmla="*/ 1 w 111"/>
                <a:gd name="T13" fmla="*/ 1 h 122"/>
                <a:gd name="T14" fmla="*/ 1 w 111"/>
                <a:gd name="T15" fmla="*/ 1 h 122"/>
                <a:gd name="T16" fmla="*/ 1 w 111"/>
                <a:gd name="T17" fmla="*/ 1 h 122"/>
                <a:gd name="T18" fmla="*/ 1 w 111"/>
                <a:gd name="T19" fmla="*/ 1 h 122"/>
                <a:gd name="T20" fmla="*/ 1 w 111"/>
                <a:gd name="T21" fmla="*/ 1 h 122"/>
                <a:gd name="T22" fmla="*/ 1 w 111"/>
                <a:gd name="T23" fmla="*/ 1 h 122"/>
                <a:gd name="T24" fmla="*/ 1 w 111"/>
                <a:gd name="T25" fmla="*/ 0 h 122"/>
                <a:gd name="T26" fmla="*/ 1 w 111"/>
                <a:gd name="T27" fmla="*/ 1 h 122"/>
                <a:gd name="T28" fmla="*/ 1 w 111"/>
                <a:gd name="T29" fmla="*/ 1 h 122"/>
                <a:gd name="T30" fmla="*/ 1 w 111"/>
                <a:gd name="T31" fmla="*/ 1 h 122"/>
                <a:gd name="T32" fmla="*/ 1 w 111"/>
                <a:gd name="T33" fmla="*/ 1 h 122"/>
                <a:gd name="T34" fmla="*/ 1 w 111"/>
                <a:gd name="T35" fmla="*/ 1 h 122"/>
                <a:gd name="T36" fmla="*/ 1 w 111"/>
                <a:gd name="T37" fmla="*/ 1 h 122"/>
                <a:gd name="T38" fmla="*/ 1 w 111"/>
                <a:gd name="T39" fmla="*/ 1 h 122"/>
                <a:gd name="T40" fmla="*/ 1 w 111"/>
                <a:gd name="T41" fmla="*/ 1 h 122"/>
                <a:gd name="T42" fmla="*/ 1 w 111"/>
                <a:gd name="T43" fmla="*/ 1 h 122"/>
                <a:gd name="T44" fmla="*/ 1 w 111"/>
                <a:gd name="T45" fmla="*/ 1 h 122"/>
                <a:gd name="T46" fmla="*/ 1 w 111"/>
                <a:gd name="T47" fmla="*/ 1 h 122"/>
                <a:gd name="T48" fmla="*/ 1 w 111"/>
                <a:gd name="T49" fmla="*/ 1 h 122"/>
                <a:gd name="T50" fmla="*/ 1 w 111"/>
                <a:gd name="T51" fmla="*/ 1 h 122"/>
                <a:gd name="T52" fmla="*/ 1 w 111"/>
                <a:gd name="T53" fmla="*/ 1 h 122"/>
                <a:gd name="T54" fmla="*/ 0 w 111"/>
                <a:gd name="T55" fmla="*/ 1 h 122"/>
                <a:gd name="T56" fmla="*/ 1 w 111"/>
                <a:gd name="T57" fmla="*/ 1 h 122"/>
                <a:gd name="T58" fmla="*/ 1 w 111"/>
                <a:gd name="T59" fmla="*/ 1 h 122"/>
                <a:gd name="T60" fmla="*/ 1 w 111"/>
                <a:gd name="T61" fmla="*/ 1 h 122"/>
                <a:gd name="T62" fmla="*/ 1 w 111"/>
                <a:gd name="T63" fmla="*/ 1 h 122"/>
                <a:gd name="T64" fmla="*/ 1 w 111"/>
                <a:gd name="T65" fmla="*/ 1 h 122"/>
                <a:gd name="T66" fmla="*/ 1 w 111"/>
                <a:gd name="T67" fmla="*/ 1 h 122"/>
                <a:gd name="T68" fmla="*/ 1 w 111"/>
                <a:gd name="T69" fmla="*/ 1 h 122"/>
                <a:gd name="T70" fmla="*/ 1 w 111"/>
                <a:gd name="T71" fmla="*/ 1 h 122"/>
                <a:gd name="T72" fmla="*/ 1 w 111"/>
                <a:gd name="T73" fmla="*/ 1 h 122"/>
                <a:gd name="T74" fmla="*/ 1 w 111"/>
                <a:gd name="T75" fmla="*/ 1 h 122"/>
                <a:gd name="T76" fmla="*/ 1 w 111"/>
                <a:gd name="T77" fmla="*/ 1 h 122"/>
                <a:gd name="T78" fmla="*/ 1 w 111"/>
                <a:gd name="T79" fmla="*/ 1 h 122"/>
                <a:gd name="T80" fmla="*/ 1 w 111"/>
                <a:gd name="T81" fmla="*/ 1 h 122"/>
                <a:gd name="T82" fmla="*/ 1 w 111"/>
                <a:gd name="T83" fmla="*/ 1 h 122"/>
                <a:gd name="T84" fmla="*/ 1 w 111"/>
                <a:gd name="T85" fmla="*/ 1 h 122"/>
                <a:gd name="T86" fmla="*/ 1 w 111"/>
                <a:gd name="T87" fmla="*/ 1 h 122"/>
                <a:gd name="T88" fmla="*/ 1 w 111"/>
                <a:gd name="T89" fmla="*/ 1 h 122"/>
                <a:gd name="T90" fmla="*/ 1 w 111"/>
                <a:gd name="T91" fmla="*/ 1 h 122"/>
                <a:gd name="T92" fmla="*/ 1 w 111"/>
                <a:gd name="T93" fmla="*/ 1 h 122"/>
                <a:gd name="T94" fmla="*/ 1 w 111"/>
                <a:gd name="T95" fmla="*/ 1 h 122"/>
                <a:gd name="T96" fmla="*/ 1 w 111"/>
                <a:gd name="T97" fmla="*/ 1 h 122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111" h="122">
                  <a:moveTo>
                    <a:pt x="101" y="61"/>
                  </a:moveTo>
                  <a:lnTo>
                    <a:pt x="108" y="55"/>
                  </a:lnTo>
                  <a:lnTo>
                    <a:pt x="111" y="47"/>
                  </a:lnTo>
                  <a:lnTo>
                    <a:pt x="111" y="39"/>
                  </a:lnTo>
                  <a:lnTo>
                    <a:pt x="109" y="31"/>
                  </a:lnTo>
                  <a:lnTo>
                    <a:pt x="103" y="24"/>
                  </a:lnTo>
                  <a:lnTo>
                    <a:pt x="96" y="21"/>
                  </a:lnTo>
                  <a:lnTo>
                    <a:pt x="88" y="20"/>
                  </a:lnTo>
                  <a:lnTo>
                    <a:pt x="79" y="22"/>
                  </a:lnTo>
                  <a:lnTo>
                    <a:pt x="77" y="13"/>
                  </a:lnTo>
                  <a:lnTo>
                    <a:pt x="71" y="6"/>
                  </a:lnTo>
                  <a:lnTo>
                    <a:pt x="64" y="1"/>
                  </a:lnTo>
                  <a:lnTo>
                    <a:pt x="56" y="0"/>
                  </a:lnTo>
                  <a:lnTo>
                    <a:pt x="48" y="1"/>
                  </a:lnTo>
                  <a:lnTo>
                    <a:pt x="41" y="6"/>
                  </a:lnTo>
                  <a:lnTo>
                    <a:pt x="36" y="13"/>
                  </a:lnTo>
                  <a:lnTo>
                    <a:pt x="34" y="22"/>
                  </a:lnTo>
                  <a:lnTo>
                    <a:pt x="25" y="20"/>
                  </a:lnTo>
                  <a:lnTo>
                    <a:pt x="17" y="20"/>
                  </a:lnTo>
                  <a:lnTo>
                    <a:pt x="9" y="23"/>
                  </a:lnTo>
                  <a:lnTo>
                    <a:pt x="3" y="30"/>
                  </a:lnTo>
                  <a:lnTo>
                    <a:pt x="1" y="38"/>
                  </a:lnTo>
                  <a:lnTo>
                    <a:pt x="1" y="46"/>
                  </a:lnTo>
                  <a:lnTo>
                    <a:pt x="4" y="54"/>
                  </a:lnTo>
                  <a:lnTo>
                    <a:pt x="11" y="60"/>
                  </a:lnTo>
                  <a:lnTo>
                    <a:pt x="4" y="66"/>
                  </a:lnTo>
                  <a:lnTo>
                    <a:pt x="1" y="74"/>
                  </a:lnTo>
                  <a:lnTo>
                    <a:pt x="0" y="83"/>
                  </a:lnTo>
                  <a:lnTo>
                    <a:pt x="2" y="91"/>
                  </a:lnTo>
                  <a:lnTo>
                    <a:pt x="8" y="98"/>
                  </a:lnTo>
                  <a:lnTo>
                    <a:pt x="16" y="102"/>
                  </a:lnTo>
                  <a:lnTo>
                    <a:pt x="24" y="102"/>
                  </a:lnTo>
                  <a:lnTo>
                    <a:pt x="33" y="99"/>
                  </a:lnTo>
                  <a:lnTo>
                    <a:pt x="35" y="108"/>
                  </a:lnTo>
                  <a:lnTo>
                    <a:pt x="40" y="115"/>
                  </a:lnTo>
                  <a:lnTo>
                    <a:pt x="47" y="120"/>
                  </a:lnTo>
                  <a:lnTo>
                    <a:pt x="55" y="122"/>
                  </a:lnTo>
                  <a:lnTo>
                    <a:pt x="63" y="120"/>
                  </a:lnTo>
                  <a:lnTo>
                    <a:pt x="70" y="115"/>
                  </a:lnTo>
                  <a:lnTo>
                    <a:pt x="76" y="108"/>
                  </a:lnTo>
                  <a:lnTo>
                    <a:pt x="78" y="100"/>
                  </a:lnTo>
                  <a:lnTo>
                    <a:pt x="87" y="103"/>
                  </a:lnTo>
                  <a:lnTo>
                    <a:pt x="95" y="102"/>
                  </a:lnTo>
                  <a:lnTo>
                    <a:pt x="103" y="98"/>
                  </a:lnTo>
                  <a:lnTo>
                    <a:pt x="109" y="92"/>
                  </a:lnTo>
                  <a:lnTo>
                    <a:pt x="111" y="84"/>
                  </a:lnTo>
                  <a:lnTo>
                    <a:pt x="110" y="76"/>
                  </a:lnTo>
                  <a:lnTo>
                    <a:pt x="107" y="68"/>
                  </a:lnTo>
                  <a:lnTo>
                    <a:pt x="101" y="61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48" name="Freeform 59"/>
            <p:cNvSpPr>
              <a:spLocks/>
            </p:cNvSpPr>
            <p:nvPr/>
          </p:nvSpPr>
          <p:spPr bwMode="auto">
            <a:xfrm>
              <a:off x="2385" y="2721"/>
              <a:ext cx="16" cy="16"/>
            </a:xfrm>
            <a:custGeom>
              <a:avLst/>
              <a:gdLst>
                <a:gd name="T0" fmla="*/ 1 w 32"/>
                <a:gd name="T1" fmla="*/ 1 h 32"/>
                <a:gd name="T2" fmla="*/ 1 w 32"/>
                <a:gd name="T3" fmla="*/ 1 h 32"/>
                <a:gd name="T4" fmla="*/ 1 w 32"/>
                <a:gd name="T5" fmla="*/ 1 h 32"/>
                <a:gd name="T6" fmla="*/ 1 w 32"/>
                <a:gd name="T7" fmla="*/ 1 h 32"/>
                <a:gd name="T8" fmla="*/ 0 w 32"/>
                <a:gd name="T9" fmla="*/ 1 h 32"/>
                <a:gd name="T10" fmla="*/ 1 w 32"/>
                <a:gd name="T11" fmla="*/ 1 h 32"/>
                <a:gd name="T12" fmla="*/ 1 w 32"/>
                <a:gd name="T13" fmla="*/ 1 h 32"/>
                <a:gd name="T14" fmla="*/ 1 w 32"/>
                <a:gd name="T15" fmla="*/ 1 h 32"/>
                <a:gd name="T16" fmla="*/ 1 w 32"/>
                <a:gd name="T17" fmla="*/ 0 h 32"/>
                <a:gd name="T18" fmla="*/ 1 w 32"/>
                <a:gd name="T19" fmla="*/ 1 h 32"/>
                <a:gd name="T20" fmla="*/ 1 w 32"/>
                <a:gd name="T21" fmla="*/ 1 h 32"/>
                <a:gd name="T22" fmla="*/ 1 w 32"/>
                <a:gd name="T23" fmla="*/ 1 h 32"/>
                <a:gd name="T24" fmla="*/ 1 w 32"/>
                <a:gd name="T25" fmla="*/ 1 h 32"/>
                <a:gd name="T26" fmla="*/ 1 w 32"/>
                <a:gd name="T27" fmla="*/ 1 h 32"/>
                <a:gd name="T28" fmla="*/ 1 w 32"/>
                <a:gd name="T29" fmla="*/ 1 h 32"/>
                <a:gd name="T30" fmla="*/ 1 w 32"/>
                <a:gd name="T31" fmla="*/ 1 h 32"/>
                <a:gd name="T32" fmla="*/ 1 w 32"/>
                <a:gd name="T33" fmla="*/ 1 h 3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2" h="32">
                  <a:moveTo>
                    <a:pt x="16" y="32"/>
                  </a:moveTo>
                  <a:lnTo>
                    <a:pt x="9" y="31"/>
                  </a:lnTo>
                  <a:lnTo>
                    <a:pt x="4" y="28"/>
                  </a:lnTo>
                  <a:lnTo>
                    <a:pt x="1" y="23"/>
                  </a:lnTo>
                  <a:lnTo>
                    <a:pt x="0" y="16"/>
                  </a:lnTo>
                  <a:lnTo>
                    <a:pt x="1" y="9"/>
                  </a:lnTo>
                  <a:lnTo>
                    <a:pt x="4" y="5"/>
                  </a:lnTo>
                  <a:lnTo>
                    <a:pt x="9" y="1"/>
                  </a:lnTo>
                  <a:lnTo>
                    <a:pt x="16" y="0"/>
                  </a:lnTo>
                  <a:lnTo>
                    <a:pt x="23" y="1"/>
                  </a:lnTo>
                  <a:lnTo>
                    <a:pt x="27" y="5"/>
                  </a:lnTo>
                  <a:lnTo>
                    <a:pt x="31" y="9"/>
                  </a:lnTo>
                  <a:lnTo>
                    <a:pt x="32" y="16"/>
                  </a:lnTo>
                  <a:lnTo>
                    <a:pt x="31" y="23"/>
                  </a:lnTo>
                  <a:lnTo>
                    <a:pt x="27" y="28"/>
                  </a:lnTo>
                  <a:lnTo>
                    <a:pt x="23" y="31"/>
                  </a:lnTo>
                  <a:lnTo>
                    <a:pt x="16" y="32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49" name="Freeform 60"/>
            <p:cNvSpPr>
              <a:spLocks/>
            </p:cNvSpPr>
            <p:nvPr/>
          </p:nvSpPr>
          <p:spPr bwMode="auto">
            <a:xfrm>
              <a:off x="2400" y="1686"/>
              <a:ext cx="68" cy="74"/>
            </a:xfrm>
            <a:custGeom>
              <a:avLst/>
              <a:gdLst>
                <a:gd name="T0" fmla="*/ 1 w 136"/>
                <a:gd name="T1" fmla="*/ 0 h 149"/>
                <a:gd name="T2" fmla="*/ 1 w 136"/>
                <a:gd name="T3" fmla="*/ 0 h 149"/>
                <a:gd name="T4" fmla="*/ 1 w 136"/>
                <a:gd name="T5" fmla="*/ 0 h 149"/>
                <a:gd name="T6" fmla="*/ 1 w 136"/>
                <a:gd name="T7" fmla="*/ 0 h 149"/>
                <a:gd name="T8" fmla="*/ 1 w 136"/>
                <a:gd name="T9" fmla="*/ 0 h 149"/>
                <a:gd name="T10" fmla="*/ 1 w 136"/>
                <a:gd name="T11" fmla="*/ 0 h 149"/>
                <a:gd name="T12" fmla="*/ 1 w 136"/>
                <a:gd name="T13" fmla="*/ 0 h 149"/>
                <a:gd name="T14" fmla="*/ 1 w 136"/>
                <a:gd name="T15" fmla="*/ 0 h 149"/>
                <a:gd name="T16" fmla="*/ 1 w 136"/>
                <a:gd name="T17" fmla="*/ 0 h 149"/>
                <a:gd name="T18" fmla="*/ 1 w 136"/>
                <a:gd name="T19" fmla="*/ 0 h 149"/>
                <a:gd name="T20" fmla="*/ 1 w 136"/>
                <a:gd name="T21" fmla="*/ 0 h 149"/>
                <a:gd name="T22" fmla="*/ 1 w 136"/>
                <a:gd name="T23" fmla="*/ 0 h 149"/>
                <a:gd name="T24" fmla="*/ 1 w 136"/>
                <a:gd name="T25" fmla="*/ 0 h 149"/>
                <a:gd name="T26" fmla="*/ 1 w 136"/>
                <a:gd name="T27" fmla="*/ 0 h 149"/>
                <a:gd name="T28" fmla="*/ 0 w 136"/>
                <a:gd name="T29" fmla="*/ 0 h 149"/>
                <a:gd name="T30" fmla="*/ 1 w 136"/>
                <a:gd name="T31" fmla="*/ 0 h 149"/>
                <a:gd name="T32" fmla="*/ 1 w 136"/>
                <a:gd name="T33" fmla="*/ 0 h 149"/>
                <a:gd name="T34" fmla="*/ 0 w 136"/>
                <a:gd name="T35" fmla="*/ 0 h 149"/>
                <a:gd name="T36" fmla="*/ 1 w 136"/>
                <a:gd name="T37" fmla="*/ 0 h 149"/>
                <a:gd name="T38" fmla="*/ 1 w 136"/>
                <a:gd name="T39" fmla="*/ 0 h 149"/>
                <a:gd name="T40" fmla="*/ 1 w 136"/>
                <a:gd name="T41" fmla="*/ 0 h 149"/>
                <a:gd name="T42" fmla="*/ 1 w 136"/>
                <a:gd name="T43" fmla="*/ 0 h 149"/>
                <a:gd name="T44" fmla="*/ 1 w 136"/>
                <a:gd name="T45" fmla="*/ 0 h 149"/>
                <a:gd name="T46" fmla="*/ 1 w 136"/>
                <a:gd name="T47" fmla="*/ 0 h 149"/>
                <a:gd name="T48" fmla="*/ 1 w 136"/>
                <a:gd name="T49" fmla="*/ 0 h 149"/>
                <a:gd name="T50" fmla="*/ 1 w 136"/>
                <a:gd name="T51" fmla="*/ 0 h 149"/>
                <a:gd name="T52" fmla="*/ 1 w 136"/>
                <a:gd name="T53" fmla="*/ 0 h 149"/>
                <a:gd name="T54" fmla="*/ 1 w 136"/>
                <a:gd name="T55" fmla="*/ 0 h 149"/>
                <a:gd name="T56" fmla="*/ 1 w 136"/>
                <a:gd name="T57" fmla="*/ 0 h 149"/>
                <a:gd name="T58" fmla="*/ 1 w 136"/>
                <a:gd name="T59" fmla="*/ 0 h 149"/>
                <a:gd name="T60" fmla="*/ 1 w 136"/>
                <a:gd name="T61" fmla="*/ 0 h 149"/>
                <a:gd name="T62" fmla="*/ 1 w 136"/>
                <a:gd name="T63" fmla="*/ 0 h 14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136" h="149">
                  <a:moveTo>
                    <a:pt x="123" y="75"/>
                  </a:moveTo>
                  <a:lnTo>
                    <a:pt x="131" y="67"/>
                  </a:lnTo>
                  <a:lnTo>
                    <a:pt x="135" y="58"/>
                  </a:lnTo>
                  <a:lnTo>
                    <a:pt x="136" y="47"/>
                  </a:lnTo>
                  <a:lnTo>
                    <a:pt x="133" y="38"/>
                  </a:lnTo>
                  <a:lnTo>
                    <a:pt x="129" y="34"/>
                  </a:lnTo>
                  <a:lnTo>
                    <a:pt x="126" y="30"/>
                  </a:lnTo>
                  <a:lnTo>
                    <a:pt x="121" y="28"/>
                  </a:lnTo>
                  <a:lnTo>
                    <a:pt x="117" y="26"/>
                  </a:lnTo>
                  <a:lnTo>
                    <a:pt x="112" y="26"/>
                  </a:lnTo>
                  <a:lnTo>
                    <a:pt x="106" y="26"/>
                  </a:lnTo>
                  <a:lnTo>
                    <a:pt x="102" y="26"/>
                  </a:lnTo>
                  <a:lnTo>
                    <a:pt x="96" y="28"/>
                  </a:lnTo>
                  <a:lnTo>
                    <a:pt x="94" y="18"/>
                  </a:lnTo>
                  <a:lnTo>
                    <a:pt x="88" y="8"/>
                  </a:lnTo>
                  <a:lnTo>
                    <a:pt x="79" y="3"/>
                  </a:lnTo>
                  <a:lnTo>
                    <a:pt x="68" y="0"/>
                  </a:lnTo>
                  <a:lnTo>
                    <a:pt x="58" y="3"/>
                  </a:lnTo>
                  <a:lnTo>
                    <a:pt x="50" y="8"/>
                  </a:lnTo>
                  <a:lnTo>
                    <a:pt x="44" y="16"/>
                  </a:lnTo>
                  <a:lnTo>
                    <a:pt x="42" y="27"/>
                  </a:lnTo>
                  <a:lnTo>
                    <a:pt x="36" y="24"/>
                  </a:lnTo>
                  <a:lnTo>
                    <a:pt x="30" y="24"/>
                  </a:lnTo>
                  <a:lnTo>
                    <a:pt x="25" y="24"/>
                  </a:lnTo>
                  <a:lnTo>
                    <a:pt x="20" y="24"/>
                  </a:lnTo>
                  <a:lnTo>
                    <a:pt x="15" y="27"/>
                  </a:lnTo>
                  <a:lnTo>
                    <a:pt x="11" y="29"/>
                  </a:lnTo>
                  <a:lnTo>
                    <a:pt x="7" y="32"/>
                  </a:lnTo>
                  <a:lnTo>
                    <a:pt x="4" y="37"/>
                  </a:lnTo>
                  <a:lnTo>
                    <a:pt x="0" y="46"/>
                  </a:lnTo>
                  <a:lnTo>
                    <a:pt x="2" y="57"/>
                  </a:lnTo>
                  <a:lnTo>
                    <a:pt x="6" y="66"/>
                  </a:lnTo>
                  <a:lnTo>
                    <a:pt x="13" y="74"/>
                  </a:lnTo>
                  <a:lnTo>
                    <a:pt x="5" y="81"/>
                  </a:lnTo>
                  <a:lnTo>
                    <a:pt x="0" y="90"/>
                  </a:lnTo>
                  <a:lnTo>
                    <a:pt x="0" y="100"/>
                  </a:lnTo>
                  <a:lnTo>
                    <a:pt x="4" y="111"/>
                  </a:lnTo>
                  <a:lnTo>
                    <a:pt x="7" y="115"/>
                  </a:lnTo>
                  <a:lnTo>
                    <a:pt x="11" y="119"/>
                  </a:lnTo>
                  <a:lnTo>
                    <a:pt x="14" y="121"/>
                  </a:lnTo>
                  <a:lnTo>
                    <a:pt x="19" y="122"/>
                  </a:lnTo>
                  <a:lnTo>
                    <a:pt x="25" y="123"/>
                  </a:lnTo>
                  <a:lnTo>
                    <a:pt x="29" y="123"/>
                  </a:lnTo>
                  <a:lnTo>
                    <a:pt x="34" y="122"/>
                  </a:lnTo>
                  <a:lnTo>
                    <a:pt x="40" y="121"/>
                  </a:lnTo>
                  <a:lnTo>
                    <a:pt x="42" y="132"/>
                  </a:lnTo>
                  <a:lnTo>
                    <a:pt x="49" y="141"/>
                  </a:lnTo>
                  <a:lnTo>
                    <a:pt x="57" y="147"/>
                  </a:lnTo>
                  <a:lnTo>
                    <a:pt x="67" y="149"/>
                  </a:lnTo>
                  <a:lnTo>
                    <a:pt x="78" y="147"/>
                  </a:lnTo>
                  <a:lnTo>
                    <a:pt x="86" y="141"/>
                  </a:lnTo>
                  <a:lnTo>
                    <a:pt x="91" y="133"/>
                  </a:lnTo>
                  <a:lnTo>
                    <a:pt x="94" y="122"/>
                  </a:lnTo>
                  <a:lnTo>
                    <a:pt x="100" y="123"/>
                  </a:lnTo>
                  <a:lnTo>
                    <a:pt x="105" y="125"/>
                  </a:lnTo>
                  <a:lnTo>
                    <a:pt x="111" y="125"/>
                  </a:lnTo>
                  <a:lnTo>
                    <a:pt x="116" y="123"/>
                  </a:lnTo>
                  <a:lnTo>
                    <a:pt x="120" y="122"/>
                  </a:lnTo>
                  <a:lnTo>
                    <a:pt x="125" y="120"/>
                  </a:lnTo>
                  <a:lnTo>
                    <a:pt x="128" y="117"/>
                  </a:lnTo>
                  <a:lnTo>
                    <a:pt x="132" y="112"/>
                  </a:lnTo>
                  <a:lnTo>
                    <a:pt x="135" y="103"/>
                  </a:lnTo>
                  <a:lnTo>
                    <a:pt x="134" y="92"/>
                  </a:lnTo>
                  <a:lnTo>
                    <a:pt x="129" y="83"/>
                  </a:lnTo>
                  <a:lnTo>
                    <a:pt x="123" y="75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50" name="Freeform 61"/>
            <p:cNvSpPr>
              <a:spLocks/>
            </p:cNvSpPr>
            <p:nvPr/>
          </p:nvSpPr>
          <p:spPr bwMode="auto">
            <a:xfrm>
              <a:off x="2423" y="1713"/>
              <a:ext cx="20" cy="20"/>
            </a:xfrm>
            <a:custGeom>
              <a:avLst/>
              <a:gdLst>
                <a:gd name="T0" fmla="*/ 1 w 39"/>
                <a:gd name="T1" fmla="*/ 1 h 40"/>
                <a:gd name="T2" fmla="*/ 1 w 39"/>
                <a:gd name="T3" fmla="*/ 1 h 40"/>
                <a:gd name="T4" fmla="*/ 1 w 39"/>
                <a:gd name="T5" fmla="*/ 1 h 40"/>
                <a:gd name="T6" fmla="*/ 1 w 39"/>
                <a:gd name="T7" fmla="*/ 1 h 40"/>
                <a:gd name="T8" fmla="*/ 0 w 39"/>
                <a:gd name="T9" fmla="*/ 1 h 40"/>
                <a:gd name="T10" fmla="*/ 1 w 39"/>
                <a:gd name="T11" fmla="*/ 1 h 40"/>
                <a:gd name="T12" fmla="*/ 1 w 39"/>
                <a:gd name="T13" fmla="*/ 1 h 40"/>
                <a:gd name="T14" fmla="*/ 1 w 39"/>
                <a:gd name="T15" fmla="*/ 1 h 40"/>
                <a:gd name="T16" fmla="*/ 1 w 39"/>
                <a:gd name="T17" fmla="*/ 0 h 40"/>
                <a:gd name="T18" fmla="*/ 1 w 39"/>
                <a:gd name="T19" fmla="*/ 1 h 40"/>
                <a:gd name="T20" fmla="*/ 1 w 39"/>
                <a:gd name="T21" fmla="*/ 1 h 40"/>
                <a:gd name="T22" fmla="*/ 1 w 39"/>
                <a:gd name="T23" fmla="*/ 1 h 40"/>
                <a:gd name="T24" fmla="*/ 1 w 39"/>
                <a:gd name="T25" fmla="*/ 1 h 40"/>
                <a:gd name="T26" fmla="*/ 1 w 39"/>
                <a:gd name="T27" fmla="*/ 1 h 40"/>
                <a:gd name="T28" fmla="*/ 1 w 39"/>
                <a:gd name="T29" fmla="*/ 1 h 40"/>
                <a:gd name="T30" fmla="*/ 1 w 39"/>
                <a:gd name="T31" fmla="*/ 1 h 40"/>
                <a:gd name="T32" fmla="*/ 1 w 39"/>
                <a:gd name="T33" fmla="*/ 1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9" h="40">
                  <a:moveTo>
                    <a:pt x="19" y="40"/>
                  </a:moveTo>
                  <a:lnTo>
                    <a:pt x="11" y="38"/>
                  </a:lnTo>
                  <a:lnTo>
                    <a:pt x="5" y="34"/>
                  </a:lnTo>
                  <a:lnTo>
                    <a:pt x="1" y="27"/>
                  </a:lnTo>
                  <a:lnTo>
                    <a:pt x="0" y="20"/>
                  </a:lnTo>
                  <a:lnTo>
                    <a:pt x="1" y="12"/>
                  </a:lnTo>
                  <a:lnTo>
                    <a:pt x="5" y="6"/>
                  </a:lnTo>
                  <a:lnTo>
                    <a:pt x="11" y="2"/>
                  </a:lnTo>
                  <a:lnTo>
                    <a:pt x="19" y="0"/>
                  </a:lnTo>
                  <a:lnTo>
                    <a:pt x="26" y="2"/>
                  </a:lnTo>
                  <a:lnTo>
                    <a:pt x="33" y="6"/>
                  </a:lnTo>
                  <a:lnTo>
                    <a:pt x="38" y="12"/>
                  </a:lnTo>
                  <a:lnTo>
                    <a:pt x="39" y="20"/>
                  </a:lnTo>
                  <a:lnTo>
                    <a:pt x="38" y="27"/>
                  </a:lnTo>
                  <a:lnTo>
                    <a:pt x="33" y="34"/>
                  </a:lnTo>
                  <a:lnTo>
                    <a:pt x="26" y="38"/>
                  </a:lnTo>
                  <a:lnTo>
                    <a:pt x="19" y="4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51" name="Freeform 62"/>
            <p:cNvSpPr>
              <a:spLocks/>
            </p:cNvSpPr>
            <p:nvPr/>
          </p:nvSpPr>
          <p:spPr bwMode="auto">
            <a:xfrm>
              <a:off x="3282" y="2529"/>
              <a:ext cx="64" cy="90"/>
            </a:xfrm>
            <a:custGeom>
              <a:avLst/>
              <a:gdLst>
                <a:gd name="T0" fmla="*/ 0 w 129"/>
                <a:gd name="T1" fmla="*/ 0 h 181"/>
                <a:gd name="T2" fmla="*/ 0 w 129"/>
                <a:gd name="T3" fmla="*/ 0 h 181"/>
                <a:gd name="T4" fmla="*/ 0 w 129"/>
                <a:gd name="T5" fmla="*/ 0 h 181"/>
                <a:gd name="T6" fmla="*/ 0 w 129"/>
                <a:gd name="T7" fmla="*/ 0 h 181"/>
                <a:gd name="T8" fmla="*/ 0 w 129"/>
                <a:gd name="T9" fmla="*/ 0 h 181"/>
                <a:gd name="T10" fmla="*/ 0 w 129"/>
                <a:gd name="T11" fmla="*/ 0 h 181"/>
                <a:gd name="T12" fmla="*/ 0 w 129"/>
                <a:gd name="T13" fmla="*/ 0 h 181"/>
                <a:gd name="T14" fmla="*/ 0 w 129"/>
                <a:gd name="T15" fmla="*/ 0 h 181"/>
                <a:gd name="T16" fmla="*/ 0 w 129"/>
                <a:gd name="T17" fmla="*/ 0 h 181"/>
                <a:gd name="T18" fmla="*/ 0 w 129"/>
                <a:gd name="T19" fmla="*/ 0 h 181"/>
                <a:gd name="T20" fmla="*/ 0 w 129"/>
                <a:gd name="T21" fmla="*/ 0 h 181"/>
                <a:gd name="T22" fmla="*/ 0 w 129"/>
                <a:gd name="T23" fmla="*/ 0 h 181"/>
                <a:gd name="T24" fmla="*/ 0 w 129"/>
                <a:gd name="T25" fmla="*/ 0 h 181"/>
                <a:gd name="T26" fmla="*/ 0 w 129"/>
                <a:gd name="T27" fmla="*/ 0 h 181"/>
                <a:gd name="T28" fmla="*/ 0 w 129"/>
                <a:gd name="T29" fmla="*/ 0 h 181"/>
                <a:gd name="T30" fmla="*/ 0 w 129"/>
                <a:gd name="T31" fmla="*/ 0 h 181"/>
                <a:gd name="T32" fmla="*/ 0 w 129"/>
                <a:gd name="T33" fmla="*/ 0 h 181"/>
                <a:gd name="T34" fmla="*/ 0 w 129"/>
                <a:gd name="T35" fmla="*/ 0 h 181"/>
                <a:gd name="T36" fmla="*/ 0 w 129"/>
                <a:gd name="T37" fmla="*/ 0 h 181"/>
                <a:gd name="T38" fmla="*/ 0 w 129"/>
                <a:gd name="T39" fmla="*/ 0 h 181"/>
                <a:gd name="T40" fmla="*/ 0 w 129"/>
                <a:gd name="T41" fmla="*/ 0 h 181"/>
                <a:gd name="T42" fmla="*/ 0 w 129"/>
                <a:gd name="T43" fmla="*/ 0 h 181"/>
                <a:gd name="T44" fmla="*/ 0 w 129"/>
                <a:gd name="T45" fmla="*/ 0 h 181"/>
                <a:gd name="T46" fmla="*/ 0 w 129"/>
                <a:gd name="T47" fmla="*/ 0 h 181"/>
                <a:gd name="T48" fmla="*/ 0 w 129"/>
                <a:gd name="T49" fmla="*/ 0 h 181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29" h="181">
                  <a:moveTo>
                    <a:pt x="0" y="181"/>
                  </a:moveTo>
                  <a:lnTo>
                    <a:pt x="25" y="172"/>
                  </a:lnTo>
                  <a:lnTo>
                    <a:pt x="52" y="158"/>
                  </a:lnTo>
                  <a:lnTo>
                    <a:pt x="76" y="141"/>
                  </a:lnTo>
                  <a:lnTo>
                    <a:pt x="97" y="120"/>
                  </a:lnTo>
                  <a:lnTo>
                    <a:pt x="114" y="98"/>
                  </a:lnTo>
                  <a:lnTo>
                    <a:pt x="124" y="74"/>
                  </a:lnTo>
                  <a:lnTo>
                    <a:pt x="129" y="50"/>
                  </a:lnTo>
                  <a:lnTo>
                    <a:pt x="124" y="26"/>
                  </a:lnTo>
                  <a:lnTo>
                    <a:pt x="114" y="8"/>
                  </a:lnTo>
                  <a:lnTo>
                    <a:pt x="100" y="0"/>
                  </a:lnTo>
                  <a:lnTo>
                    <a:pt x="86" y="1"/>
                  </a:lnTo>
                  <a:lnTo>
                    <a:pt x="72" y="8"/>
                  </a:lnTo>
                  <a:lnTo>
                    <a:pt x="61" y="21"/>
                  </a:lnTo>
                  <a:lnTo>
                    <a:pt x="53" y="38"/>
                  </a:lnTo>
                  <a:lnTo>
                    <a:pt x="49" y="58"/>
                  </a:lnTo>
                  <a:lnTo>
                    <a:pt x="52" y="79"/>
                  </a:lnTo>
                  <a:lnTo>
                    <a:pt x="54" y="95"/>
                  </a:lnTo>
                  <a:lnTo>
                    <a:pt x="49" y="113"/>
                  </a:lnTo>
                  <a:lnTo>
                    <a:pt x="41" y="129"/>
                  </a:lnTo>
                  <a:lnTo>
                    <a:pt x="31" y="145"/>
                  </a:lnTo>
                  <a:lnTo>
                    <a:pt x="19" y="160"/>
                  </a:lnTo>
                  <a:lnTo>
                    <a:pt x="10" y="171"/>
                  </a:lnTo>
                  <a:lnTo>
                    <a:pt x="2" y="179"/>
                  </a:lnTo>
                  <a:lnTo>
                    <a:pt x="0" y="181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52" name="Freeform 63"/>
            <p:cNvSpPr>
              <a:spLocks/>
            </p:cNvSpPr>
            <p:nvPr/>
          </p:nvSpPr>
          <p:spPr bwMode="auto">
            <a:xfrm>
              <a:off x="3251" y="2513"/>
              <a:ext cx="45" cy="103"/>
            </a:xfrm>
            <a:custGeom>
              <a:avLst/>
              <a:gdLst>
                <a:gd name="T0" fmla="*/ 1 w 90"/>
                <a:gd name="T1" fmla="*/ 1 h 206"/>
                <a:gd name="T2" fmla="*/ 1 w 90"/>
                <a:gd name="T3" fmla="*/ 1 h 206"/>
                <a:gd name="T4" fmla="*/ 1 w 90"/>
                <a:gd name="T5" fmla="*/ 1 h 206"/>
                <a:gd name="T6" fmla="*/ 1 w 90"/>
                <a:gd name="T7" fmla="*/ 1 h 206"/>
                <a:gd name="T8" fmla="*/ 1 w 90"/>
                <a:gd name="T9" fmla="*/ 1 h 206"/>
                <a:gd name="T10" fmla="*/ 1 w 90"/>
                <a:gd name="T11" fmla="*/ 1 h 206"/>
                <a:gd name="T12" fmla="*/ 1 w 90"/>
                <a:gd name="T13" fmla="*/ 1 h 206"/>
                <a:gd name="T14" fmla="*/ 1 w 90"/>
                <a:gd name="T15" fmla="*/ 1 h 206"/>
                <a:gd name="T16" fmla="*/ 1 w 90"/>
                <a:gd name="T17" fmla="*/ 1 h 206"/>
                <a:gd name="T18" fmla="*/ 1 w 90"/>
                <a:gd name="T19" fmla="*/ 0 h 206"/>
                <a:gd name="T20" fmla="*/ 1 w 90"/>
                <a:gd name="T21" fmla="*/ 1 h 206"/>
                <a:gd name="T22" fmla="*/ 1 w 90"/>
                <a:gd name="T23" fmla="*/ 1 h 206"/>
                <a:gd name="T24" fmla="*/ 1 w 90"/>
                <a:gd name="T25" fmla="*/ 1 h 206"/>
                <a:gd name="T26" fmla="*/ 0 w 90"/>
                <a:gd name="T27" fmla="*/ 1 h 206"/>
                <a:gd name="T28" fmla="*/ 1 w 90"/>
                <a:gd name="T29" fmla="*/ 1 h 206"/>
                <a:gd name="T30" fmla="*/ 1 w 90"/>
                <a:gd name="T31" fmla="*/ 1 h 206"/>
                <a:gd name="T32" fmla="*/ 1 w 90"/>
                <a:gd name="T33" fmla="*/ 1 h 206"/>
                <a:gd name="T34" fmla="*/ 1 w 90"/>
                <a:gd name="T35" fmla="*/ 1 h 206"/>
                <a:gd name="T36" fmla="*/ 1 w 90"/>
                <a:gd name="T37" fmla="*/ 1 h 206"/>
                <a:gd name="T38" fmla="*/ 1 w 90"/>
                <a:gd name="T39" fmla="*/ 1 h 206"/>
                <a:gd name="T40" fmla="*/ 1 w 90"/>
                <a:gd name="T41" fmla="*/ 1 h 206"/>
                <a:gd name="T42" fmla="*/ 1 w 90"/>
                <a:gd name="T43" fmla="*/ 1 h 206"/>
                <a:gd name="T44" fmla="*/ 1 w 90"/>
                <a:gd name="T45" fmla="*/ 1 h 206"/>
                <a:gd name="T46" fmla="*/ 1 w 90"/>
                <a:gd name="T47" fmla="*/ 1 h 206"/>
                <a:gd name="T48" fmla="*/ 1 w 90"/>
                <a:gd name="T49" fmla="*/ 1 h 20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90" h="206">
                  <a:moveTo>
                    <a:pt x="50" y="206"/>
                  </a:moveTo>
                  <a:lnTo>
                    <a:pt x="65" y="183"/>
                  </a:lnTo>
                  <a:lnTo>
                    <a:pt x="77" y="157"/>
                  </a:lnTo>
                  <a:lnTo>
                    <a:pt x="85" y="128"/>
                  </a:lnTo>
                  <a:lnTo>
                    <a:pt x="90" y="99"/>
                  </a:lnTo>
                  <a:lnTo>
                    <a:pt x="88" y="70"/>
                  </a:lnTo>
                  <a:lnTo>
                    <a:pt x="83" y="45"/>
                  </a:lnTo>
                  <a:lnTo>
                    <a:pt x="70" y="23"/>
                  </a:lnTo>
                  <a:lnTo>
                    <a:pt x="52" y="7"/>
                  </a:lnTo>
                  <a:lnTo>
                    <a:pt x="33" y="0"/>
                  </a:lnTo>
                  <a:lnTo>
                    <a:pt x="18" y="2"/>
                  </a:lnTo>
                  <a:lnTo>
                    <a:pt x="7" y="12"/>
                  </a:lnTo>
                  <a:lnTo>
                    <a:pt x="1" y="26"/>
                  </a:lnTo>
                  <a:lnTo>
                    <a:pt x="0" y="43"/>
                  </a:lnTo>
                  <a:lnTo>
                    <a:pt x="3" y="61"/>
                  </a:lnTo>
                  <a:lnTo>
                    <a:pt x="12" y="80"/>
                  </a:lnTo>
                  <a:lnTo>
                    <a:pt x="27" y="93"/>
                  </a:lnTo>
                  <a:lnTo>
                    <a:pt x="39" y="106"/>
                  </a:lnTo>
                  <a:lnTo>
                    <a:pt x="47" y="122"/>
                  </a:lnTo>
                  <a:lnTo>
                    <a:pt x="52" y="141"/>
                  </a:lnTo>
                  <a:lnTo>
                    <a:pt x="53" y="159"/>
                  </a:lnTo>
                  <a:lnTo>
                    <a:pt x="53" y="178"/>
                  </a:lnTo>
                  <a:lnTo>
                    <a:pt x="53" y="193"/>
                  </a:lnTo>
                  <a:lnTo>
                    <a:pt x="50" y="203"/>
                  </a:lnTo>
                  <a:lnTo>
                    <a:pt x="50" y="206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53" name="Freeform 64"/>
            <p:cNvSpPr>
              <a:spLocks/>
            </p:cNvSpPr>
            <p:nvPr/>
          </p:nvSpPr>
          <p:spPr bwMode="auto">
            <a:xfrm>
              <a:off x="3283" y="2583"/>
              <a:ext cx="100" cy="50"/>
            </a:xfrm>
            <a:custGeom>
              <a:avLst/>
              <a:gdLst>
                <a:gd name="T0" fmla="*/ 0 w 201"/>
                <a:gd name="T1" fmla="*/ 1 h 99"/>
                <a:gd name="T2" fmla="*/ 0 w 201"/>
                <a:gd name="T3" fmla="*/ 1 h 99"/>
                <a:gd name="T4" fmla="*/ 0 w 201"/>
                <a:gd name="T5" fmla="*/ 1 h 99"/>
                <a:gd name="T6" fmla="*/ 0 w 201"/>
                <a:gd name="T7" fmla="*/ 1 h 99"/>
                <a:gd name="T8" fmla="*/ 0 w 201"/>
                <a:gd name="T9" fmla="*/ 1 h 99"/>
                <a:gd name="T10" fmla="*/ 0 w 201"/>
                <a:gd name="T11" fmla="*/ 1 h 99"/>
                <a:gd name="T12" fmla="*/ 0 w 201"/>
                <a:gd name="T13" fmla="*/ 1 h 99"/>
                <a:gd name="T14" fmla="*/ 0 w 201"/>
                <a:gd name="T15" fmla="*/ 1 h 99"/>
                <a:gd name="T16" fmla="*/ 0 w 201"/>
                <a:gd name="T17" fmla="*/ 1 h 99"/>
                <a:gd name="T18" fmla="*/ 0 w 201"/>
                <a:gd name="T19" fmla="*/ 1 h 99"/>
                <a:gd name="T20" fmla="*/ 0 w 201"/>
                <a:gd name="T21" fmla="*/ 1 h 99"/>
                <a:gd name="T22" fmla="*/ 0 w 201"/>
                <a:gd name="T23" fmla="*/ 1 h 99"/>
                <a:gd name="T24" fmla="*/ 0 w 201"/>
                <a:gd name="T25" fmla="*/ 1 h 99"/>
                <a:gd name="T26" fmla="*/ 0 w 201"/>
                <a:gd name="T27" fmla="*/ 1 h 99"/>
                <a:gd name="T28" fmla="*/ 0 w 201"/>
                <a:gd name="T29" fmla="*/ 1 h 99"/>
                <a:gd name="T30" fmla="*/ 0 w 201"/>
                <a:gd name="T31" fmla="*/ 1 h 99"/>
                <a:gd name="T32" fmla="*/ 0 w 201"/>
                <a:gd name="T33" fmla="*/ 1 h 99"/>
                <a:gd name="T34" fmla="*/ 0 w 201"/>
                <a:gd name="T35" fmla="*/ 1 h 99"/>
                <a:gd name="T36" fmla="*/ 0 w 201"/>
                <a:gd name="T37" fmla="*/ 1 h 99"/>
                <a:gd name="T38" fmla="*/ 0 w 201"/>
                <a:gd name="T39" fmla="*/ 1 h 99"/>
                <a:gd name="T40" fmla="*/ 0 w 201"/>
                <a:gd name="T41" fmla="*/ 0 h 99"/>
                <a:gd name="T42" fmla="*/ 0 w 201"/>
                <a:gd name="T43" fmla="*/ 1 h 99"/>
                <a:gd name="T44" fmla="*/ 0 w 201"/>
                <a:gd name="T45" fmla="*/ 1 h 99"/>
                <a:gd name="T46" fmla="*/ 0 w 201"/>
                <a:gd name="T47" fmla="*/ 1 h 99"/>
                <a:gd name="T48" fmla="*/ 0 w 201"/>
                <a:gd name="T49" fmla="*/ 1 h 99"/>
                <a:gd name="T50" fmla="*/ 0 w 201"/>
                <a:gd name="T51" fmla="*/ 1 h 99"/>
                <a:gd name="T52" fmla="*/ 0 w 201"/>
                <a:gd name="T53" fmla="*/ 1 h 99"/>
                <a:gd name="T54" fmla="*/ 0 w 201"/>
                <a:gd name="T55" fmla="*/ 1 h 99"/>
                <a:gd name="T56" fmla="*/ 0 w 201"/>
                <a:gd name="T57" fmla="*/ 1 h 99"/>
                <a:gd name="T58" fmla="*/ 0 w 201"/>
                <a:gd name="T59" fmla="*/ 1 h 99"/>
                <a:gd name="T60" fmla="*/ 0 w 201"/>
                <a:gd name="T61" fmla="*/ 1 h 99"/>
                <a:gd name="T62" fmla="*/ 0 w 201"/>
                <a:gd name="T63" fmla="*/ 1 h 99"/>
                <a:gd name="T64" fmla="*/ 0 w 201"/>
                <a:gd name="T65" fmla="*/ 1 h 99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01" h="99">
                  <a:moveTo>
                    <a:pt x="0" y="78"/>
                  </a:moveTo>
                  <a:lnTo>
                    <a:pt x="13" y="84"/>
                  </a:lnTo>
                  <a:lnTo>
                    <a:pt x="26" y="88"/>
                  </a:lnTo>
                  <a:lnTo>
                    <a:pt x="39" y="92"/>
                  </a:lnTo>
                  <a:lnTo>
                    <a:pt x="53" y="95"/>
                  </a:lnTo>
                  <a:lnTo>
                    <a:pt x="68" y="98"/>
                  </a:lnTo>
                  <a:lnTo>
                    <a:pt x="83" y="99"/>
                  </a:lnTo>
                  <a:lnTo>
                    <a:pt x="98" y="99"/>
                  </a:lnTo>
                  <a:lnTo>
                    <a:pt x="113" y="99"/>
                  </a:lnTo>
                  <a:lnTo>
                    <a:pt x="127" y="96"/>
                  </a:lnTo>
                  <a:lnTo>
                    <a:pt x="140" y="93"/>
                  </a:lnTo>
                  <a:lnTo>
                    <a:pt x="152" y="90"/>
                  </a:lnTo>
                  <a:lnTo>
                    <a:pt x="165" y="84"/>
                  </a:lnTo>
                  <a:lnTo>
                    <a:pt x="175" y="77"/>
                  </a:lnTo>
                  <a:lnTo>
                    <a:pt x="184" y="68"/>
                  </a:lnTo>
                  <a:lnTo>
                    <a:pt x="191" y="58"/>
                  </a:lnTo>
                  <a:lnTo>
                    <a:pt x="197" y="47"/>
                  </a:lnTo>
                  <a:lnTo>
                    <a:pt x="201" y="27"/>
                  </a:lnTo>
                  <a:lnTo>
                    <a:pt x="196" y="12"/>
                  </a:lnTo>
                  <a:lnTo>
                    <a:pt x="186" y="3"/>
                  </a:lnTo>
                  <a:lnTo>
                    <a:pt x="171" y="0"/>
                  </a:lnTo>
                  <a:lnTo>
                    <a:pt x="153" y="2"/>
                  </a:lnTo>
                  <a:lnTo>
                    <a:pt x="136" y="9"/>
                  </a:lnTo>
                  <a:lnTo>
                    <a:pt x="120" y="20"/>
                  </a:lnTo>
                  <a:lnTo>
                    <a:pt x="108" y="38"/>
                  </a:lnTo>
                  <a:lnTo>
                    <a:pt x="98" y="52"/>
                  </a:lnTo>
                  <a:lnTo>
                    <a:pt x="83" y="62"/>
                  </a:lnTo>
                  <a:lnTo>
                    <a:pt x="66" y="69"/>
                  </a:lnTo>
                  <a:lnTo>
                    <a:pt x="47" y="73"/>
                  </a:lnTo>
                  <a:lnTo>
                    <a:pt x="29" y="76"/>
                  </a:lnTo>
                  <a:lnTo>
                    <a:pt x="14" y="78"/>
                  </a:lnTo>
                  <a:lnTo>
                    <a:pt x="4" y="78"/>
                  </a:lnTo>
                  <a:lnTo>
                    <a:pt x="0" y="78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54" name="Freeform 65"/>
            <p:cNvSpPr>
              <a:spLocks/>
            </p:cNvSpPr>
            <p:nvPr/>
          </p:nvSpPr>
          <p:spPr bwMode="auto">
            <a:xfrm>
              <a:off x="3281" y="2628"/>
              <a:ext cx="99" cy="50"/>
            </a:xfrm>
            <a:custGeom>
              <a:avLst/>
              <a:gdLst>
                <a:gd name="T0" fmla="*/ 0 w 198"/>
                <a:gd name="T1" fmla="*/ 0 h 100"/>
                <a:gd name="T2" fmla="*/ 1 w 198"/>
                <a:gd name="T3" fmla="*/ 1 h 100"/>
                <a:gd name="T4" fmla="*/ 1 w 198"/>
                <a:gd name="T5" fmla="*/ 1 h 100"/>
                <a:gd name="T6" fmla="*/ 1 w 198"/>
                <a:gd name="T7" fmla="*/ 1 h 100"/>
                <a:gd name="T8" fmla="*/ 1 w 198"/>
                <a:gd name="T9" fmla="*/ 1 h 100"/>
                <a:gd name="T10" fmla="*/ 1 w 198"/>
                <a:gd name="T11" fmla="*/ 1 h 100"/>
                <a:gd name="T12" fmla="*/ 1 w 198"/>
                <a:gd name="T13" fmla="*/ 1 h 100"/>
                <a:gd name="T14" fmla="*/ 1 w 198"/>
                <a:gd name="T15" fmla="*/ 1 h 100"/>
                <a:gd name="T16" fmla="*/ 1 w 198"/>
                <a:gd name="T17" fmla="*/ 1 h 100"/>
                <a:gd name="T18" fmla="*/ 1 w 198"/>
                <a:gd name="T19" fmla="*/ 1 h 100"/>
                <a:gd name="T20" fmla="*/ 1 w 198"/>
                <a:gd name="T21" fmla="*/ 1 h 100"/>
                <a:gd name="T22" fmla="*/ 1 w 198"/>
                <a:gd name="T23" fmla="*/ 1 h 100"/>
                <a:gd name="T24" fmla="*/ 1 w 198"/>
                <a:gd name="T25" fmla="*/ 1 h 100"/>
                <a:gd name="T26" fmla="*/ 1 w 198"/>
                <a:gd name="T27" fmla="*/ 1 h 100"/>
                <a:gd name="T28" fmla="*/ 1 w 198"/>
                <a:gd name="T29" fmla="*/ 1 h 100"/>
                <a:gd name="T30" fmla="*/ 1 w 198"/>
                <a:gd name="T31" fmla="*/ 1 h 100"/>
                <a:gd name="T32" fmla="*/ 1 w 198"/>
                <a:gd name="T33" fmla="*/ 1 h 100"/>
                <a:gd name="T34" fmla="*/ 1 w 198"/>
                <a:gd name="T35" fmla="*/ 1 h 100"/>
                <a:gd name="T36" fmla="*/ 1 w 198"/>
                <a:gd name="T37" fmla="*/ 1 h 100"/>
                <a:gd name="T38" fmla="*/ 1 w 198"/>
                <a:gd name="T39" fmla="*/ 1 h 100"/>
                <a:gd name="T40" fmla="*/ 1 w 198"/>
                <a:gd name="T41" fmla="*/ 1 h 100"/>
                <a:gd name="T42" fmla="*/ 1 w 198"/>
                <a:gd name="T43" fmla="*/ 1 h 100"/>
                <a:gd name="T44" fmla="*/ 1 w 198"/>
                <a:gd name="T45" fmla="*/ 1 h 100"/>
                <a:gd name="T46" fmla="*/ 1 w 198"/>
                <a:gd name="T47" fmla="*/ 1 h 100"/>
                <a:gd name="T48" fmla="*/ 0 w 198"/>
                <a:gd name="T49" fmla="*/ 0 h 100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98" h="100">
                  <a:moveTo>
                    <a:pt x="0" y="0"/>
                  </a:moveTo>
                  <a:lnTo>
                    <a:pt x="15" y="23"/>
                  </a:lnTo>
                  <a:lnTo>
                    <a:pt x="33" y="44"/>
                  </a:lnTo>
                  <a:lnTo>
                    <a:pt x="55" y="65"/>
                  </a:lnTo>
                  <a:lnTo>
                    <a:pt x="79" y="81"/>
                  </a:lnTo>
                  <a:lnTo>
                    <a:pt x="105" y="94"/>
                  </a:lnTo>
                  <a:lnTo>
                    <a:pt x="130" y="100"/>
                  </a:lnTo>
                  <a:lnTo>
                    <a:pt x="154" y="99"/>
                  </a:lnTo>
                  <a:lnTo>
                    <a:pt x="177" y="89"/>
                  </a:lnTo>
                  <a:lnTo>
                    <a:pt x="192" y="76"/>
                  </a:lnTo>
                  <a:lnTo>
                    <a:pt x="198" y="61"/>
                  </a:lnTo>
                  <a:lnTo>
                    <a:pt x="194" y="47"/>
                  </a:lnTo>
                  <a:lnTo>
                    <a:pt x="184" y="35"/>
                  </a:lnTo>
                  <a:lnTo>
                    <a:pt x="169" y="26"/>
                  </a:lnTo>
                  <a:lnTo>
                    <a:pt x="151" y="21"/>
                  </a:lnTo>
                  <a:lnTo>
                    <a:pt x="131" y="23"/>
                  </a:lnTo>
                  <a:lnTo>
                    <a:pt x="111" y="29"/>
                  </a:lnTo>
                  <a:lnTo>
                    <a:pt x="95" y="34"/>
                  </a:lnTo>
                  <a:lnTo>
                    <a:pt x="78" y="34"/>
                  </a:lnTo>
                  <a:lnTo>
                    <a:pt x="58" y="29"/>
                  </a:lnTo>
                  <a:lnTo>
                    <a:pt x="41" y="23"/>
                  </a:lnTo>
                  <a:lnTo>
                    <a:pt x="25" y="15"/>
                  </a:lnTo>
                  <a:lnTo>
                    <a:pt x="11" y="8"/>
                  </a:lnTo>
                  <a:lnTo>
                    <a:pt x="3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55" name="Freeform 66"/>
            <p:cNvSpPr>
              <a:spLocks/>
            </p:cNvSpPr>
            <p:nvPr/>
          </p:nvSpPr>
          <p:spPr bwMode="auto">
            <a:xfrm>
              <a:off x="3273" y="2637"/>
              <a:ext cx="68" cy="87"/>
            </a:xfrm>
            <a:custGeom>
              <a:avLst/>
              <a:gdLst>
                <a:gd name="T0" fmla="*/ 0 w 136"/>
                <a:gd name="T1" fmla="*/ 0 h 174"/>
                <a:gd name="T2" fmla="*/ 0 w 136"/>
                <a:gd name="T3" fmla="*/ 1 h 174"/>
                <a:gd name="T4" fmla="*/ 1 w 136"/>
                <a:gd name="T5" fmla="*/ 1 h 174"/>
                <a:gd name="T6" fmla="*/ 1 w 136"/>
                <a:gd name="T7" fmla="*/ 1 h 174"/>
                <a:gd name="T8" fmla="*/ 1 w 136"/>
                <a:gd name="T9" fmla="*/ 1 h 174"/>
                <a:gd name="T10" fmla="*/ 1 w 136"/>
                <a:gd name="T11" fmla="*/ 1 h 174"/>
                <a:gd name="T12" fmla="*/ 1 w 136"/>
                <a:gd name="T13" fmla="*/ 1 h 174"/>
                <a:gd name="T14" fmla="*/ 1 w 136"/>
                <a:gd name="T15" fmla="*/ 1 h 174"/>
                <a:gd name="T16" fmla="*/ 1 w 136"/>
                <a:gd name="T17" fmla="*/ 1 h 174"/>
                <a:gd name="T18" fmla="*/ 1 w 136"/>
                <a:gd name="T19" fmla="*/ 1 h 174"/>
                <a:gd name="T20" fmla="*/ 1 w 136"/>
                <a:gd name="T21" fmla="*/ 1 h 174"/>
                <a:gd name="T22" fmla="*/ 1 w 136"/>
                <a:gd name="T23" fmla="*/ 1 h 174"/>
                <a:gd name="T24" fmla="*/ 1 w 136"/>
                <a:gd name="T25" fmla="*/ 1 h 174"/>
                <a:gd name="T26" fmla="*/ 1 w 136"/>
                <a:gd name="T27" fmla="*/ 1 h 174"/>
                <a:gd name="T28" fmla="*/ 1 w 136"/>
                <a:gd name="T29" fmla="*/ 1 h 174"/>
                <a:gd name="T30" fmla="*/ 1 w 136"/>
                <a:gd name="T31" fmla="*/ 1 h 174"/>
                <a:gd name="T32" fmla="*/ 1 w 136"/>
                <a:gd name="T33" fmla="*/ 1 h 174"/>
                <a:gd name="T34" fmla="*/ 1 w 136"/>
                <a:gd name="T35" fmla="*/ 1 h 174"/>
                <a:gd name="T36" fmla="*/ 1 w 136"/>
                <a:gd name="T37" fmla="*/ 1 h 174"/>
                <a:gd name="T38" fmla="*/ 1 w 136"/>
                <a:gd name="T39" fmla="*/ 1 h 174"/>
                <a:gd name="T40" fmla="*/ 1 w 136"/>
                <a:gd name="T41" fmla="*/ 1 h 174"/>
                <a:gd name="T42" fmla="*/ 1 w 136"/>
                <a:gd name="T43" fmla="*/ 1 h 174"/>
                <a:gd name="T44" fmla="*/ 1 w 136"/>
                <a:gd name="T45" fmla="*/ 1 h 174"/>
                <a:gd name="T46" fmla="*/ 1 w 136"/>
                <a:gd name="T47" fmla="*/ 1 h 174"/>
                <a:gd name="T48" fmla="*/ 0 w 136"/>
                <a:gd name="T49" fmla="*/ 0 h 174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36" h="174">
                  <a:moveTo>
                    <a:pt x="0" y="0"/>
                  </a:moveTo>
                  <a:lnTo>
                    <a:pt x="0" y="28"/>
                  </a:lnTo>
                  <a:lnTo>
                    <a:pt x="2" y="56"/>
                  </a:lnTo>
                  <a:lnTo>
                    <a:pt x="10" y="85"/>
                  </a:lnTo>
                  <a:lnTo>
                    <a:pt x="20" y="113"/>
                  </a:lnTo>
                  <a:lnTo>
                    <a:pt x="35" y="137"/>
                  </a:lnTo>
                  <a:lnTo>
                    <a:pt x="53" y="157"/>
                  </a:lnTo>
                  <a:lnTo>
                    <a:pt x="74" y="169"/>
                  </a:lnTo>
                  <a:lnTo>
                    <a:pt x="99" y="174"/>
                  </a:lnTo>
                  <a:lnTo>
                    <a:pt x="118" y="170"/>
                  </a:lnTo>
                  <a:lnTo>
                    <a:pt x="131" y="161"/>
                  </a:lnTo>
                  <a:lnTo>
                    <a:pt x="136" y="147"/>
                  </a:lnTo>
                  <a:lnTo>
                    <a:pt x="133" y="132"/>
                  </a:lnTo>
                  <a:lnTo>
                    <a:pt x="126" y="116"/>
                  </a:lnTo>
                  <a:lnTo>
                    <a:pt x="114" y="102"/>
                  </a:lnTo>
                  <a:lnTo>
                    <a:pt x="96" y="92"/>
                  </a:lnTo>
                  <a:lnTo>
                    <a:pt x="77" y="88"/>
                  </a:lnTo>
                  <a:lnTo>
                    <a:pt x="61" y="83"/>
                  </a:lnTo>
                  <a:lnTo>
                    <a:pt x="46" y="73"/>
                  </a:lnTo>
                  <a:lnTo>
                    <a:pt x="32" y="59"/>
                  </a:lnTo>
                  <a:lnTo>
                    <a:pt x="21" y="43"/>
                  </a:lnTo>
                  <a:lnTo>
                    <a:pt x="12" y="26"/>
                  </a:lnTo>
                  <a:lnTo>
                    <a:pt x="5" y="13"/>
                  </a:lnTo>
                  <a:lnTo>
                    <a:pt x="1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56" name="Freeform 67"/>
            <p:cNvSpPr>
              <a:spLocks/>
            </p:cNvSpPr>
            <p:nvPr/>
          </p:nvSpPr>
          <p:spPr bwMode="auto">
            <a:xfrm>
              <a:off x="3028" y="2593"/>
              <a:ext cx="234" cy="81"/>
            </a:xfrm>
            <a:custGeom>
              <a:avLst/>
              <a:gdLst>
                <a:gd name="T0" fmla="*/ 0 w 469"/>
                <a:gd name="T1" fmla="*/ 0 h 163"/>
                <a:gd name="T2" fmla="*/ 0 w 469"/>
                <a:gd name="T3" fmla="*/ 0 h 163"/>
                <a:gd name="T4" fmla="*/ 0 w 469"/>
                <a:gd name="T5" fmla="*/ 0 h 163"/>
                <a:gd name="T6" fmla="*/ 0 w 469"/>
                <a:gd name="T7" fmla="*/ 0 h 163"/>
                <a:gd name="T8" fmla="*/ 0 w 469"/>
                <a:gd name="T9" fmla="*/ 0 h 163"/>
                <a:gd name="T10" fmla="*/ 0 w 469"/>
                <a:gd name="T11" fmla="*/ 0 h 163"/>
                <a:gd name="T12" fmla="*/ 0 w 469"/>
                <a:gd name="T13" fmla="*/ 0 h 163"/>
                <a:gd name="T14" fmla="*/ 0 w 469"/>
                <a:gd name="T15" fmla="*/ 0 h 163"/>
                <a:gd name="T16" fmla="*/ 0 w 469"/>
                <a:gd name="T17" fmla="*/ 0 h 163"/>
                <a:gd name="T18" fmla="*/ 0 w 469"/>
                <a:gd name="T19" fmla="*/ 0 h 163"/>
                <a:gd name="T20" fmla="*/ 0 w 469"/>
                <a:gd name="T21" fmla="*/ 0 h 163"/>
                <a:gd name="T22" fmla="*/ 0 w 469"/>
                <a:gd name="T23" fmla="*/ 0 h 163"/>
                <a:gd name="T24" fmla="*/ 0 w 469"/>
                <a:gd name="T25" fmla="*/ 0 h 163"/>
                <a:gd name="T26" fmla="*/ 0 w 469"/>
                <a:gd name="T27" fmla="*/ 0 h 163"/>
                <a:gd name="T28" fmla="*/ 0 w 469"/>
                <a:gd name="T29" fmla="*/ 0 h 163"/>
                <a:gd name="T30" fmla="*/ 0 w 469"/>
                <a:gd name="T31" fmla="*/ 0 h 163"/>
                <a:gd name="T32" fmla="*/ 0 w 469"/>
                <a:gd name="T33" fmla="*/ 0 h 163"/>
                <a:gd name="T34" fmla="*/ 0 w 469"/>
                <a:gd name="T35" fmla="*/ 0 h 163"/>
                <a:gd name="T36" fmla="*/ 0 w 469"/>
                <a:gd name="T37" fmla="*/ 0 h 163"/>
                <a:gd name="T38" fmla="*/ 0 w 469"/>
                <a:gd name="T39" fmla="*/ 0 h 163"/>
                <a:gd name="T40" fmla="*/ 0 w 469"/>
                <a:gd name="T41" fmla="*/ 0 h 163"/>
                <a:gd name="T42" fmla="*/ 0 w 469"/>
                <a:gd name="T43" fmla="*/ 0 h 163"/>
                <a:gd name="T44" fmla="*/ 0 w 469"/>
                <a:gd name="T45" fmla="*/ 0 h 163"/>
                <a:gd name="T46" fmla="*/ 0 w 469"/>
                <a:gd name="T47" fmla="*/ 0 h 163"/>
                <a:gd name="T48" fmla="*/ 0 w 469"/>
                <a:gd name="T49" fmla="*/ 0 h 163"/>
                <a:gd name="T50" fmla="*/ 0 w 469"/>
                <a:gd name="T51" fmla="*/ 0 h 163"/>
                <a:gd name="T52" fmla="*/ 0 w 469"/>
                <a:gd name="T53" fmla="*/ 0 h 163"/>
                <a:gd name="T54" fmla="*/ 0 w 469"/>
                <a:gd name="T55" fmla="*/ 0 h 163"/>
                <a:gd name="T56" fmla="*/ 0 w 469"/>
                <a:gd name="T57" fmla="*/ 0 h 163"/>
                <a:gd name="T58" fmla="*/ 0 w 469"/>
                <a:gd name="T59" fmla="*/ 0 h 163"/>
                <a:gd name="T60" fmla="*/ 0 w 469"/>
                <a:gd name="T61" fmla="*/ 0 h 163"/>
                <a:gd name="T62" fmla="*/ 0 w 469"/>
                <a:gd name="T63" fmla="*/ 0 h 163"/>
                <a:gd name="T64" fmla="*/ 0 w 469"/>
                <a:gd name="T65" fmla="*/ 0 h 163"/>
                <a:gd name="T66" fmla="*/ 0 w 469"/>
                <a:gd name="T67" fmla="*/ 0 h 163"/>
                <a:gd name="T68" fmla="*/ 0 w 469"/>
                <a:gd name="T69" fmla="*/ 0 h 163"/>
                <a:gd name="T70" fmla="*/ 0 w 469"/>
                <a:gd name="T71" fmla="*/ 0 h 163"/>
                <a:gd name="T72" fmla="*/ 0 w 469"/>
                <a:gd name="T73" fmla="*/ 0 h 163"/>
                <a:gd name="T74" fmla="*/ 0 w 469"/>
                <a:gd name="T75" fmla="*/ 0 h 163"/>
                <a:gd name="T76" fmla="*/ 0 w 469"/>
                <a:gd name="T77" fmla="*/ 0 h 163"/>
                <a:gd name="T78" fmla="*/ 0 w 469"/>
                <a:gd name="T79" fmla="*/ 0 h 163"/>
                <a:gd name="T80" fmla="*/ 0 w 469"/>
                <a:gd name="T81" fmla="*/ 0 h 163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469" h="163">
                  <a:moveTo>
                    <a:pt x="9" y="5"/>
                  </a:moveTo>
                  <a:lnTo>
                    <a:pt x="1" y="0"/>
                  </a:lnTo>
                  <a:lnTo>
                    <a:pt x="0" y="2"/>
                  </a:lnTo>
                  <a:lnTo>
                    <a:pt x="6" y="8"/>
                  </a:lnTo>
                  <a:lnTo>
                    <a:pt x="16" y="19"/>
                  </a:lnTo>
                  <a:lnTo>
                    <a:pt x="32" y="34"/>
                  </a:lnTo>
                  <a:lnTo>
                    <a:pt x="53" y="50"/>
                  </a:lnTo>
                  <a:lnTo>
                    <a:pt x="78" y="67"/>
                  </a:lnTo>
                  <a:lnTo>
                    <a:pt x="107" y="85"/>
                  </a:lnTo>
                  <a:lnTo>
                    <a:pt x="138" y="104"/>
                  </a:lnTo>
                  <a:lnTo>
                    <a:pt x="173" y="121"/>
                  </a:lnTo>
                  <a:lnTo>
                    <a:pt x="210" y="137"/>
                  </a:lnTo>
                  <a:lnTo>
                    <a:pt x="248" y="149"/>
                  </a:lnTo>
                  <a:lnTo>
                    <a:pt x="287" y="158"/>
                  </a:lnTo>
                  <a:lnTo>
                    <a:pt x="326" y="163"/>
                  </a:lnTo>
                  <a:lnTo>
                    <a:pt x="366" y="161"/>
                  </a:lnTo>
                  <a:lnTo>
                    <a:pt x="405" y="154"/>
                  </a:lnTo>
                  <a:lnTo>
                    <a:pt x="425" y="146"/>
                  </a:lnTo>
                  <a:lnTo>
                    <a:pt x="440" y="135"/>
                  </a:lnTo>
                  <a:lnTo>
                    <a:pt x="451" y="121"/>
                  </a:lnTo>
                  <a:lnTo>
                    <a:pt x="460" y="106"/>
                  </a:lnTo>
                  <a:lnTo>
                    <a:pt x="464" y="91"/>
                  </a:lnTo>
                  <a:lnTo>
                    <a:pt x="468" y="80"/>
                  </a:lnTo>
                  <a:lnTo>
                    <a:pt x="469" y="72"/>
                  </a:lnTo>
                  <a:lnTo>
                    <a:pt x="469" y="68"/>
                  </a:lnTo>
                  <a:lnTo>
                    <a:pt x="468" y="70"/>
                  </a:lnTo>
                  <a:lnTo>
                    <a:pt x="465" y="76"/>
                  </a:lnTo>
                  <a:lnTo>
                    <a:pt x="462" y="85"/>
                  </a:lnTo>
                  <a:lnTo>
                    <a:pt x="455" y="97"/>
                  </a:lnTo>
                  <a:lnTo>
                    <a:pt x="445" y="108"/>
                  </a:lnTo>
                  <a:lnTo>
                    <a:pt x="432" y="121"/>
                  </a:lnTo>
                  <a:lnTo>
                    <a:pt x="415" y="131"/>
                  </a:lnTo>
                  <a:lnTo>
                    <a:pt x="393" y="139"/>
                  </a:lnTo>
                  <a:lnTo>
                    <a:pt x="366" y="145"/>
                  </a:lnTo>
                  <a:lnTo>
                    <a:pt x="335" y="145"/>
                  </a:lnTo>
                  <a:lnTo>
                    <a:pt x="297" y="142"/>
                  </a:lnTo>
                  <a:lnTo>
                    <a:pt x="255" y="130"/>
                  </a:lnTo>
                  <a:lnTo>
                    <a:pt x="204" y="113"/>
                  </a:lnTo>
                  <a:lnTo>
                    <a:pt x="146" y="87"/>
                  </a:lnTo>
                  <a:lnTo>
                    <a:pt x="82" y="51"/>
                  </a:lnTo>
                  <a:lnTo>
                    <a:pt x="9" y="5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57" name="Freeform 68"/>
            <p:cNvSpPr>
              <a:spLocks/>
            </p:cNvSpPr>
            <p:nvPr/>
          </p:nvSpPr>
          <p:spPr bwMode="auto">
            <a:xfrm>
              <a:off x="3125" y="2508"/>
              <a:ext cx="71" cy="73"/>
            </a:xfrm>
            <a:custGeom>
              <a:avLst/>
              <a:gdLst>
                <a:gd name="T0" fmla="*/ 1 w 142"/>
                <a:gd name="T1" fmla="*/ 1 h 145"/>
                <a:gd name="T2" fmla="*/ 1 w 142"/>
                <a:gd name="T3" fmla="*/ 1 h 145"/>
                <a:gd name="T4" fmla="*/ 1 w 142"/>
                <a:gd name="T5" fmla="*/ 1 h 145"/>
                <a:gd name="T6" fmla="*/ 1 w 142"/>
                <a:gd name="T7" fmla="*/ 1 h 145"/>
                <a:gd name="T8" fmla="*/ 1 w 142"/>
                <a:gd name="T9" fmla="*/ 1 h 145"/>
                <a:gd name="T10" fmla="*/ 1 w 142"/>
                <a:gd name="T11" fmla="*/ 1 h 145"/>
                <a:gd name="T12" fmla="*/ 1 w 142"/>
                <a:gd name="T13" fmla="*/ 1 h 145"/>
                <a:gd name="T14" fmla="*/ 1 w 142"/>
                <a:gd name="T15" fmla="*/ 1 h 145"/>
                <a:gd name="T16" fmla="*/ 0 w 142"/>
                <a:gd name="T17" fmla="*/ 1 h 145"/>
                <a:gd name="T18" fmla="*/ 1 w 142"/>
                <a:gd name="T19" fmla="*/ 1 h 145"/>
                <a:gd name="T20" fmla="*/ 1 w 142"/>
                <a:gd name="T21" fmla="*/ 1 h 145"/>
                <a:gd name="T22" fmla="*/ 1 w 142"/>
                <a:gd name="T23" fmla="*/ 1 h 145"/>
                <a:gd name="T24" fmla="*/ 1 w 142"/>
                <a:gd name="T25" fmla="*/ 1 h 145"/>
                <a:gd name="T26" fmla="*/ 1 w 142"/>
                <a:gd name="T27" fmla="*/ 1 h 145"/>
                <a:gd name="T28" fmla="*/ 1 w 142"/>
                <a:gd name="T29" fmla="*/ 1 h 145"/>
                <a:gd name="T30" fmla="*/ 1 w 142"/>
                <a:gd name="T31" fmla="*/ 1 h 145"/>
                <a:gd name="T32" fmla="*/ 1 w 142"/>
                <a:gd name="T33" fmla="*/ 1 h 145"/>
                <a:gd name="T34" fmla="*/ 1 w 142"/>
                <a:gd name="T35" fmla="*/ 0 h 145"/>
                <a:gd name="T36" fmla="*/ 1 w 142"/>
                <a:gd name="T37" fmla="*/ 1 h 145"/>
                <a:gd name="T38" fmla="*/ 1 w 142"/>
                <a:gd name="T39" fmla="*/ 1 h 145"/>
                <a:gd name="T40" fmla="*/ 1 w 142"/>
                <a:gd name="T41" fmla="*/ 1 h 145"/>
                <a:gd name="T42" fmla="*/ 1 w 142"/>
                <a:gd name="T43" fmla="*/ 1 h 145"/>
                <a:gd name="T44" fmla="*/ 1 w 142"/>
                <a:gd name="T45" fmla="*/ 1 h 145"/>
                <a:gd name="T46" fmla="*/ 1 w 142"/>
                <a:gd name="T47" fmla="*/ 1 h 145"/>
                <a:gd name="T48" fmla="*/ 1 w 142"/>
                <a:gd name="T49" fmla="*/ 1 h 145"/>
                <a:gd name="T50" fmla="*/ 1 w 142"/>
                <a:gd name="T51" fmla="*/ 1 h 145"/>
                <a:gd name="T52" fmla="*/ 1 w 142"/>
                <a:gd name="T53" fmla="*/ 1 h 145"/>
                <a:gd name="T54" fmla="*/ 1 w 142"/>
                <a:gd name="T55" fmla="*/ 1 h 145"/>
                <a:gd name="T56" fmla="*/ 1 w 142"/>
                <a:gd name="T57" fmla="*/ 1 h 145"/>
                <a:gd name="T58" fmla="*/ 1 w 142"/>
                <a:gd name="T59" fmla="*/ 1 h 145"/>
                <a:gd name="T60" fmla="*/ 1 w 142"/>
                <a:gd name="T61" fmla="*/ 1 h 145"/>
                <a:gd name="T62" fmla="*/ 1 w 142"/>
                <a:gd name="T63" fmla="*/ 1 h 145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142" h="145">
                  <a:moveTo>
                    <a:pt x="89" y="123"/>
                  </a:moveTo>
                  <a:lnTo>
                    <a:pt x="85" y="134"/>
                  </a:lnTo>
                  <a:lnTo>
                    <a:pt x="76" y="140"/>
                  </a:lnTo>
                  <a:lnTo>
                    <a:pt x="67" y="145"/>
                  </a:lnTo>
                  <a:lnTo>
                    <a:pt x="57" y="145"/>
                  </a:lnTo>
                  <a:lnTo>
                    <a:pt x="48" y="140"/>
                  </a:lnTo>
                  <a:lnTo>
                    <a:pt x="41" y="134"/>
                  </a:lnTo>
                  <a:lnTo>
                    <a:pt x="37" y="124"/>
                  </a:lnTo>
                  <a:lnTo>
                    <a:pt x="36" y="113"/>
                  </a:lnTo>
                  <a:lnTo>
                    <a:pt x="30" y="114"/>
                  </a:lnTo>
                  <a:lnTo>
                    <a:pt x="25" y="114"/>
                  </a:lnTo>
                  <a:lnTo>
                    <a:pt x="20" y="113"/>
                  </a:lnTo>
                  <a:lnTo>
                    <a:pt x="15" y="112"/>
                  </a:lnTo>
                  <a:lnTo>
                    <a:pt x="11" y="108"/>
                  </a:lnTo>
                  <a:lnTo>
                    <a:pt x="7" y="105"/>
                  </a:lnTo>
                  <a:lnTo>
                    <a:pt x="4" y="101"/>
                  </a:lnTo>
                  <a:lnTo>
                    <a:pt x="2" y="97"/>
                  </a:lnTo>
                  <a:lnTo>
                    <a:pt x="0" y="86"/>
                  </a:lnTo>
                  <a:lnTo>
                    <a:pt x="3" y="76"/>
                  </a:lnTo>
                  <a:lnTo>
                    <a:pt x="9" y="68"/>
                  </a:lnTo>
                  <a:lnTo>
                    <a:pt x="18" y="62"/>
                  </a:lnTo>
                  <a:lnTo>
                    <a:pt x="12" y="53"/>
                  </a:lnTo>
                  <a:lnTo>
                    <a:pt x="10" y="43"/>
                  </a:lnTo>
                  <a:lnTo>
                    <a:pt x="11" y="32"/>
                  </a:lnTo>
                  <a:lnTo>
                    <a:pt x="15" y="23"/>
                  </a:lnTo>
                  <a:lnTo>
                    <a:pt x="19" y="20"/>
                  </a:lnTo>
                  <a:lnTo>
                    <a:pt x="24" y="17"/>
                  </a:lnTo>
                  <a:lnTo>
                    <a:pt x="28" y="16"/>
                  </a:lnTo>
                  <a:lnTo>
                    <a:pt x="33" y="15"/>
                  </a:lnTo>
                  <a:lnTo>
                    <a:pt x="38" y="15"/>
                  </a:lnTo>
                  <a:lnTo>
                    <a:pt x="43" y="16"/>
                  </a:lnTo>
                  <a:lnTo>
                    <a:pt x="49" y="18"/>
                  </a:lnTo>
                  <a:lnTo>
                    <a:pt x="53" y="21"/>
                  </a:lnTo>
                  <a:lnTo>
                    <a:pt x="58" y="10"/>
                  </a:lnTo>
                  <a:lnTo>
                    <a:pt x="66" y="3"/>
                  </a:lnTo>
                  <a:lnTo>
                    <a:pt x="75" y="0"/>
                  </a:lnTo>
                  <a:lnTo>
                    <a:pt x="86" y="0"/>
                  </a:lnTo>
                  <a:lnTo>
                    <a:pt x="95" y="3"/>
                  </a:lnTo>
                  <a:lnTo>
                    <a:pt x="102" y="10"/>
                  </a:lnTo>
                  <a:lnTo>
                    <a:pt x="106" y="21"/>
                  </a:lnTo>
                  <a:lnTo>
                    <a:pt x="106" y="31"/>
                  </a:lnTo>
                  <a:lnTo>
                    <a:pt x="112" y="30"/>
                  </a:lnTo>
                  <a:lnTo>
                    <a:pt x="118" y="30"/>
                  </a:lnTo>
                  <a:lnTo>
                    <a:pt x="123" y="31"/>
                  </a:lnTo>
                  <a:lnTo>
                    <a:pt x="128" y="33"/>
                  </a:lnTo>
                  <a:lnTo>
                    <a:pt x="133" y="36"/>
                  </a:lnTo>
                  <a:lnTo>
                    <a:pt x="136" y="39"/>
                  </a:lnTo>
                  <a:lnTo>
                    <a:pt x="139" y="44"/>
                  </a:lnTo>
                  <a:lnTo>
                    <a:pt x="141" y="48"/>
                  </a:lnTo>
                  <a:lnTo>
                    <a:pt x="142" y="58"/>
                  </a:lnTo>
                  <a:lnTo>
                    <a:pt x="140" y="68"/>
                  </a:lnTo>
                  <a:lnTo>
                    <a:pt x="134" y="76"/>
                  </a:lnTo>
                  <a:lnTo>
                    <a:pt x="125" y="83"/>
                  </a:lnTo>
                  <a:lnTo>
                    <a:pt x="131" y="92"/>
                  </a:lnTo>
                  <a:lnTo>
                    <a:pt x="133" y="101"/>
                  </a:lnTo>
                  <a:lnTo>
                    <a:pt x="132" y="112"/>
                  </a:lnTo>
                  <a:lnTo>
                    <a:pt x="127" y="121"/>
                  </a:lnTo>
                  <a:lnTo>
                    <a:pt x="124" y="124"/>
                  </a:lnTo>
                  <a:lnTo>
                    <a:pt x="119" y="127"/>
                  </a:lnTo>
                  <a:lnTo>
                    <a:pt x="114" y="129"/>
                  </a:lnTo>
                  <a:lnTo>
                    <a:pt x="110" y="129"/>
                  </a:lnTo>
                  <a:lnTo>
                    <a:pt x="104" y="129"/>
                  </a:lnTo>
                  <a:lnTo>
                    <a:pt x="100" y="128"/>
                  </a:lnTo>
                  <a:lnTo>
                    <a:pt x="94" y="127"/>
                  </a:lnTo>
                  <a:lnTo>
                    <a:pt x="89" y="123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58" name="Freeform 69"/>
            <p:cNvSpPr>
              <a:spLocks/>
            </p:cNvSpPr>
            <p:nvPr/>
          </p:nvSpPr>
          <p:spPr bwMode="auto">
            <a:xfrm>
              <a:off x="3149" y="2534"/>
              <a:ext cx="21" cy="20"/>
            </a:xfrm>
            <a:custGeom>
              <a:avLst/>
              <a:gdLst>
                <a:gd name="T0" fmla="*/ 1 w 40"/>
                <a:gd name="T1" fmla="*/ 1 h 39"/>
                <a:gd name="T2" fmla="*/ 1 w 40"/>
                <a:gd name="T3" fmla="*/ 1 h 39"/>
                <a:gd name="T4" fmla="*/ 1 w 40"/>
                <a:gd name="T5" fmla="*/ 1 h 39"/>
                <a:gd name="T6" fmla="*/ 1 w 40"/>
                <a:gd name="T7" fmla="*/ 0 h 39"/>
                <a:gd name="T8" fmla="*/ 1 w 40"/>
                <a:gd name="T9" fmla="*/ 1 h 39"/>
                <a:gd name="T10" fmla="*/ 1 w 40"/>
                <a:gd name="T11" fmla="*/ 1 h 39"/>
                <a:gd name="T12" fmla="*/ 1 w 40"/>
                <a:gd name="T13" fmla="*/ 1 h 39"/>
                <a:gd name="T14" fmla="*/ 0 w 40"/>
                <a:gd name="T15" fmla="*/ 1 h 39"/>
                <a:gd name="T16" fmla="*/ 1 w 40"/>
                <a:gd name="T17" fmla="*/ 1 h 39"/>
                <a:gd name="T18" fmla="*/ 1 w 40"/>
                <a:gd name="T19" fmla="*/ 1 h 39"/>
                <a:gd name="T20" fmla="*/ 1 w 40"/>
                <a:gd name="T21" fmla="*/ 1 h 39"/>
                <a:gd name="T22" fmla="*/ 1 w 40"/>
                <a:gd name="T23" fmla="*/ 1 h 39"/>
                <a:gd name="T24" fmla="*/ 1 w 40"/>
                <a:gd name="T25" fmla="*/ 1 h 39"/>
                <a:gd name="T26" fmla="*/ 1 w 40"/>
                <a:gd name="T27" fmla="*/ 1 h 39"/>
                <a:gd name="T28" fmla="*/ 1 w 40"/>
                <a:gd name="T29" fmla="*/ 1 h 39"/>
                <a:gd name="T30" fmla="*/ 1 w 40"/>
                <a:gd name="T31" fmla="*/ 1 h 39"/>
                <a:gd name="T32" fmla="*/ 1 w 40"/>
                <a:gd name="T33" fmla="*/ 1 h 3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40" h="39">
                  <a:moveTo>
                    <a:pt x="39" y="14"/>
                  </a:moveTo>
                  <a:lnTo>
                    <a:pt x="36" y="7"/>
                  </a:lnTo>
                  <a:lnTo>
                    <a:pt x="29" y="2"/>
                  </a:lnTo>
                  <a:lnTo>
                    <a:pt x="22" y="0"/>
                  </a:lnTo>
                  <a:lnTo>
                    <a:pt x="14" y="1"/>
                  </a:lnTo>
                  <a:lnTo>
                    <a:pt x="7" y="4"/>
                  </a:lnTo>
                  <a:lnTo>
                    <a:pt x="2" y="11"/>
                  </a:lnTo>
                  <a:lnTo>
                    <a:pt x="0" y="18"/>
                  </a:lnTo>
                  <a:lnTo>
                    <a:pt x="1" y="26"/>
                  </a:lnTo>
                  <a:lnTo>
                    <a:pt x="5" y="32"/>
                  </a:lnTo>
                  <a:lnTo>
                    <a:pt x="12" y="37"/>
                  </a:lnTo>
                  <a:lnTo>
                    <a:pt x="18" y="39"/>
                  </a:lnTo>
                  <a:lnTo>
                    <a:pt x="26" y="38"/>
                  </a:lnTo>
                  <a:lnTo>
                    <a:pt x="33" y="34"/>
                  </a:lnTo>
                  <a:lnTo>
                    <a:pt x="38" y="29"/>
                  </a:lnTo>
                  <a:lnTo>
                    <a:pt x="40" y="22"/>
                  </a:lnTo>
                  <a:lnTo>
                    <a:pt x="39" y="14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59" name="Freeform 70"/>
            <p:cNvSpPr>
              <a:spLocks/>
            </p:cNvSpPr>
            <p:nvPr/>
          </p:nvSpPr>
          <p:spPr bwMode="auto">
            <a:xfrm>
              <a:off x="2944" y="2499"/>
              <a:ext cx="26" cy="26"/>
            </a:xfrm>
            <a:custGeom>
              <a:avLst/>
              <a:gdLst>
                <a:gd name="T0" fmla="*/ 1 w 52"/>
                <a:gd name="T1" fmla="*/ 1 h 50"/>
                <a:gd name="T2" fmla="*/ 1 w 52"/>
                <a:gd name="T3" fmla="*/ 1 h 50"/>
                <a:gd name="T4" fmla="*/ 1 w 52"/>
                <a:gd name="T5" fmla="*/ 1 h 50"/>
                <a:gd name="T6" fmla="*/ 1 w 52"/>
                <a:gd name="T7" fmla="*/ 1 h 50"/>
                <a:gd name="T8" fmla="*/ 1 w 52"/>
                <a:gd name="T9" fmla="*/ 1 h 50"/>
                <a:gd name="T10" fmla="*/ 1 w 52"/>
                <a:gd name="T11" fmla="*/ 1 h 50"/>
                <a:gd name="T12" fmla="*/ 1 w 52"/>
                <a:gd name="T13" fmla="*/ 1 h 50"/>
                <a:gd name="T14" fmla="*/ 1 w 52"/>
                <a:gd name="T15" fmla="*/ 1 h 50"/>
                <a:gd name="T16" fmla="*/ 1 w 52"/>
                <a:gd name="T17" fmla="*/ 0 h 50"/>
                <a:gd name="T18" fmla="*/ 1 w 52"/>
                <a:gd name="T19" fmla="*/ 1 h 50"/>
                <a:gd name="T20" fmla="*/ 1 w 52"/>
                <a:gd name="T21" fmla="*/ 1 h 50"/>
                <a:gd name="T22" fmla="*/ 1 w 52"/>
                <a:gd name="T23" fmla="*/ 1 h 50"/>
                <a:gd name="T24" fmla="*/ 0 w 52"/>
                <a:gd name="T25" fmla="*/ 1 h 50"/>
                <a:gd name="T26" fmla="*/ 1 w 52"/>
                <a:gd name="T27" fmla="*/ 1 h 50"/>
                <a:gd name="T28" fmla="*/ 1 w 52"/>
                <a:gd name="T29" fmla="*/ 1 h 50"/>
                <a:gd name="T30" fmla="*/ 1 w 52"/>
                <a:gd name="T31" fmla="*/ 1 h 50"/>
                <a:gd name="T32" fmla="*/ 1 w 52"/>
                <a:gd name="T33" fmla="*/ 1 h 5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52" h="50">
                  <a:moveTo>
                    <a:pt x="26" y="50"/>
                  </a:moveTo>
                  <a:lnTo>
                    <a:pt x="37" y="48"/>
                  </a:lnTo>
                  <a:lnTo>
                    <a:pt x="45" y="42"/>
                  </a:lnTo>
                  <a:lnTo>
                    <a:pt x="49" y="34"/>
                  </a:lnTo>
                  <a:lnTo>
                    <a:pt x="52" y="25"/>
                  </a:lnTo>
                  <a:lnTo>
                    <a:pt x="49" y="15"/>
                  </a:lnTo>
                  <a:lnTo>
                    <a:pt x="45" y="6"/>
                  </a:lnTo>
                  <a:lnTo>
                    <a:pt x="37" y="2"/>
                  </a:lnTo>
                  <a:lnTo>
                    <a:pt x="26" y="0"/>
                  </a:lnTo>
                  <a:lnTo>
                    <a:pt x="16" y="2"/>
                  </a:lnTo>
                  <a:lnTo>
                    <a:pt x="8" y="6"/>
                  </a:lnTo>
                  <a:lnTo>
                    <a:pt x="2" y="15"/>
                  </a:lnTo>
                  <a:lnTo>
                    <a:pt x="0" y="25"/>
                  </a:lnTo>
                  <a:lnTo>
                    <a:pt x="2" y="34"/>
                  </a:lnTo>
                  <a:lnTo>
                    <a:pt x="8" y="42"/>
                  </a:lnTo>
                  <a:lnTo>
                    <a:pt x="16" y="48"/>
                  </a:lnTo>
                  <a:lnTo>
                    <a:pt x="26" y="5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60" name="Freeform 71"/>
            <p:cNvSpPr>
              <a:spLocks/>
            </p:cNvSpPr>
            <p:nvPr/>
          </p:nvSpPr>
          <p:spPr bwMode="auto">
            <a:xfrm>
              <a:off x="2930" y="2414"/>
              <a:ext cx="56" cy="78"/>
            </a:xfrm>
            <a:custGeom>
              <a:avLst/>
              <a:gdLst>
                <a:gd name="T0" fmla="*/ 0 w 113"/>
                <a:gd name="T1" fmla="*/ 1 h 156"/>
                <a:gd name="T2" fmla="*/ 0 w 113"/>
                <a:gd name="T3" fmla="*/ 1 h 156"/>
                <a:gd name="T4" fmla="*/ 0 w 113"/>
                <a:gd name="T5" fmla="*/ 1 h 156"/>
                <a:gd name="T6" fmla="*/ 0 w 113"/>
                <a:gd name="T7" fmla="*/ 1 h 156"/>
                <a:gd name="T8" fmla="*/ 0 w 113"/>
                <a:gd name="T9" fmla="*/ 1 h 156"/>
                <a:gd name="T10" fmla="*/ 0 w 113"/>
                <a:gd name="T11" fmla="*/ 1 h 156"/>
                <a:gd name="T12" fmla="*/ 0 w 113"/>
                <a:gd name="T13" fmla="*/ 1 h 156"/>
                <a:gd name="T14" fmla="*/ 0 w 113"/>
                <a:gd name="T15" fmla="*/ 1 h 156"/>
                <a:gd name="T16" fmla="*/ 0 w 113"/>
                <a:gd name="T17" fmla="*/ 1 h 156"/>
                <a:gd name="T18" fmla="*/ 0 w 113"/>
                <a:gd name="T19" fmla="*/ 0 h 156"/>
                <a:gd name="T20" fmla="*/ 0 w 113"/>
                <a:gd name="T21" fmla="*/ 1 h 156"/>
                <a:gd name="T22" fmla="*/ 0 w 113"/>
                <a:gd name="T23" fmla="*/ 1 h 156"/>
                <a:gd name="T24" fmla="*/ 0 w 113"/>
                <a:gd name="T25" fmla="*/ 1 h 156"/>
                <a:gd name="T26" fmla="*/ 0 w 113"/>
                <a:gd name="T27" fmla="*/ 1 h 156"/>
                <a:gd name="T28" fmla="*/ 0 w 113"/>
                <a:gd name="T29" fmla="*/ 1 h 156"/>
                <a:gd name="T30" fmla="*/ 0 w 113"/>
                <a:gd name="T31" fmla="*/ 1 h 156"/>
                <a:gd name="T32" fmla="*/ 0 w 113"/>
                <a:gd name="T33" fmla="*/ 1 h 156"/>
                <a:gd name="T34" fmla="*/ 0 w 113"/>
                <a:gd name="T35" fmla="*/ 1 h 1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13" h="156">
                  <a:moveTo>
                    <a:pt x="69" y="156"/>
                  </a:moveTo>
                  <a:lnTo>
                    <a:pt x="44" y="156"/>
                  </a:lnTo>
                  <a:lnTo>
                    <a:pt x="39" y="149"/>
                  </a:lnTo>
                  <a:lnTo>
                    <a:pt x="29" y="131"/>
                  </a:lnTo>
                  <a:lnTo>
                    <a:pt x="17" y="106"/>
                  </a:lnTo>
                  <a:lnTo>
                    <a:pt x="6" y="77"/>
                  </a:lnTo>
                  <a:lnTo>
                    <a:pt x="0" y="50"/>
                  </a:lnTo>
                  <a:lnTo>
                    <a:pt x="5" y="24"/>
                  </a:lnTo>
                  <a:lnTo>
                    <a:pt x="22" y="7"/>
                  </a:lnTo>
                  <a:lnTo>
                    <a:pt x="55" y="0"/>
                  </a:lnTo>
                  <a:lnTo>
                    <a:pt x="91" y="7"/>
                  </a:lnTo>
                  <a:lnTo>
                    <a:pt x="108" y="24"/>
                  </a:lnTo>
                  <a:lnTo>
                    <a:pt x="113" y="50"/>
                  </a:lnTo>
                  <a:lnTo>
                    <a:pt x="107" y="77"/>
                  </a:lnTo>
                  <a:lnTo>
                    <a:pt x="97" y="106"/>
                  </a:lnTo>
                  <a:lnTo>
                    <a:pt x="84" y="131"/>
                  </a:lnTo>
                  <a:lnTo>
                    <a:pt x="74" y="149"/>
                  </a:lnTo>
                  <a:lnTo>
                    <a:pt x="69" y="156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61" name="Freeform 72"/>
            <p:cNvSpPr>
              <a:spLocks/>
            </p:cNvSpPr>
            <p:nvPr/>
          </p:nvSpPr>
          <p:spPr bwMode="auto">
            <a:xfrm>
              <a:off x="2930" y="2414"/>
              <a:ext cx="56" cy="78"/>
            </a:xfrm>
            <a:custGeom>
              <a:avLst/>
              <a:gdLst>
                <a:gd name="T0" fmla="*/ 0 w 113"/>
                <a:gd name="T1" fmla="*/ 1 h 156"/>
                <a:gd name="T2" fmla="*/ 0 w 113"/>
                <a:gd name="T3" fmla="*/ 1 h 156"/>
                <a:gd name="T4" fmla="*/ 0 w 113"/>
                <a:gd name="T5" fmla="*/ 1 h 156"/>
                <a:gd name="T6" fmla="*/ 0 w 113"/>
                <a:gd name="T7" fmla="*/ 1 h 156"/>
                <a:gd name="T8" fmla="*/ 0 w 113"/>
                <a:gd name="T9" fmla="*/ 1 h 156"/>
                <a:gd name="T10" fmla="*/ 0 w 113"/>
                <a:gd name="T11" fmla="*/ 1 h 156"/>
                <a:gd name="T12" fmla="*/ 0 w 113"/>
                <a:gd name="T13" fmla="*/ 1 h 156"/>
                <a:gd name="T14" fmla="*/ 0 w 113"/>
                <a:gd name="T15" fmla="*/ 1 h 156"/>
                <a:gd name="T16" fmla="*/ 0 w 113"/>
                <a:gd name="T17" fmla="*/ 1 h 156"/>
                <a:gd name="T18" fmla="*/ 0 w 113"/>
                <a:gd name="T19" fmla="*/ 0 h 156"/>
                <a:gd name="T20" fmla="*/ 0 w 113"/>
                <a:gd name="T21" fmla="*/ 1 h 156"/>
                <a:gd name="T22" fmla="*/ 0 w 113"/>
                <a:gd name="T23" fmla="*/ 1 h 156"/>
                <a:gd name="T24" fmla="*/ 0 w 113"/>
                <a:gd name="T25" fmla="*/ 1 h 156"/>
                <a:gd name="T26" fmla="*/ 0 w 113"/>
                <a:gd name="T27" fmla="*/ 1 h 156"/>
                <a:gd name="T28" fmla="*/ 0 w 113"/>
                <a:gd name="T29" fmla="*/ 1 h 156"/>
                <a:gd name="T30" fmla="*/ 0 w 113"/>
                <a:gd name="T31" fmla="*/ 1 h 156"/>
                <a:gd name="T32" fmla="*/ 0 w 113"/>
                <a:gd name="T33" fmla="*/ 1 h 156"/>
                <a:gd name="T34" fmla="*/ 0 w 113"/>
                <a:gd name="T35" fmla="*/ 1 h 1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13" h="156">
                  <a:moveTo>
                    <a:pt x="69" y="156"/>
                  </a:moveTo>
                  <a:lnTo>
                    <a:pt x="44" y="156"/>
                  </a:lnTo>
                  <a:lnTo>
                    <a:pt x="39" y="149"/>
                  </a:lnTo>
                  <a:lnTo>
                    <a:pt x="29" y="131"/>
                  </a:lnTo>
                  <a:lnTo>
                    <a:pt x="17" y="106"/>
                  </a:lnTo>
                  <a:lnTo>
                    <a:pt x="6" y="77"/>
                  </a:lnTo>
                  <a:lnTo>
                    <a:pt x="0" y="50"/>
                  </a:lnTo>
                  <a:lnTo>
                    <a:pt x="5" y="24"/>
                  </a:lnTo>
                  <a:lnTo>
                    <a:pt x="22" y="7"/>
                  </a:lnTo>
                  <a:lnTo>
                    <a:pt x="55" y="0"/>
                  </a:lnTo>
                  <a:lnTo>
                    <a:pt x="91" y="7"/>
                  </a:lnTo>
                  <a:lnTo>
                    <a:pt x="108" y="24"/>
                  </a:lnTo>
                  <a:lnTo>
                    <a:pt x="113" y="50"/>
                  </a:lnTo>
                  <a:lnTo>
                    <a:pt x="107" y="77"/>
                  </a:lnTo>
                  <a:lnTo>
                    <a:pt x="97" y="106"/>
                  </a:lnTo>
                  <a:lnTo>
                    <a:pt x="84" y="131"/>
                  </a:lnTo>
                  <a:lnTo>
                    <a:pt x="74" y="149"/>
                  </a:lnTo>
                  <a:lnTo>
                    <a:pt x="69" y="156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62" name="Freeform 73"/>
            <p:cNvSpPr>
              <a:spLocks/>
            </p:cNvSpPr>
            <p:nvPr/>
          </p:nvSpPr>
          <p:spPr bwMode="auto">
            <a:xfrm>
              <a:off x="2972" y="2447"/>
              <a:ext cx="76" cy="61"/>
            </a:xfrm>
            <a:custGeom>
              <a:avLst/>
              <a:gdLst>
                <a:gd name="T0" fmla="*/ 1 w 152"/>
                <a:gd name="T1" fmla="*/ 0 h 123"/>
                <a:gd name="T2" fmla="*/ 0 w 152"/>
                <a:gd name="T3" fmla="*/ 0 h 123"/>
                <a:gd name="T4" fmla="*/ 1 w 152"/>
                <a:gd name="T5" fmla="*/ 0 h 123"/>
                <a:gd name="T6" fmla="*/ 1 w 152"/>
                <a:gd name="T7" fmla="*/ 0 h 123"/>
                <a:gd name="T8" fmla="*/ 1 w 152"/>
                <a:gd name="T9" fmla="*/ 0 h 123"/>
                <a:gd name="T10" fmla="*/ 1 w 152"/>
                <a:gd name="T11" fmla="*/ 0 h 123"/>
                <a:gd name="T12" fmla="*/ 1 w 152"/>
                <a:gd name="T13" fmla="*/ 0 h 123"/>
                <a:gd name="T14" fmla="*/ 1 w 152"/>
                <a:gd name="T15" fmla="*/ 0 h 123"/>
                <a:gd name="T16" fmla="*/ 1 w 152"/>
                <a:gd name="T17" fmla="*/ 0 h 123"/>
                <a:gd name="T18" fmla="*/ 1 w 152"/>
                <a:gd name="T19" fmla="*/ 0 h 123"/>
                <a:gd name="T20" fmla="*/ 1 w 152"/>
                <a:gd name="T21" fmla="*/ 0 h 123"/>
                <a:gd name="T22" fmla="*/ 1 w 152"/>
                <a:gd name="T23" fmla="*/ 0 h 123"/>
                <a:gd name="T24" fmla="*/ 1 w 152"/>
                <a:gd name="T25" fmla="*/ 0 h 123"/>
                <a:gd name="T26" fmla="*/ 1 w 152"/>
                <a:gd name="T27" fmla="*/ 0 h 123"/>
                <a:gd name="T28" fmla="*/ 1 w 152"/>
                <a:gd name="T29" fmla="*/ 0 h 123"/>
                <a:gd name="T30" fmla="*/ 1 w 152"/>
                <a:gd name="T31" fmla="*/ 0 h 123"/>
                <a:gd name="T32" fmla="*/ 1 w 152"/>
                <a:gd name="T33" fmla="*/ 0 h 123"/>
                <a:gd name="T34" fmla="*/ 1 w 152"/>
                <a:gd name="T35" fmla="*/ 0 h 123"/>
                <a:gd name="T36" fmla="*/ 1 w 152"/>
                <a:gd name="T37" fmla="*/ 0 h 123"/>
                <a:gd name="T38" fmla="*/ 1 w 152"/>
                <a:gd name="T39" fmla="*/ 0 h 123"/>
                <a:gd name="T40" fmla="*/ 1 w 152"/>
                <a:gd name="T41" fmla="*/ 0 h 123"/>
                <a:gd name="T42" fmla="*/ 1 w 152"/>
                <a:gd name="T43" fmla="*/ 0 h 123"/>
                <a:gd name="T44" fmla="*/ 1 w 152"/>
                <a:gd name="T45" fmla="*/ 0 h 123"/>
                <a:gd name="T46" fmla="*/ 1 w 152"/>
                <a:gd name="T47" fmla="*/ 0 h 123"/>
                <a:gd name="T48" fmla="*/ 1 w 152"/>
                <a:gd name="T49" fmla="*/ 0 h 123"/>
                <a:gd name="T50" fmla="*/ 1 w 152"/>
                <a:gd name="T51" fmla="*/ 0 h 12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52" h="123">
                  <a:moveTo>
                    <a:pt x="13" y="122"/>
                  </a:moveTo>
                  <a:lnTo>
                    <a:pt x="0" y="100"/>
                  </a:lnTo>
                  <a:lnTo>
                    <a:pt x="4" y="93"/>
                  </a:lnTo>
                  <a:lnTo>
                    <a:pt x="14" y="75"/>
                  </a:lnTo>
                  <a:lnTo>
                    <a:pt x="29" y="52"/>
                  </a:lnTo>
                  <a:lnTo>
                    <a:pt x="48" y="27"/>
                  </a:lnTo>
                  <a:lnTo>
                    <a:pt x="70" y="9"/>
                  </a:lnTo>
                  <a:lnTo>
                    <a:pt x="93" y="0"/>
                  </a:lnTo>
                  <a:lnTo>
                    <a:pt x="118" y="5"/>
                  </a:lnTo>
                  <a:lnTo>
                    <a:pt x="141" y="32"/>
                  </a:lnTo>
                  <a:lnTo>
                    <a:pt x="149" y="50"/>
                  </a:lnTo>
                  <a:lnTo>
                    <a:pt x="152" y="65"/>
                  </a:lnTo>
                  <a:lnTo>
                    <a:pt x="151" y="79"/>
                  </a:lnTo>
                  <a:lnTo>
                    <a:pt x="146" y="91"/>
                  </a:lnTo>
                  <a:lnTo>
                    <a:pt x="138" y="99"/>
                  </a:lnTo>
                  <a:lnTo>
                    <a:pt x="127" y="107"/>
                  </a:lnTo>
                  <a:lnTo>
                    <a:pt x="114" y="113"/>
                  </a:lnTo>
                  <a:lnTo>
                    <a:pt x="99" y="116"/>
                  </a:lnTo>
                  <a:lnTo>
                    <a:pt x="84" y="120"/>
                  </a:lnTo>
                  <a:lnTo>
                    <a:pt x="69" y="121"/>
                  </a:lnTo>
                  <a:lnTo>
                    <a:pt x="54" y="122"/>
                  </a:lnTo>
                  <a:lnTo>
                    <a:pt x="42" y="123"/>
                  </a:lnTo>
                  <a:lnTo>
                    <a:pt x="30" y="123"/>
                  </a:lnTo>
                  <a:lnTo>
                    <a:pt x="21" y="122"/>
                  </a:lnTo>
                  <a:lnTo>
                    <a:pt x="15" y="122"/>
                  </a:lnTo>
                  <a:lnTo>
                    <a:pt x="13" y="122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63" name="Freeform 74"/>
            <p:cNvSpPr>
              <a:spLocks/>
            </p:cNvSpPr>
            <p:nvPr/>
          </p:nvSpPr>
          <p:spPr bwMode="auto">
            <a:xfrm>
              <a:off x="2972" y="2517"/>
              <a:ext cx="76" cy="61"/>
            </a:xfrm>
            <a:custGeom>
              <a:avLst/>
              <a:gdLst>
                <a:gd name="T0" fmla="*/ 0 w 153"/>
                <a:gd name="T1" fmla="*/ 1 h 122"/>
                <a:gd name="T2" fmla="*/ 0 w 153"/>
                <a:gd name="T3" fmla="*/ 1 h 122"/>
                <a:gd name="T4" fmla="*/ 0 w 153"/>
                <a:gd name="T5" fmla="*/ 1 h 122"/>
                <a:gd name="T6" fmla="*/ 0 w 153"/>
                <a:gd name="T7" fmla="*/ 1 h 122"/>
                <a:gd name="T8" fmla="*/ 0 w 153"/>
                <a:gd name="T9" fmla="*/ 0 h 122"/>
                <a:gd name="T10" fmla="*/ 0 w 153"/>
                <a:gd name="T11" fmla="*/ 0 h 122"/>
                <a:gd name="T12" fmla="*/ 0 w 153"/>
                <a:gd name="T13" fmla="*/ 1 h 122"/>
                <a:gd name="T14" fmla="*/ 0 w 153"/>
                <a:gd name="T15" fmla="*/ 1 h 122"/>
                <a:gd name="T16" fmla="*/ 0 w 153"/>
                <a:gd name="T17" fmla="*/ 1 h 122"/>
                <a:gd name="T18" fmla="*/ 0 w 153"/>
                <a:gd name="T19" fmla="*/ 1 h 122"/>
                <a:gd name="T20" fmla="*/ 0 w 153"/>
                <a:gd name="T21" fmla="*/ 1 h 122"/>
                <a:gd name="T22" fmla="*/ 0 w 153"/>
                <a:gd name="T23" fmla="*/ 1 h 122"/>
                <a:gd name="T24" fmla="*/ 0 w 153"/>
                <a:gd name="T25" fmla="*/ 1 h 122"/>
                <a:gd name="T26" fmla="*/ 0 w 153"/>
                <a:gd name="T27" fmla="*/ 1 h 122"/>
                <a:gd name="T28" fmla="*/ 0 w 153"/>
                <a:gd name="T29" fmla="*/ 1 h 122"/>
                <a:gd name="T30" fmla="*/ 0 w 153"/>
                <a:gd name="T31" fmla="*/ 1 h 122"/>
                <a:gd name="T32" fmla="*/ 0 w 153"/>
                <a:gd name="T33" fmla="*/ 1 h 122"/>
                <a:gd name="T34" fmla="*/ 0 w 153"/>
                <a:gd name="T35" fmla="*/ 1 h 122"/>
                <a:gd name="T36" fmla="*/ 0 w 153"/>
                <a:gd name="T37" fmla="*/ 1 h 122"/>
                <a:gd name="T38" fmla="*/ 0 w 153"/>
                <a:gd name="T39" fmla="*/ 1 h 122"/>
                <a:gd name="T40" fmla="*/ 0 w 153"/>
                <a:gd name="T41" fmla="*/ 1 h 122"/>
                <a:gd name="T42" fmla="*/ 0 w 153"/>
                <a:gd name="T43" fmla="*/ 1 h 122"/>
                <a:gd name="T44" fmla="*/ 0 w 153"/>
                <a:gd name="T45" fmla="*/ 1 h 122"/>
                <a:gd name="T46" fmla="*/ 0 w 153"/>
                <a:gd name="T47" fmla="*/ 1 h 122"/>
                <a:gd name="T48" fmla="*/ 0 w 153"/>
                <a:gd name="T49" fmla="*/ 1 h 122"/>
                <a:gd name="T50" fmla="*/ 0 w 153"/>
                <a:gd name="T51" fmla="*/ 1 h 122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53" h="122">
                  <a:moveTo>
                    <a:pt x="0" y="23"/>
                  </a:moveTo>
                  <a:lnTo>
                    <a:pt x="13" y="1"/>
                  </a:lnTo>
                  <a:lnTo>
                    <a:pt x="15" y="1"/>
                  </a:lnTo>
                  <a:lnTo>
                    <a:pt x="21" y="1"/>
                  </a:lnTo>
                  <a:lnTo>
                    <a:pt x="30" y="0"/>
                  </a:lnTo>
                  <a:lnTo>
                    <a:pt x="42" y="0"/>
                  </a:lnTo>
                  <a:lnTo>
                    <a:pt x="54" y="1"/>
                  </a:lnTo>
                  <a:lnTo>
                    <a:pt x="69" y="2"/>
                  </a:lnTo>
                  <a:lnTo>
                    <a:pt x="84" y="4"/>
                  </a:lnTo>
                  <a:lnTo>
                    <a:pt x="99" y="7"/>
                  </a:lnTo>
                  <a:lnTo>
                    <a:pt x="114" y="10"/>
                  </a:lnTo>
                  <a:lnTo>
                    <a:pt x="127" y="16"/>
                  </a:lnTo>
                  <a:lnTo>
                    <a:pt x="138" y="23"/>
                  </a:lnTo>
                  <a:lnTo>
                    <a:pt x="146" y="32"/>
                  </a:lnTo>
                  <a:lnTo>
                    <a:pt x="152" y="43"/>
                  </a:lnTo>
                  <a:lnTo>
                    <a:pt x="153" y="55"/>
                  </a:lnTo>
                  <a:lnTo>
                    <a:pt x="150" y="70"/>
                  </a:lnTo>
                  <a:lnTo>
                    <a:pt x="142" y="89"/>
                  </a:lnTo>
                  <a:lnTo>
                    <a:pt x="118" y="115"/>
                  </a:lnTo>
                  <a:lnTo>
                    <a:pt x="93" y="122"/>
                  </a:lnTo>
                  <a:lnTo>
                    <a:pt x="70" y="114"/>
                  </a:lnTo>
                  <a:lnTo>
                    <a:pt x="48" y="95"/>
                  </a:lnTo>
                  <a:lnTo>
                    <a:pt x="29" y="72"/>
                  </a:lnTo>
                  <a:lnTo>
                    <a:pt x="14" y="48"/>
                  </a:lnTo>
                  <a:lnTo>
                    <a:pt x="4" y="30"/>
                  </a:lnTo>
                  <a:lnTo>
                    <a:pt x="0" y="23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64" name="Freeform 75"/>
            <p:cNvSpPr>
              <a:spLocks/>
            </p:cNvSpPr>
            <p:nvPr/>
          </p:nvSpPr>
          <p:spPr bwMode="auto">
            <a:xfrm>
              <a:off x="2930" y="2532"/>
              <a:ext cx="55" cy="78"/>
            </a:xfrm>
            <a:custGeom>
              <a:avLst/>
              <a:gdLst>
                <a:gd name="T0" fmla="*/ 0 w 112"/>
                <a:gd name="T1" fmla="*/ 0 h 156"/>
                <a:gd name="T2" fmla="*/ 0 w 112"/>
                <a:gd name="T3" fmla="*/ 0 h 156"/>
                <a:gd name="T4" fmla="*/ 0 w 112"/>
                <a:gd name="T5" fmla="*/ 1 h 156"/>
                <a:gd name="T6" fmla="*/ 0 w 112"/>
                <a:gd name="T7" fmla="*/ 1 h 156"/>
                <a:gd name="T8" fmla="*/ 0 w 112"/>
                <a:gd name="T9" fmla="*/ 1 h 156"/>
                <a:gd name="T10" fmla="*/ 0 w 112"/>
                <a:gd name="T11" fmla="*/ 1 h 156"/>
                <a:gd name="T12" fmla="*/ 0 w 112"/>
                <a:gd name="T13" fmla="*/ 1 h 156"/>
                <a:gd name="T14" fmla="*/ 0 w 112"/>
                <a:gd name="T15" fmla="*/ 1 h 156"/>
                <a:gd name="T16" fmla="*/ 0 w 112"/>
                <a:gd name="T17" fmla="*/ 1 h 156"/>
                <a:gd name="T18" fmla="*/ 0 w 112"/>
                <a:gd name="T19" fmla="*/ 1 h 156"/>
                <a:gd name="T20" fmla="*/ 0 w 112"/>
                <a:gd name="T21" fmla="*/ 1 h 156"/>
                <a:gd name="T22" fmla="*/ 0 w 112"/>
                <a:gd name="T23" fmla="*/ 1 h 156"/>
                <a:gd name="T24" fmla="*/ 0 w 112"/>
                <a:gd name="T25" fmla="*/ 1 h 156"/>
                <a:gd name="T26" fmla="*/ 0 w 112"/>
                <a:gd name="T27" fmla="*/ 1 h 156"/>
                <a:gd name="T28" fmla="*/ 0 w 112"/>
                <a:gd name="T29" fmla="*/ 1 h 156"/>
                <a:gd name="T30" fmla="*/ 0 w 112"/>
                <a:gd name="T31" fmla="*/ 1 h 156"/>
                <a:gd name="T32" fmla="*/ 0 w 112"/>
                <a:gd name="T33" fmla="*/ 1 h 156"/>
                <a:gd name="T34" fmla="*/ 0 w 112"/>
                <a:gd name="T35" fmla="*/ 0 h 1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12" h="156">
                  <a:moveTo>
                    <a:pt x="43" y="0"/>
                  </a:moveTo>
                  <a:lnTo>
                    <a:pt x="68" y="0"/>
                  </a:lnTo>
                  <a:lnTo>
                    <a:pt x="73" y="7"/>
                  </a:lnTo>
                  <a:lnTo>
                    <a:pt x="83" y="24"/>
                  </a:lnTo>
                  <a:lnTo>
                    <a:pt x="96" y="50"/>
                  </a:lnTo>
                  <a:lnTo>
                    <a:pt x="106" y="77"/>
                  </a:lnTo>
                  <a:lnTo>
                    <a:pt x="112" y="106"/>
                  </a:lnTo>
                  <a:lnTo>
                    <a:pt x="108" y="131"/>
                  </a:lnTo>
                  <a:lnTo>
                    <a:pt x="91" y="149"/>
                  </a:lnTo>
                  <a:lnTo>
                    <a:pt x="56" y="156"/>
                  </a:lnTo>
                  <a:lnTo>
                    <a:pt x="22" y="149"/>
                  </a:lnTo>
                  <a:lnTo>
                    <a:pt x="4" y="131"/>
                  </a:lnTo>
                  <a:lnTo>
                    <a:pt x="0" y="106"/>
                  </a:lnTo>
                  <a:lnTo>
                    <a:pt x="5" y="77"/>
                  </a:lnTo>
                  <a:lnTo>
                    <a:pt x="15" y="50"/>
                  </a:lnTo>
                  <a:lnTo>
                    <a:pt x="28" y="24"/>
                  </a:lnTo>
                  <a:lnTo>
                    <a:pt x="38" y="7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65" name="Freeform 76"/>
            <p:cNvSpPr>
              <a:spLocks/>
            </p:cNvSpPr>
            <p:nvPr/>
          </p:nvSpPr>
          <p:spPr bwMode="auto">
            <a:xfrm>
              <a:off x="2868" y="2515"/>
              <a:ext cx="75" cy="62"/>
            </a:xfrm>
            <a:custGeom>
              <a:avLst/>
              <a:gdLst>
                <a:gd name="T0" fmla="*/ 0 w 151"/>
                <a:gd name="T1" fmla="*/ 1 h 123"/>
                <a:gd name="T2" fmla="*/ 0 w 151"/>
                <a:gd name="T3" fmla="*/ 1 h 123"/>
                <a:gd name="T4" fmla="*/ 0 w 151"/>
                <a:gd name="T5" fmla="*/ 1 h 123"/>
                <a:gd name="T6" fmla="*/ 0 w 151"/>
                <a:gd name="T7" fmla="*/ 1 h 123"/>
                <a:gd name="T8" fmla="*/ 0 w 151"/>
                <a:gd name="T9" fmla="*/ 1 h 123"/>
                <a:gd name="T10" fmla="*/ 0 w 151"/>
                <a:gd name="T11" fmla="*/ 1 h 123"/>
                <a:gd name="T12" fmla="*/ 0 w 151"/>
                <a:gd name="T13" fmla="*/ 1 h 123"/>
                <a:gd name="T14" fmla="*/ 0 w 151"/>
                <a:gd name="T15" fmla="*/ 1 h 123"/>
                <a:gd name="T16" fmla="*/ 0 w 151"/>
                <a:gd name="T17" fmla="*/ 1 h 123"/>
                <a:gd name="T18" fmla="*/ 0 w 151"/>
                <a:gd name="T19" fmla="*/ 1 h 123"/>
                <a:gd name="T20" fmla="*/ 0 w 151"/>
                <a:gd name="T21" fmla="*/ 1 h 123"/>
                <a:gd name="T22" fmla="*/ 0 w 151"/>
                <a:gd name="T23" fmla="*/ 1 h 123"/>
                <a:gd name="T24" fmla="*/ 0 w 151"/>
                <a:gd name="T25" fmla="*/ 1 h 123"/>
                <a:gd name="T26" fmla="*/ 0 w 151"/>
                <a:gd name="T27" fmla="*/ 1 h 123"/>
                <a:gd name="T28" fmla="*/ 0 w 151"/>
                <a:gd name="T29" fmla="*/ 1 h 123"/>
                <a:gd name="T30" fmla="*/ 0 w 151"/>
                <a:gd name="T31" fmla="*/ 1 h 123"/>
                <a:gd name="T32" fmla="*/ 0 w 151"/>
                <a:gd name="T33" fmla="*/ 1 h 123"/>
                <a:gd name="T34" fmla="*/ 0 w 151"/>
                <a:gd name="T35" fmla="*/ 1 h 123"/>
                <a:gd name="T36" fmla="*/ 0 w 151"/>
                <a:gd name="T37" fmla="*/ 1 h 123"/>
                <a:gd name="T38" fmla="*/ 0 w 151"/>
                <a:gd name="T39" fmla="*/ 1 h 123"/>
                <a:gd name="T40" fmla="*/ 0 w 151"/>
                <a:gd name="T41" fmla="*/ 1 h 123"/>
                <a:gd name="T42" fmla="*/ 0 w 151"/>
                <a:gd name="T43" fmla="*/ 0 h 123"/>
                <a:gd name="T44" fmla="*/ 0 w 151"/>
                <a:gd name="T45" fmla="*/ 0 h 123"/>
                <a:gd name="T46" fmla="*/ 0 w 151"/>
                <a:gd name="T47" fmla="*/ 1 h 123"/>
                <a:gd name="T48" fmla="*/ 0 w 151"/>
                <a:gd name="T49" fmla="*/ 1 h 123"/>
                <a:gd name="T50" fmla="*/ 0 w 151"/>
                <a:gd name="T51" fmla="*/ 1 h 12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51" h="123">
                  <a:moveTo>
                    <a:pt x="138" y="1"/>
                  </a:moveTo>
                  <a:lnTo>
                    <a:pt x="151" y="23"/>
                  </a:lnTo>
                  <a:lnTo>
                    <a:pt x="147" y="30"/>
                  </a:lnTo>
                  <a:lnTo>
                    <a:pt x="137" y="48"/>
                  </a:lnTo>
                  <a:lnTo>
                    <a:pt x="122" y="71"/>
                  </a:lnTo>
                  <a:lnTo>
                    <a:pt x="103" y="95"/>
                  </a:lnTo>
                  <a:lnTo>
                    <a:pt x="82" y="114"/>
                  </a:lnTo>
                  <a:lnTo>
                    <a:pt x="57" y="123"/>
                  </a:lnTo>
                  <a:lnTo>
                    <a:pt x="34" y="117"/>
                  </a:lnTo>
                  <a:lnTo>
                    <a:pt x="11" y="91"/>
                  </a:lnTo>
                  <a:lnTo>
                    <a:pt x="3" y="72"/>
                  </a:lnTo>
                  <a:lnTo>
                    <a:pt x="0" y="57"/>
                  </a:lnTo>
                  <a:lnTo>
                    <a:pt x="0" y="44"/>
                  </a:lnTo>
                  <a:lnTo>
                    <a:pt x="6" y="32"/>
                  </a:lnTo>
                  <a:lnTo>
                    <a:pt x="14" y="24"/>
                  </a:lnTo>
                  <a:lnTo>
                    <a:pt x="25" y="16"/>
                  </a:lnTo>
                  <a:lnTo>
                    <a:pt x="38" y="10"/>
                  </a:lnTo>
                  <a:lnTo>
                    <a:pt x="52" y="7"/>
                  </a:lnTo>
                  <a:lnTo>
                    <a:pt x="67" y="3"/>
                  </a:lnTo>
                  <a:lnTo>
                    <a:pt x="82" y="2"/>
                  </a:lnTo>
                  <a:lnTo>
                    <a:pt x="97" y="1"/>
                  </a:lnTo>
                  <a:lnTo>
                    <a:pt x="109" y="0"/>
                  </a:lnTo>
                  <a:lnTo>
                    <a:pt x="121" y="0"/>
                  </a:lnTo>
                  <a:lnTo>
                    <a:pt x="130" y="1"/>
                  </a:lnTo>
                  <a:lnTo>
                    <a:pt x="136" y="1"/>
                  </a:lnTo>
                  <a:lnTo>
                    <a:pt x="138" y="1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66" name="Freeform 77"/>
            <p:cNvSpPr>
              <a:spLocks/>
            </p:cNvSpPr>
            <p:nvPr/>
          </p:nvSpPr>
          <p:spPr bwMode="auto">
            <a:xfrm>
              <a:off x="2867" y="2446"/>
              <a:ext cx="76" cy="62"/>
            </a:xfrm>
            <a:custGeom>
              <a:avLst/>
              <a:gdLst>
                <a:gd name="T0" fmla="*/ 1 w 152"/>
                <a:gd name="T1" fmla="*/ 1 h 123"/>
                <a:gd name="T2" fmla="*/ 1 w 152"/>
                <a:gd name="T3" fmla="*/ 1 h 123"/>
                <a:gd name="T4" fmla="*/ 1 w 152"/>
                <a:gd name="T5" fmla="*/ 1 h 123"/>
                <a:gd name="T6" fmla="*/ 1 w 152"/>
                <a:gd name="T7" fmla="*/ 1 h 123"/>
                <a:gd name="T8" fmla="*/ 1 w 152"/>
                <a:gd name="T9" fmla="*/ 1 h 123"/>
                <a:gd name="T10" fmla="*/ 1 w 152"/>
                <a:gd name="T11" fmla="*/ 1 h 123"/>
                <a:gd name="T12" fmla="*/ 1 w 152"/>
                <a:gd name="T13" fmla="*/ 1 h 123"/>
                <a:gd name="T14" fmla="*/ 1 w 152"/>
                <a:gd name="T15" fmla="*/ 1 h 123"/>
                <a:gd name="T16" fmla="*/ 1 w 152"/>
                <a:gd name="T17" fmla="*/ 1 h 123"/>
                <a:gd name="T18" fmla="*/ 1 w 152"/>
                <a:gd name="T19" fmla="*/ 1 h 123"/>
                <a:gd name="T20" fmla="*/ 1 w 152"/>
                <a:gd name="T21" fmla="*/ 1 h 123"/>
                <a:gd name="T22" fmla="*/ 1 w 152"/>
                <a:gd name="T23" fmla="*/ 1 h 123"/>
                <a:gd name="T24" fmla="*/ 1 w 152"/>
                <a:gd name="T25" fmla="*/ 1 h 123"/>
                <a:gd name="T26" fmla="*/ 1 w 152"/>
                <a:gd name="T27" fmla="*/ 1 h 123"/>
                <a:gd name="T28" fmla="*/ 1 w 152"/>
                <a:gd name="T29" fmla="*/ 1 h 123"/>
                <a:gd name="T30" fmla="*/ 0 w 152"/>
                <a:gd name="T31" fmla="*/ 1 h 123"/>
                <a:gd name="T32" fmla="*/ 1 w 152"/>
                <a:gd name="T33" fmla="*/ 1 h 123"/>
                <a:gd name="T34" fmla="*/ 1 w 152"/>
                <a:gd name="T35" fmla="*/ 1 h 123"/>
                <a:gd name="T36" fmla="*/ 1 w 152"/>
                <a:gd name="T37" fmla="*/ 1 h 123"/>
                <a:gd name="T38" fmla="*/ 1 w 152"/>
                <a:gd name="T39" fmla="*/ 0 h 123"/>
                <a:gd name="T40" fmla="*/ 1 w 152"/>
                <a:gd name="T41" fmla="*/ 1 h 123"/>
                <a:gd name="T42" fmla="*/ 1 w 152"/>
                <a:gd name="T43" fmla="*/ 1 h 123"/>
                <a:gd name="T44" fmla="*/ 1 w 152"/>
                <a:gd name="T45" fmla="*/ 1 h 123"/>
                <a:gd name="T46" fmla="*/ 1 w 152"/>
                <a:gd name="T47" fmla="*/ 1 h 123"/>
                <a:gd name="T48" fmla="*/ 1 w 152"/>
                <a:gd name="T49" fmla="*/ 1 h 123"/>
                <a:gd name="T50" fmla="*/ 1 w 152"/>
                <a:gd name="T51" fmla="*/ 1 h 12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52" h="123">
                  <a:moveTo>
                    <a:pt x="152" y="99"/>
                  </a:moveTo>
                  <a:lnTo>
                    <a:pt x="139" y="122"/>
                  </a:lnTo>
                  <a:lnTo>
                    <a:pt x="137" y="122"/>
                  </a:lnTo>
                  <a:lnTo>
                    <a:pt x="131" y="122"/>
                  </a:lnTo>
                  <a:lnTo>
                    <a:pt x="122" y="123"/>
                  </a:lnTo>
                  <a:lnTo>
                    <a:pt x="110" y="122"/>
                  </a:lnTo>
                  <a:lnTo>
                    <a:pt x="98" y="122"/>
                  </a:lnTo>
                  <a:lnTo>
                    <a:pt x="83" y="121"/>
                  </a:lnTo>
                  <a:lnTo>
                    <a:pt x="68" y="118"/>
                  </a:lnTo>
                  <a:lnTo>
                    <a:pt x="53" y="116"/>
                  </a:lnTo>
                  <a:lnTo>
                    <a:pt x="39" y="111"/>
                  </a:lnTo>
                  <a:lnTo>
                    <a:pt x="26" y="106"/>
                  </a:lnTo>
                  <a:lnTo>
                    <a:pt x="15" y="99"/>
                  </a:lnTo>
                  <a:lnTo>
                    <a:pt x="7" y="91"/>
                  </a:lnTo>
                  <a:lnTo>
                    <a:pt x="1" y="79"/>
                  </a:lnTo>
                  <a:lnTo>
                    <a:pt x="0" y="66"/>
                  </a:lnTo>
                  <a:lnTo>
                    <a:pt x="3" y="51"/>
                  </a:lnTo>
                  <a:lnTo>
                    <a:pt x="11" y="33"/>
                  </a:lnTo>
                  <a:lnTo>
                    <a:pt x="34" y="6"/>
                  </a:lnTo>
                  <a:lnTo>
                    <a:pt x="58" y="0"/>
                  </a:lnTo>
                  <a:lnTo>
                    <a:pt x="83" y="8"/>
                  </a:lnTo>
                  <a:lnTo>
                    <a:pt x="104" y="27"/>
                  </a:lnTo>
                  <a:lnTo>
                    <a:pt x="123" y="50"/>
                  </a:lnTo>
                  <a:lnTo>
                    <a:pt x="138" y="73"/>
                  </a:lnTo>
                  <a:lnTo>
                    <a:pt x="148" y="92"/>
                  </a:lnTo>
                  <a:lnTo>
                    <a:pt x="152" y="99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67" name="Freeform 78"/>
            <p:cNvSpPr>
              <a:spLocks/>
            </p:cNvSpPr>
            <p:nvPr/>
          </p:nvSpPr>
          <p:spPr bwMode="auto">
            <a:xfrm>
              <a:off x="2555" y="2447"/>
              <a:ext cx="68" cy="74"/>
            </a:xfrm>
            <a:custGeom>
              <a:avLst/>
              <a:gdLst>
                <a:gd name="T0" fmla="*/ 1 w 136"/>
                <a:gd name="T1" fmla="*/ 1 h 148"/>
                <a:gd name="T2" fmla="*/ 0 w 136"/>
                <a:gd name="T3" fmla="*/ 1 h 148"/>
                <a:gd name="T4" fmla="*/ 1 w 136"/>
                <a:gd name="T5" fmla="*/ 1 h 148"/>
                <a:gd name="T6" fmla="*/ 1 w 136"/>
                <a:gd name="T7" fmla="*/ 1 h 148"/>
                <a:gd name="T8" fmla="*/ 1 w 136"/>
                <a:gd name="T9" fmla="*/ 1 h 148"/>
                <a:gd name="T10" fmla="*/ 1 w 136"/>
                <a:gd name="T11" fmla="*/ 1 h 148"/>
                <a:gd name="T12" fmla="*/ 1 w 136"/>
                <a:gd name="T13" fmla="*/ 1 h 148"/>
                <a:gd name="T14" fmla="*/ 1 w 136"/>
                <a:gd name="T15" fmla="*/ 1 h 148"/>
                <a:gd name="T16" fmla="*/ 1 w 136"/>
                <a:gd name="T17" fmla="*/ 1 h 148"/>
                <a:gd name="T18" fmla="*/ 1 w 136"/>
                <a:gd name="T19" fmla="*/ 1 h 148"/>
                <a:gd name="T20" fmla="*/ 1 w 136"/>
                <a:gd name="T21" fmla="*/ 1 h 148"/>
                <a:gd name="T22" fmla="*/ 1 w 136"/>
                <a:gd name="T23" fmla="*/ 1 h 148"/>
                <a:gd name="T24" fmla="*/ 1 w 136"/>
                <a:gd name="T25" fmla="*/ 1 h 148"/>
                <a:gd name="T26" fmla="*/ 1 w 136"/>
                <a:gd name="T27" fmla="*/ 1 h 148"/>
                <a:gd name="T28" fmla="*/ 1 w 136"/>
                <a:gd name="T29" fmla="*/ 1 h 148"/>
                <a:gd name="T30" fmla="*/ 1 w 136"/>
                <a:gd name="T31" fmla="*/ 1 h 148"/>
                <a:gd name="T32" fmla="*/ 1 w 136"/>
                <a:gd name="T33" fmla="*/ 1 h 148"/>
                <a:gd name="T34" fmla="*/ 1 w 136"/>
                <a:gd name="T35" fmla="*/ 1 h 148"/>
                <a:gd name="T36" fmla="*/ 1 w 136"/>
                <a:gd name="T37" fmla="*/ 1 h 148"/>
                <a:gd name="T38" fmla="*/ 1 w 136"/>
                <a:gd name="T39" fmla="*/ 1 h 148"/>
                <a:gd name="T40" fmla="*/ 1 w 136"/>
                <a:gd name="T41" fmla="*/ 1 h 148"/>
                <a:gd name="T42" fmla="*/ 1 w 136"/>
                <a:gd name="T43" fmla="*/ 1 h 148"/>
                <a:gd name="T44" fmla="*/ 1 w 136"/>
                <a:gd name="T45" fmla="*/ 1 h 148"/>
                <a:gd name="T46" fmla="*/ 1 w 136"/>
                <a:gd name="T47" fmla="*/ 1 h 148"/>
                <a:gd name="T48" fmla="*/ 1 w 136"/>
                <a:gd name="T49" fmla="*/ 1 h 148"/>
                <a:gd name="T50" fmla="*/ 1 w 136"/>
                <a:gd name="T51" fmla="*/ 1 h 148"/>
                <a:gd name="T52" fmla="*/ 1 w 136"/>
                <a:gd name="T53" fmla="*/ 1 h 148"/>
                <a:gd name="T54" fmla="*/ 1 w 136"/>
                <a:gd name="T55" fmla="*/ 1 h 148"/>
                <a:gd name="T56" fmla="*/ 1 w 136"/>
                <a:gd name="T57" fmla="*/ 1 h 148"/>
                <a:gd name="T58" fmla="*/ 1 w 136"/>
                <a:gd name="T59" fmla="*/ 1 h 148"/>
                <a:gd name="T60" fmla="*/ 1 w 136"/>
                <a:gd name="T61" fmla="*/ 1 h 148"/>
                <a:gd name="T62" fmla="*/ 1 w 136"/>
                <a:gd name="T63" fmla="*/ 1 h 148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136" h="148">
                  <a:moveTo>
                    <a:pt x="14" y="75"/>
                  </a:moveTo>
                  <a:lnTo>
                    <a:pt x="6" y="67"/>
                  </a:lnTo>
                  <a:lnTo>
                    <a:pt x="1" y="57"/>
                  </a:lnTo>
                  <a:lnTo>
                    <a:pt x="0" y="47"/>
                  </a:lnTo>
                  <a:lnTo>
                    <a:pt x="4" y="38"/>
                  </a:lnTo>
                  <a:lnTo>
                    <a:pt x="7" y="33"/>
                  </a:lnTo>
                  <a:lnTo>
                    <a:pt x="11" y="30"/>
                  </a:lnTo>
                  <a:lnTo>
                    <a:pt x="15" y="27"/>
                  </a:lnTo>
                  <a:lnTo>
                    <a:pt x="20" y="25"/>
                  </a:lnTo>
                  <a:lnTo>
                    <a:pt x="24" y="25"/>
                  </a:lnTo>
                  <a:lnTo>
                    <a:pt x="30" y="25"/>
                  </a:lnTo>
                  <a:lnTo>
                    <a:pt x="35" y="25"/>
                  </a:lnTo>
                  <a:lnTo>
                    <a:pt x="41" y="27"/>
                  </a:lnTo>
                  <a:lnTo>
                    <a:pt x="43" y="16"/>
                  </a:lnTo>
                  <a:lnTo>
                    <a:pt x="50" y="8"/>
                  </a:lnTo>
                  <a:lnTo>
                    <a:pt x="58" y="2"/>
                  </a:lnTo>
                  <a:lnTo>
                    <a:pt x="68" y="0"/>
                  </a:lnTo>
                  <a:lnTo>
                    <a:pt x="79" y="2"/>
                  </a:lnTo>
                  <a:lnTo>
                    <a:pt x="87" y="8"/>
                  </a:lnTo>
                  <a:lnTo>
                    <a:pt x="92" y="16"/>
                  </a:lnTo>
                  <a:lnTo>
                    <a:pt x="95" y="26"/>
                  </a:lnTo>
                  <a:lnTo>
                    <a:pt x="100" y="24"/>
                  </a:lnTo>
                  <a:lnTo>
                    <a:pt x="105" y="23"/>
                  </a:lnTo>
                  <a:lnTo>
                    <a:pt x="111" y="23"/>
                  </a:lnTo>
                  <a:lnTo>
                    <a:pt x="117" y="24"/>
                  </a:lnTo>
                  <a:lnTo>
                    <a:pt x="121" y="26"/>
                  </a:lnTo>
                  <a:lnTo>
                    <a:pt x="126" y="29"/>
                  </a:lnTo>
                  <a:lnTo>
                    <a:pt x="129" y="32"/>
                  </a:lnTo>
                  <a:lnTo>
                    <a:pt x="133" y="37"/>
                  </a:lnTo>
                  <a:lnTo>
                    <a:pt x="136" y="46"/>
                  </a:lnTo>
                  <a:lnTo>
                    <a:pt x="135" y="56"/>
                  </a:lnTo>
                  <a:lnTo>
                    <a:pt x="130" y="65"/>
                  </a:lnTo>
                  <a:lnTo>
                    <a:pt x="122" y="73"/>
                  </a:lnTo>
                  <a:lnTo>
                    <a:pt x="130" y="80"/>
                  </a:lnTo>
                  <a:lnTo>
                    <a:pt x="135" y="90"/>
                  </a:lnTo>
                  <a:lnTo>
                    <a:pt x="136" y="100"/>
                  </a:lnTo>
                  <a:lnTo>
                    <a:pt x="133" y="110"/>
                  </a:lnTo>
                  <a:lnTo>
                    <a:pt x="129" y="115"/>
                  </a:lnTo>
                  <a:lnTo>
                    <a:pt x="126" y="118"/>
                  </a:lnTo>
                  <a:lnTo>
                    <a:pt x="121" y="121"/>
                  </a:lnTo>
                  <a:lnTo>
                    <a:pt x="117" y="122"/>
                  </a:lnTo>
                  <a:lnTo>
                    <a:pt x="112" y="123"/>
                  </a:lnTo>
                  <a:lnTo>
                    <a:pt x="106" y="123"/>
                  </a:lnTo>
                  <a:lnTo>
                    <a:pt x="102" y="122"/>
                  </a:lnTo>
                  <a:lnTo>
                    <a:pt x="96" y="121"/>
                  </a:lnTo>
                  <a:lnTo>
                    <a:pt x="94" y="131"/>
                  </a:lnTo>
                  <a:lnTo>
                    <a:pt x="88" y="140"/>
                  </a:lnTo>
                  <a:lnTo>
                    <a:pt x="80" y="146"/>
                  </a:lnTo>
                  <a:lnTo>
                    <a:pt x="69" y="148"/>
                  </a:lnTo>
                  <a:lnTo>
                    <a:pt x="59" y="146"/>
                  </a:lnTo>
                  <a:lnTo>
                    <a:pt x="51" y="140"/>
                  </a:lnTo>
                  <a:lnTo>
                    <a:pt x="45" y="131"/>
                  </a:lnTo>
                  <a:lnTo>
                    <a:pt x="42" y="121"/>
                  </a:lnTo>
                  <a:lnTo>
                    <a:pt x="36" y="123"/>
                  </a:lnTo>
                  <a:lnTo>
                    <a:pt x="31" y="124"/>
                  </a:lnTo>
                  <a:lnTo>
                    <a:pt x="26" y="124"/>
                  </a:lnTo>
                  <a:lnTo>
                    <a:pt x="21" y="123"/>
                  </a:lnTo>
                  <a:lnTo>
                    <a:pt x="16" y="122"/>
                  </a:lnTo>
                  <a:lnTo>
                    <a:pt x="12" y="120"/>
                  </a:lnTo>
                  <a:lnTo>
                    <a:pt x="8" y="116"/>
                  </a:lnTo>
                  <a:lnTo>
                    <a:pt x="5" y="111"/>
                  </a:lnTo>
                  <a:lnTo>
                    <a:pt x="1" y="101"/>
                  </a:lnTo>
                  <a:lnTo>
                    <a:pt x="3" y="92"/>
                  </a:lnTo>
                  <a:lnTo>
                    <a:pt x="7" y="83"/>
                  </a:lnTo>
                  <a:lnTo>
                    <a:pt x="14" y="75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68" name="Freeform 79"/>
            <p:cNvSpPr>
              <a:spLocks/>
            </p:cNvSpPr>
            <p:nvPr/>
          </p:nvSpPr>
          <p:spPr bwMode="auto">
            <a:xfrm>
              <a:off x="2579" y="2473"/>
              <a:ext cx="20" cy="21"/>
            </a:xfrm>
            <a:custGeom>
              <a:avLst/>
              <a:gdLst>
                <a:gd name="T0" fmla="*/ 1 w 39"/>
                <a:gd name="T1" fmla="*/ 1 h 40"/>
                <a:gd name="T2" fmla="*/ 1 w 39"/>
                <a:gd name="T3" fmla="*/ 1 h 40"/>
                <a:gd name="T4" fmla="*/ 1 w 39"/>
                <a:gd name="T5" fmla="*/ 1 h 40"/>
                <a:gd name="T6" fmla="*/ 1 w 39"/>
                <a:gd name="T7" fmla="*/ 1 h 40"/>
                <a:gd name="T8" fmla="*/ 1 w 39"/>
                <a:gd name="T9" fmla="*/ 1 h 40"/>
                <a:gd name="T10" fmla="*/ 1 w 39"/>
                <a:gd name="T11" fmla="*/ 1 h 40"/>
                <a:gd name="T12" fmla="*/ 1 w 39"/>
                <a:gd name="T13" fmla="*/ 1 h 40"/>
                <a:gd name="T14" fmla="*/ 1 w 39"/>
                <a:gd name="T15" fmla="*/ 1 h 40"/>
                <a:gd name="T16" fmla="*/ 1 w 39"/>
                <a:gd name="T17" fmla="*/ 0 h 40"/>
                <a:gd name="T18" fmla="*/ 1 w 39"/>
                <a:gd name="T19" fmla="*/ 1 h 40"/>
                <a:gd name="T20" fmla="*/ 1 w 39"/>
                <a:gd name="T21" fmla="*/ 1 h 40"/>
                <a:gd name="T22" fmla="*/ 1 w 39"/>
                <a:gd name="T23" fmla="*/ 1 h 40"/>
                <a:gd name="T24" fmla="*/ 0 w 39"/>
                <a:gd name="T25" fmla="*/ 1 h 40"/>
                <a:gd name="T26" fmla="*/ 1 w 39"/>
                <a:gd name="T27" fmla="*/ 1 h 40"/>
                <a:gd name="T28" fmla="*/ 1 w 39"/>
                <a:gd name="T29" fmla="*/ 1 h 40"/>
                <a:gd name="T30" fmla="*/ 1 w 39"/>
                <a:gd name="T31" fmla="*/ 1 h 40"/>
                <a:gd name="T32" fmla="*/ 1 w 39"/>
                <a:gd name="T33" fmla="*/ 1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9" h="40">
                  <a:moveTo>
                    <a:pt x="19" y="40"/>
                  </a:moveTo>
                  <a:lnTo>
                    <a:pt x="27" y="39"/>
                  </a:lnTo>
                  <a:lnTo>
                    <a:pt x="33" y="34"/>
                  </a:lnTo>
                  <a:lnTo>
                    <a:pt x="38" y="27"/>
                  </a:lnTo>
                  <a:lnTo>
                    <a:pt x="39" y="20"/>
                  </a:lnTo>
                  <a:lnTo>
                    <a:pt x="38" y="12"/>
                  </a:lnTo>
                  <a:lnTo>
                    <a:pt x="33" y="5"/>
                  </a:lnTo>
                  <a:lnTo>
                    <a:pt x="27" y="1"/>
                  </a:lnTo>
                  <a:lnTo>
                    <a:pt x="19" y="0"/>
                  </a:lnTo>
                  <a:lnTo>
                    <a:pt x="12" y="1"/>
                  </a:lnTo>
                  <a:lnTo>
                    <a:pt x="6" y="5"/>
                  </a:lnTo>
                  <a:lnTo>
                    <a:pt x="1" y="12"/>
                  </a:lnTo>
                  <a:lnTo>
                    <a:pt x="0" y="20"/>
                  </a:lnTo>
                  <a:lnTo>
                    <a:pt x="1" y="27"/>
                  </a:lnTo>
                  <a:lnTo>
                    <a:pt x="6" y="34"/>
                  </a:lnTo>
                  <a:lnTo>
                    <a:pt x="12" y="39"/>
                  </a:lnTo>
                  <a:lnTo>
                    <a:pt x="19" y="4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69" name="Freeform 80"/>
            <p:cNvSpPr>
              <a:spLocks/>
            </p:cNvSpPr>
            <p:nvPr/>
          </p:nvSpPr>
          <p:spPr bwMode="auto">
            <a:xfrm>
              <a:off x="2642" y="1923"/>
              <a:ext cx="68" cy="74"/>
            </a:xfrm>
            <a:custGeom>
              <a:avLst/>
              <a:gdLst>
                <a:gd name="T0" fmla="*/ 1 w 136"/>
                <a:gd name="T1" fmla="*/ 1 h 147"/>
                <a:gd name="T2" fmla="*/ 0 w 136"/>
                <a:gd name="T3" fmla="*/ 1 h 147"/>
                <a:gd name="T4" fmla="*/ 1 w 136"/>
                <a:gd name="T5" fmla="*/ 1 h 147"/>
                <a:gd name="T6" fmla="*/ 1 w 136"/>
                <a:gd name="T7" fmla="*/ 1 h 147"/>
                <a:gd name="T8" fmla="*/ 1 w 136"/>
                <a:gd name="T9" fmla="*/ 1 h 147"/>
                <a:gd name="T10" fmla="*/ 1 w 136"/>
                <a:gd name="T11" fmla="*/ 1 h 147"/>
                <a:gd name="T12" fmla="*/ 1 w 136"/>
                <a:gd name="T13" fmla="*/ 1 h 147"/>
                <a:gd name="T14" fmla="*/ 1 w 136"/>
                <a:gd name="T15" fmla="*/ 1 h 147"/>
                <a:gd name="T16" fmla="*/ 1 w 136"/>
                <a:gd name="T17" fmla="*/ 1 h 147"/>
                <a:gd name="T18" fmla="*/ 1 w 136"/>
                <a:gd name="T19" fmla="*/ 1 h 147"/>
                <a:gd name="T20" fmla="*/ 1 w 136"/>
                <a:gd name="T21" fmla="*/ 1 h 147"/>
                <a:gd name="T22" fmla="*/ 1 w 136"/>
                <a:gd name="T23" fmla="*/ 1 h 147"/>
                <a:gd name="T24" fmla="*/ 1 w 136"/>
                <a:gd name="T25" fmla="*/ 1 h 147"/>
                <a:gd name="T26" fmla="*/ 1 w 136"/>
                <a:gd name="T27" fmla="*/ 1 h 147"/>
                <a:gd name="T28" fmla="*/ 1 w 136"/>
                <a:gd name="T29" fmla="*/ 1 h 147"/>
                <a:gd name="T30" fmla="*/ 1 w 136"/>
                <a:gd name="T31" fmla="*/ 1 h 147"/>
                <a:gd name="T32" fmla="*/ 1 w 136"/>
                <a:gd name="T33" fmla="*/ 1 h 147"/>
                <a:gd name="T34" fmla="*/ 1 w 136"/>
                <a:gd name="T35" fmla="*/ 1 h 147"/>
                <a:gd name="T36" fmla="*/ 1 w 136"/>
                <a:gd name="T37" fmla="*/ 1 h 147"/>
                <a:gd name="T38" fmla="*/ 1 w 136"/>
                <a:gd name="T39" fmla="*/ 1 h 147"/>
                <a:gd name="T40" fmla="*/ 1 w 136"/>
                <a:gd name="T41" fmla="*/ 1 h 147"/>
                <a:gd name="T42" fmla="*/ 1 w 136"/>
                <a:gd name="T43" fmla="*/ 1 h 147"/>
                <a:gd name="T44" fmla="*/ 1 w 136"/>
                <a:gd name="T45" fmla="*/ 1 h 147"/>
                <a:gd name="T46" fmla="*/ 1 w 136"/>
                <a:gd name="T47" fmla="*/ 1 h 147"/>
                <a:gd name="T48" fmla="*/ 1 w 136"/>
                <a:gd name="T49" fmla="*/ 1 h 147"/>
                <a:gd name="T50" fmla="*/ 1 w 136"/>
                <a:gd name="T51" fmla="*/ 1 h 147"/>
                <a:gd name="T52" fmla="*/ 1 w 136"/>
                <a:gd name="T53" fmla="*/ 1 h 147"/>
                <a:gd name="T54" fmla="*/ 1 w 136"/>
                <a:gd name="T55" fmla="*/ 1 h 147"/>
                <a:gd name="T56" fmla="*/ 1 w 136"/>
                <a:gd name="T57" fmla="*/ 1 h 147"/>
                <a:gd name="T58" fmla="*/ 1 w 136"/>
                <a:gd name="T59" fmla="*/ 1 h 147"/>
                <a:gd name="T60" fmla="*/ 1 w 136"/>
                <a:gd name="T61" fmla="*/ 1 h 147"/>
                <a:gd name="T62" fmla="*/ 1 w 136"/>
                <a:gd name="T63" fmla="*/ 1 h 14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136" h="147">
                  <a:moveTo>
                    <a:pt x="14" y="74"/>
                  </a:moveTo>
                  <a:lnTo>
                    <a:pt x="6" y="66"/>
                  </a:lnTo>
                  <a:lnTo>
                    <a:pt x="1" y="57"/>
                  </a:lnTo>
                  <a:lnTo>
                    <a:pt x="0" y="47"/>
                  </a:lnTo>
                  <a:lnTo>
                    <a:pt x="4" y="36"/>
                  </a:lnTo>
                  <a:lnTo>
                    <a:pt x="7" y="33"/>
                  </a:lnTo>
                  <a:lnTo>
                    <a:pt x="11" y="30"/>
                  </a:lnTo>
                  <a:lnTo>
                    <a:pt x="15" y="26"/>
                  </a:lnTo>
                  <a:lnTo>
                    <a:pt x="20" y="25"/>
                  </a:lnTo>
                  <a:lnTo>
                    <a:pt x="25" y="24"/>
                  </a:lnTo>
                  <a:lnTo>
                    <a:pt x="30" y="24"/>
                  </a:lnTo>
                  <a:lnTo>
                    <a:pt x="35" y="25"/>
                  </a:lnTo>
                  <a:lnTo>
                    <a:pt x="41" y="27"/>
                  </a:lnTo>
                  <a:lnTo>
                    <a:pt x="43" y="16"/>
                  </a:lnTo>
                  <a:lnTo>
                    <a:pt x="50" y="8"/>
                  </a:lnTo>
                  <a:lnTo>
                    <a:pt x="58" y="2"/>
                  </a:lnTo>
                  <a:lnTo>
                    <a:pt x="68" y="0"/>
                  </a:lnTo>
                  <a:lnTo>
                    <a:pt x="79" y="2"/>
                  </a:lnTo>
                  <a:lnTo>
                    <a:pt x="87" y="8"/>
                  </a:lnTo>
                  <a:lnTo>
                    <a:pt x="92" y="16"/>
                  </a:lnTo>
                  <a:lnTo>
                    <a:pt x="95" y="26"/>
                  </a:lnTo>
                  <a:lnTo>
                    <a:pt x="101" y="24"/>
                  </a:lnTo>
                  <a:lnTo>
                    <a:pt x="105" y="23"/>
                  </a:lnTo>
                  <a:lnTo>
                    <a:pt x="111" y="23"/>
                  </a:lnTo>
                  <a:lnTo>
                    <a:pt x="116" y="24"/>
                  </a:lnTo>
                  <a:lnTo>
                    <a:pt x="121" y="25"/>
                  </a:lnTo>
                  <a:lnTo>
                    <a:pt x="126" y="28"/>
                  </a:lnTo>
                  <a:lnTo>
                    <a:pt x="129" y="32"/>
                  </a:lnTo>
                  <a:lnTo>
                    <a:pt x="133" y="35"/>
                  </a:lnTo>
                  <a:lnTo>
                    <a:pt x="136" y="46"/>
                  </a:lnTo>
                  <a:lnTo>
                    <a:pt x="135" y="55"/>
                  </a:lnTo>
                  <a:lnTo>
                    <a:pt x="130" y="65"/>
                  </a:lnTo>
                  <a:lnTo>
                    <a:pt x="122" y="72"/>
                  </a:lnTo>
                  <a:lnTo>
                    <a:pt x="130" y="80"/>
                  </a:lnTo>
                  <a:lnTo>
                    <a:pt x="135" y="89"/>
                  </a:lnTo>
                  <a:lnTo>
                    <a:pt x="136" y="100"/>
                  </a:lnTo>
                  <a:lnTo>
                    <a:pt x="133" y="110"/>
                  </a:lnTo>
                  <a:lnTo>
                    <a:pt x="129" y="114"/>
                  </a:lnTo>
                  <a:lnTo>
                    <a:pt x="126" y="117"/>
                  </a:lnTo>
                  <a:lnTo>
                    <a:pt x="121" y="121"/>
                  </a:lnTo>
                  <a:lnTo>
                    <a:pt x="117" y="122"/>
                  </a:lnTo>
                  <a:lnTo>
                    <a:pt x="112" y="123"/>
                  </a:lnTo>
                  <a:lnTo>
                    <a:pt x="106" y="123"/>
                  </a:lnTo>
                  <a:lnTo>
                    <a:pt x="102" y="122"/>
                  </a:lnTo>
                  <a:lnTo>
                    <a:pt x="96" y="121"/>
                  </a:lnTo>
                  <a:lnTo>
                    <a:pt x="94" y="131"/>
                  </a:lnTo>
                  <a:lnTo>
                    <a:pt x="88" y="139"/>
                  </a:lnTo>
                  <a:lnTo>
                    <a:pt x="80" y="145"/>
                  </a:lnTo>
                  <a:lnTo>
                    <a:pt x="69" y="147"/>
                  </a:lnTo>
                  <a:lnTo>
                    <a:pt x="59" y="145"/>
                  </a:lnTo>
                  <a:lnTo>
                    <a:pt x="51" y="139"/>
                  </a:lnTo>
                  <a:lnTo>
                    <a:pt x="45" y="131"/>
                  </a:lnTo>
                  <a:lnTo>
                    <a:pt x="42" y="121"/>
                  </a:lnTo>
                  <a:lnTo>
                    <a:pt x="36" y="123"/>
                  </a:lnTo>
                  <a:lnTo>
                    <a:pt x="31" y="124"/>
                  </a:lnTo>
                  <a:lnTo>
                    <a:pt x="26" y="124"/>
                  </a:lnTo>
                  <a:lnTo>
                    <a:pt x="21" y="123"/>
                  </a:lnTo>
                  <a:lnTo>
                    <a:pt x="16" y="122"/>
                  </a:lnTo>
                  <a:lnTo>
                    <a:pt x="12" y="119"/>
                  </a:lnTo>
                  <a:lnTo>
                    <a:pt x="8" y="116"/>
                  </a:lnTo>
                  <a:lnTo>
                    <a:pt x="5" y="111"/>
                  </a:lnTo>
                  <a:lnTo>
                    <a:pt x="1" y="101"/>
                  </a:lnTo>
                  <a:lnTo>
                    <a:pt x="3" y="92"/>
                  </a:lnTo>
                  <a:lnTo>
                    <a:pt x="7" y="83"/>
                  </a:lnTo>
                  <a:lnTo>
                    <a:pt x="14" y="74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70" name="Freeform 81"/>
            <p:cNvSpPr>
              <a:spLocks/>
            </p:cNvSpPr>
            <p:nvPr/>
          </p:nvSpPr>
          <p:spPr bwMode="auto">
            <a:xfrm>
              <a:off x="2667" y="1949"/>
              <a:ext cx="20" cy="20"/>
            </a:xfrm>
            <a:custGeom>
              <a:avLst/>
              <a:gdLst>
                <a:gd name="T0" fmla="*/ 1 w 39"/>
                <a:gd name="T1" fmla="*/ 1 h 39"/>
                <a:gd name="T2" fmla="*/ 1 w 39"/>
                <a:gd name="T3" fmla="*/ 1 h 39"/>
                <a:gd name="T4" fmla="*/ 1 w 39"/>
                <a:gd name="T5" fmla="*/ 1 h 39"/>
                <a:gd name="T6" fmla="*/ 1 w 39"/>
                <a:gd name="T7" fmla="*/ 1 h 39"/>
                <a:gd name="T8" fmla="*/ 1 w 39"/>
                <a:gd name="T9" fmla="*/ 1 h 39"/>
                <a:gd name="T10" fmla="*/ 1 w 39"/>
                <a:gd name="T11" fmla="*/ 1 h 39"/>
                <a:gd name="T12" fmla="*/ 1 w 39"/>
                <a:gd name="T13" fmla="*/ 1 h 39"/>
                <a:gd name="T14" fmla="*/ 1 w 39"/>
                <a:gd name="T15" fmla="*/ 1 h 39"/>
                <a:gd name="T16" fmla="*/ 1 w 39"/>
                <a:gd name="T17" fmla="*/ 0 h 39"/>
                <a:gd name="T18" fmla="*/ 1 w 39"/>
                <a:gd name="T19" fmla="*/ 1 h 39"/>
                <a:gd name="T20" fmla="*/ 1 w 39"/>
                <a:gd name="T21" fmla="*/ 1 h 39"/>
                <a:gd name="T22" fmla="*/ 1 w 39"/>
                <a:gd name="T23" fmla="*/ 1 h 39"/>
                <a:gd name="T24" fmla="*/ 0 w 39"/>
                <a:gd name="T25" fmla="*/ 1 h 39"/>
                <a:gd name="T26" fmla="*/ 1 w 39"/>
                <a:gd name="T27" fmla="*/ 1 h 39"/>
                <a:gd name="T28" fmla="*/ 1 w 39"/>
                <a:gd name="T29" fmla="*/ 1 h 39"/>
                <a:gd name="T30" fmla="*/ 1 w 39"/>
                <a:gd name="T31" fmla="*/ 1 h 39"/>
                <a:gd name="T32" fmla="*/ 1 w 39"/>
                <a:gd name="T33" fmla="*/ 1 h 3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9" h="39">
                  <a:moveTo>
                    <a:pt x="19" y="39"/>
                  </a:moveTo>
                  <a:lnTo>
                    <a:pt x="28" y="38"/>
                  </a:lnTo>
                  <a:lnTo>
                    <a:pt x="33" y="33"/>
                  </a:lnTo>
                  <a:lnTo>
                    <a:pt x="38" y="27"/>
                  </a:lnTo>
                  <a:lnTo>
                    <a:pt x="39" y="19"/>
                  </a:lnTo>
                  <a:lnTo>
                    <a:pt x="38" y="12"/>
                  </a:lnTo>
                  <a:lnTo>
                    <a:pt x="33" y="5"/>
                  </a:lnTo>
                  <a:lnTo>
                    <a:pt x="28" y="1"/>
                  </a:lnTo>
                  <a:lnTo>
                    <a:pt x="19" y="0"/>
                  </a:lnTo>
                  <a:lnTo>
                    <a:pt x="13" y="1"/>
                  </a:lnTo>
                  <a:lnTo>
                    <a:pt x="6" y="5"/>
                  </a:lnTo>
                  <a:lnTo>
                    <a:pt x="1" y="12"/>
                  </a:lnTo>
                  <a:lnTo>
                    <a:pt x="0" y="19"/>
                  </a:lnTo>
                  <a:lnTo>
                    <a:pt x="1" y="27"/>
                  </a:lnTo>
                  <a:lnTo>
                    <a:pt x="6" y="33"/>
                  </a:lnTo>
                  <a:lnTo>
                    <a:pt x="13" y="38"/>
                  </a:lnTo>
                  <a:lnTo>
                    <a:pt x="19" y="39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71" name="Freeform 82"/>
            <p:cNvSpPr>
              <a:spLocks/>
            </p:cNvSpPr>
            <p:nvPr/>
          </p:nvSpPr>
          <p:spPr bwMode="auto">
            <a:xfrm>
              <a:off x="2593" y="1695"/>
              <a:ext cx="30" cy="30"/>
            </a:xfrm>
            <a:custGeom>
              <a:avLst/>
              <a:gdLst>
                <a:gd name="T0" fmla="*/ 1 w 60"/>
                <a:gd name="T1" fmla="*/ 1 h 59"/>
                <a:gd name="T2" fmla="*/ 1 w 60"/>
                <a:gd name="T3" fmla="*/ 1 h 59"/>
                <a:gd name="T4" fmla="*/ 1 w 60"/>
                <a:gd name="T5" fmla="*/ 1 h 59"/>
                <a:gd name="T6" fmla="*/ 1 w 60"/>
                <a:gd name="T7" fmla="*/ 1 h 59"/>
                <a:gd name="T8" fmla="*/ 1 w 60"/>
                <a:gd name="T9" fmla="*/ 1 h 59"/>
                <a:gd name="T10" fmla="*/ 1 w 60"/>
                <a:gd name="T11" fmla="*/ 1 h 59"/>
                <a:gd name="T12" fmla="*/ 1 w 60"/>
                <a:gd name="T13" fmla="*/ 1 h 59"/>
                <a:gd name="T14" fmla="*/ 1 w 60"/>
                <a:gd name="T15" fmla="*/ 1 h 59"/>
                <a:gd name="T16" fmla="*/ 1 w 60"/>
                <a:gd name="T17" fmla="*/ 0 h 59"/>
                <a:gd name="T18" fmla="*/ 1 w 60"/>
                <a:gd name="T19" fmla="*/ 1 h 59"/>
                <a:gd name="T20" fmla="*/ 1 w 60"/>
                <a:gd name="T21" fmla="*/ 1 h 59"/>
                <a:gd name="T22" fmla="*/ 1 w 60"/>
                <a:gd name="T23" fmla="*/ 1 h 59"/>
                <a:gd name="T24" fmla="*/ 0 w 60"/>
                <a:gd name="T25" fmla="*/ 1 h 59"/>
                <a:gd name="T26" fmla="*/ 1 w 60"/>
                <a:gd name="T27" fmla="*/ 1 h 59"/>
                <a:gd name="T28" fmla="*/ 1 w 60"/>
                <a:gd name="T29" fmla="*/ 1 h 59"/>
                <a:gd name="T30" fmla="*/ 1 w 60"/>
                <a:gd name="T31" fmla="*/ 1 h 59"/>
                <a:gd name="T32" fmla="*/ 1 w 60"/>
                <a:gd name="T33" fmla="*/ 1 h 59"/>
                <a:gd name="T34" fmla="*/ 1 w 60"/>
                <a:gd name="T35" fmla="*/ 1 h 59"/>
                <a:gd name="T36" fmla="*/ 1 w 60"/>
                <a:gd name="T37" fmla="*/ 1 h 59"/>
                <a:gd name="T38" fmla="*/ 1 w 60"/>
                <a:gd name="T39" fmla="*/ 1 h 59"/>
                <a:gd name="T40" fmla="*/ 1 w 60"/>
                <a:gd name="T41" fmla="*/ 1 h 59"/>
                <a:gd name="T42" fmla="*/ 1 w 60"/>
                <a:gd name="T43" fmla="*/ 1 h 59"/>
                <a:gd name="T44" fmla="*/ 1 w 60"/>
                <a:gd name="T45" fmla="*/ 1 h 59"/>
                <a:gd name="T46" fmla="*/ 1 w 60"/>
                <a:gd name="T47" fmla="*/ 1 h 59"/>
                <a:gd name="T48" fmla="*/ 1 w 60"/>
                <a:gd name="T49" fmla="*/ 1 h 59"/>
                <a:gd name="T50" fmla="*/ 1 w 60"/>
                <a:gd name="T51" fmla="*/ 1 h 59"/>
                <a:gd name="T52" fmla="*/ 1 w 60"/>
                <a:gd name="T53" fmla="*/ 1 h 59"/>
                <a:gd name="T54" fmla="*/ 1 w 60"/>
                <a:gd name="T55" fmla="*/ 1 h 59"/>
                <a:gd name="T56" fmla="*/ 1 w 60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59">
                  <a:moveTo>
                    <a:pt x="60" y="29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5" y="13"/>
                  </a:lnTo>
                  <a:lnTo>
                    <a:pt x="51" y="9"/>
                  </a:lnTo>
                  <a:lnTo>
                    <a:pt x="47" y="5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10" y="9"/>
                  </a:lnTo>
                  <a:lnTo>
                    <a:pt x="3" y="18"/>
                  </a:lnTo>
                  <a:lnTo>
                    <a:pt x="0" y="29"/>
                  </a:lnTo>
                  <a:lnTo>
                    <a:pt x="2" y="35"/>
                  </a:lnTo>
                  <a:lnTo>
                    <a:pt x="3" y="41"/>
                  </a:lnTo>
                  <a:lnTo>
                    <a:pt x="6" y="46"/>
                  </a:lnTo>
                  <a:lnTo>
                    <a:pt x="10" y="50"/>
                  </a:lnTo>
                  <a:lnTo>
                    <a:pt x="14" y="54"/>
                  </a:lnTo>
                  <a:lnTo>
                    <a:pt x="19" y="57"/>
                  </a:lnTo>
                  <a:lnTo>
                    <a:pt x="25" y="58"/>
                  </a:lnTo>
                  <a:lnTo>
                    <a:pt x="30" y="59"/>
                  </a:lnTo>
                  <a:lnTo>
                    <a:pt x="36" y="58"/>
                  </a:lnTo>
                  <a:lnTo>
                    <a:pt x="42" y="57"/>
                  </a:lnTo>
                  <a:lnTo>
                    <a:pt x="47" y="54"/>
                  </a:lnTo>
                  <a:lnTo>
                    <a:pt x="51" y="50"/>
                  </a:lnTo>
                  <a:lnTo>
                    <a:pt x="55" y="46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29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72" name="Freeform 83"/>
            <p:cNvSpPr>
              <a:spLocks/>
            </p:cNvSpPr>
            <p:nvPr/>
          </p:nvSpPr>
          <p:spPr bwMode="auto">
            <a:xfrm>
              <a:off x="2601" y="1702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1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4" y="24"/>
                  </a:lnTo>
                  <a:lnTo>
                    <a:pt x="2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2" y="10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11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6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73" name="Freeform 84"/>
            <p:cNvSpPr>
              <a:spLocks/>
            </p:cNvSpPr>
            <p:nvPr/>
          </p:nvSpPr>
          <p:spPr bwMode="auto">
            <a:xfrm>
              <a:off x="2352" y="1812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0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5"/>
                  </a:lnTo>
                  <a:lnTo>
                    <a:pt x="57" y="19"/>
                  </a:lnTo>
                  <a:lnTo>
                    <a:pt x="54" y="14"/>
                  </a:lnTo>
                  <a:lnTo>
                    <a:pt x="51" y="10"/>
                  </a:lnTo>
                  <a:lnTo>
                    <a:pt x="46" y="6"/>
                  </a:lnTo>
                  <a:lnTo>
                    <a:pt x="41" y="3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8" y="10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2" y="42"/>
                  </a:lnTo>
                  <a:lnTo>
                    <a:pt x="4" y="46"/>
                  </a:lnTo>
                  <a:lnTo>
                    <a:pt x="8" y="51"/>
                  </a:lnTo>
                  <a:lnTo>
                    <a:pt x="13" y="54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1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7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74" name="Freeform 85"/>
            <p:cNvSpPr>
              <a:spLocks/>
            </p:cNvSpPr>
            <p:nvPr/>
          </p:nvSpPr>
          <p:spPr bwMode="auto">
            <a:xfrm>
              <a:off x="2359" y="1819"/>
              <a:ext cx="15" cy="15"/>
            </a:xfrm>
            <a:custGeom>
              <a:avLst/>
              <a:gdLst>
                <a:gd name="T0" fmla="*/ 1 w 29"/>
                <a:gd name="T1" fmla="*/ 1 h 30"/>
                <a:gd name="T2" fmla="*/ 1 w 29"/>
                <a:gd name="T3" fmla="*/ 1 h 30"/>
                <a:gd name="T4" fmla="*/ 1 w 29"/>
                <a:gd name="T5" fmla="*/ 1 h 30"/>
                <a:gd name="T6" fmla="*/ 1 w 29"/>
                <a:gd name="T7" fmla="*/ 1 h 30"/>
                <a:gd name="T8" fmla="*/ 1 w 29"/>
                <a:gd name="T9" fmla="*/ 1 h 30"/>
                <a:gd name="T10" fmla="*/ 1 w 29"/>
                <a:gd name="T11" fmla="*/ 1 h 30"/>
                <a:gd name="T12" fmla="*/ 1 w 29"/>
                <a:gd name="T13" fmla="*/ 1 h 30"/>
                <a:gd name="T14" fmla="*/ 0 w 29"/>
                <a:gd name="T15" fmla="*/ 1 h 30"/>
                <a:gd name="T16" fmla="*/ 0 w 29"/>
                <a:gd name="T17" fmla="*/ 1 h 30"/>
                <a:gd name="T18" fmla="*/ 0 w 29"/>
                <a:gd name="T19" fmla="*/ 1 h 30"/>
                <a:gd name="T20" fmla="*/ 1 w 29"/>
                <a:gd name="T21" fmla="*/ 1 h 30"/>
                <a:gd name="T22" fmla="*/ 1 w 29"/>
                <a:gd name="T23" fmla="*/ 1 h 30"/>
                <a:gd name="T24" fmla="*/ 1 w 29"/>
                <a:gd name="T25" fmla="*/ 1 h 30"/>
                <a:gd name="T26" fmla="*/ 1 w 29"/>
                <a:gd name="T27" fmla="*/ 1 h 30"/>
                <a:gd name="T28" fmla="*/ 1 w 29"/>
                <a:gd name="T29" fmla="*/ 1 h 30"/>
                <a:gd name="T30" fmla="*/ 1 w 29"/>
                <a:gd name="T31" fmla="*/ 0 h 30"/>
                <a:gd name="T32" fmla="*/ 1 w 29"/>
                <a:gd name="T33" fmla="*/ 0 h 30"/>
                <a:gd name="T34" fmla="*/ 1 w 29"/>
                <a:gd name="T35" fmla="*/ 0 h 30"/>
                <a:gd name="T36" fmla="*/ 1 w 29"/>
                <a:gd name="T37" fmla="*/ 1 h 30"/>
                <a:gd name="T38" fmla="*/ 1 w 29"/>
                <a:gd name="T39" fmla="*/ 1 h 30"/>
                <a:gd name="T40" fmla="*/ 1 w 29"/>
                <a:gd name="T41" fmla="*/ 1 h 30"/>
                <a:gd name="T42" fmla="*/ 1 w 29"/>
                <a:gd name="T43" fmla="*/ 1 h 30"/>
                <a:gd name="T44" fmla="*/ 1 w 29"/>
                <a:gd name="T45" fmla="*/ 1 h 30"/>
                <a:gd name="T46" fmla="*/ 1 w 29"/>
                <a:gd name="T47" fmla="*/ 1 h 30"/>
                <a:gd name="T48" fmla="*/ 1 w 29"/>
                <a:gd name="T49" fmla="*/ 1 h 30"/>
                <a:gd name="T50" fmla="*/ 1 w 29"/>
                <a:gd name="T51" fmla="*/ 1 h 30"/>
                <a:gd name="T52" fmla="*/ 1 w 29"/>
                <a:gd name="T53" fmla="*/ 1 h 30"/>
                <a:gd name="T54" fmla="*/ 1 w 29"/>
                <a:gd name="T55" fmla="*/ 1 h 30"/>
                <a:gd name="T56" fmla="*/ 1 w 29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29" h="30">
                  <a:moveTo>
                    <a:pt x="15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4" y="26"/>
                  </a:lnTo>
                  <a:lnTo>
                    <a:pt x="2" y="23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1" y="10"/>
                  </a:lnTo>
                  <a:lnTo>
                    <a:pt x="2" y="7"/>
                  </a:lnTo>
                  <a:lnTo>
                    <a:pt x="4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8" y="10"/>
                  </a:lnTo>
                  <a:lnTo>
                    <a:pt x="29" y="13"/>
                  </a:lnTo>
                  <a:lnTo>
                    <a:pt x="29" y="15"/>
                  </a:lnTo>
                  <a:lnTo>
                    <a:pt x="28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75" name="Freeform 86"/>
            <p:cNvSpPr>
              <a:spLocks/>
            </p:cNvSpPr>
            <p:nvPr/>
          </p:nvSpPr>
          <p:spPr bwMode="auto">
            <a:xfrm>
              <a:off x="2336" y="1607"/>
              <a:ext cx="30" cy="29"/>
            </a:xfrm>
            <a:custGeom>
              <a:avLst/>
              <a:gdLst>
                <a:gd name="T0" fmla="*/ 1 w 60"/>
                <a:gd name="T1" fmla="*/ 0 h 59"/>
                <a:gd name="T2" fmla="*/ 1 w 60"/>
                <a:gd name="T3" fmla="*/ 0 h 59"/>
                <a:gd name="T4" fmla="*/ 1 w 60"/>
                <a:gd name="T5" fmla="*/ 0 h 59"/>
                <a:gd name="T6" fmla="*/ 1 w 60"/>
                <a:gd name="T7" fmla="*/ 0 h 59"/>
                <a:gd name="T8" fmla="*/ 1 w 60"/>
                <a:gd name="T9" fmla="*/ 0 h 59"/>
                <a:gd name="T10" fmla="*/ 1 w 60"/>
                <a:gd name="T11" fmla="*/ 0 h 59"/>
                <a:gd name="T12" fmla="*/ 1 w 60"/>
                <a:gd name="T13" fmla="*/ 0 h 59"/>
                <a:gd name="T14" fmla="*/ 1 w 60"/>
                <a:gd name="T15" fmla="*/ 0 h 59"/>
                <a:gd name="T16" fmla="*/ 1 w 60"/>
                <a:gd name="T17" fmla="*/ 0 h 59"/>
                <a:gd name="T18" fmla="*/ 1 w 60"/>
                <a:gd name="T19" fmla="*/ 0 h 59"/>
                <a:gd name="T20" fmla="*/ 1 w 60"/>
                <a:gd name="T21" fmla="*/ 0 h 59"/>
                <a:gd name="T22" fmla="*/ 1 w 60"/>
                <a:gd name="T23" fmla="*/ 0 h 59"/>
                <a:gd name="T24" fmla="*/ 0 w 60"/>
                <a:gd name="T25" fmla="*/ 0 h 59"/>
                <a:gd name="T26" fmla="*/ 1 w 60"/>
                <a:gd name="T27" fmla="*/ 0 h 59"/>
                <a:gd name="T28" fmla="*/ 1 w 60"/>
                <a:gd name="T29" fmla="*/ 0 h 59"/>
                <a:gd name="T30" fmla="*/ 1 w 60"/>
                <a:gd name="T31" fmla="*/ 0 h 59"/>
                <a:gd name="T32" fmla="*/ 1 w 60"/>
                <a:gd name="T33" fmla="*/ 0 h 59"/>
                <a:gd name="T34" fmla="*/ 1 w 60"/>
                <a:gd name="T35" fmla="*/ 0 h 59"/>
                <a:gd name="T36" fmla="*/ 1 w 60"/>
                <a:gd name="T37" fmla="*/ 0 h 59"/>
                <a:gd name="T38" fmla="*/ 1 w 60"/>
                <a:gd name="T39" fmla="*/ 0 h 59"/>
                <a:gd name="T40" fmla="*/ 1 w 60"/>
                <a:gd name="T41" fmla="*/ 0 h 59"/>
                <a:gd name="T42" fmla="*/ 1 w 60"/>
                <a:gd name="T43" fmla="*/ 0 h 59"/>
                <a:gd name="T44" fmla="*/ 1 w 60"/>
                <a:gd name="T45" fmla="*/ 0 h 59"/>
                <a:gd name="T46" fmla="*/ 1 w 60"/>
                <a:gd name="T47" fmla="*/ 0 h 59"/>
                <a:gd name="T48" fmla="*/ 1 w 60"/>
                <a:gd name="T49" fmla="*/ 0 h 59"/>
                <a:gd name="T50" fmla="*/ 1 w 60"/>
                <a:gd name="T51" fmla="*/ 0 h 59"/>
                <a:gd name="T52" fmla="*/ 1 w 60"/>
                <a:gd name="T53" fmla="*/ 0 h 59"/>
                <a:gd name="T54" fmla="*/ 1 w 60"/>
                <a:gd name="T55" fmla="*/ 0 h 59"/>
                <a:gd name="T56" fmla="*/ 1 w 60"/>
                <a:gd name="T57" fmla="*/ 0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59">
                  <a:moveTo>
                    <a:pt x="60" y="30"/>
                  </a:moveTo>
                  <a:lnTo>
                    <a:pt x="58" y="24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8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1"/>
                  </a:lnTo>
                  <a:lnTo>
                    <a:pt x="5" y="46"/>
                  </a:lnTo>
                  <a:lnTo>
                    <a:pt x="9" y="51"/>
                  </a:lnTo>
                  <a:lnTo>
                    <a:pt x="13" y="54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5" y="59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0" y="51"/>
                  </a:lnTo>
                  <a:lnTo>
                    <a:pt x="54" y="46"/>
                  </a:lnTo>
                  <a:lnTo>
                    <a:pt x="57" y="41"/>
                  </a:lnTo>
                  <a:lnTo>
                    <a:pt x="58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76" name="Freeform 87"/>
            <p:cNvSpPr>
              <a:spLocks/>
            </p:cNvSpPr>
            <p:nvPr/>
          </p:nvSpPr>
          <p:spPr bwMode="auto">
            <a:xfrm>
              <a:off x="2343" y="1614"/>
              <a:ext cx="15" cy="15"/>
            </a:xfrm>
            <a:custGeom>
              <a:avLst/>
              <a:gdLst>
                <a:gd name="T0" fmla="*/ 1 w 30"/>
                <a:gd name="T1" fmla="*/ 1 h 29"/>
                <a:gd name="T2" fmla="*/ 1 w 30"/>
                <a:gd name="T3" fmla="*/ 1 h 29"/>
                <a:gd name="T4" fmla="*/ 1 w 30"/>
                <a:gd name="T5" fmla="*/ 1 h 29"/>
                <a:gd name="T6" fmla="*/ 1 w 30"/>
                <a:gd name="T7" fmla="*/ 1 h 29"/>
                <a:gd name="T8" fmla="*/ 1 w 30"/>
                <a:gd name="T9" fmla="*/ 1 h 29"/>
                <a:gd name="T10" fmla="*/ 1 w 30"/>
                <a:gd name="T11" fmla="*/ 1 h 29"/>
                <a:gd name="T12" fmla="*/ 1 w 30"/>
                <a:gd name="T13" fmla="*/ 1 h 29"/>
                <a:gd name="T14" fmla="*/ 0 w 30"/>
                <a:gd name="T15" fmla="*/ 1 h 29"/>
                <a:gd name="T16" fmla="*/ 0 w 30"/>
                <a:gd name="T17" fmla="*/ 1 h 29"/>
                <a:gd name="T18" fmla="*/ 0 w 30"/>
                <a:gd name="T19" fmla="*/ 1 h 29"/>
                <a:gd name="T20" fmla="*/ 1 w 30"/>
                <a:gd name="T21" fmla="*/ 1 h 29"/>
                <a:gd name="T22" fmla="*/ 1 w 30"/>
                <a:gd name="T23" fmla="*/ 1 h 29"/>
                <a:gd name="T24" fmla="*/ 1 w 30"/>
                <a:gd name="T25" fmla="*/ 1 h 29"/>
                <a:gd name="T26" fmla="*/ 1 w 30"/>
                <a:gd name="T27" fmla="*/ 1 h 29"/>
                <a:gd name="T28" fmla="*/ 1 w 30"/>
                <a:gd name="T29" fmla="*/ 1 h 29"/>
                <a:gd name="T30" fmla="*/ 1 w 30"/>
                <a:gd name="T31" fmla="*/ 0 h 29"/>
                <a:gd name="T32" fmla="*/ 1 w 30"/>
                <a:gd name="T33" fmla="*/ 0 h 29"/>
                <a:gd name="T34" fmla="*/ 1 w 30"/>
                <a:gd name="T35" fmla="*/ 0 h 29"/>
                <a:gd name="T36" fmla="*/ 1 w 30"/>
                <a:gd name="T37" fmla="*/ 1 h 29"/>
                <a:gd name="T38" fmla="*/ 1 w 30"/>
                <a:gd name="T39" fmla="*/ 1 h 29"/>
                <a:gd name="T40" fmla="*/ 1 w 30"/>
                <a:gd name="T41" fmla="*/ 1 h 29"/>
                <a:gd name="T42" fmla="*/ 1 w 30"/>
                <a:gd name="T43" fmla="*/ 1 h 29"/>
                <a:gd name="T44" fmla="*/ 1 w 30"/>
                <a:gd name="T45" fmla="*/ 1 h 29"/>
                <a:gd name="T46" fmla="*/ 1 w 30"/>
                <a:gd name="T47" fmla="*/ 1 h 29"/>
                <a:gd name="T48" fmla="*/ 1 w 30"/>
                <a:gd name="T49" fmla="*/ 1 h 29"/>
                <a:gd name="T50" fmla="*/ 1 w 30"/>
                <a:gd name="T51" fmla="*/ 1 h 29"/>
                <a:gd name="T52" fmla="*/ 1 w 30"/>
                <a:gd name="T53" fmla="*/ 1 h 29"/>
                <a:gd name="T54" fmla="*/ 1 w 30"/>
                <a:gd name="T55" fmla="*/ 1 h 29"/>
                <a:gd name="T56" fmla="*/ 1 w 30"/>
                <a:gd name="T57" fmla="*/ 1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29">
                  <a:moveTo>
                    <a:pt x="15" y="29"/>
                  </a:moveTo>
                  <a:lnTo>
                    <a:pt x="11" y="29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6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8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8" y="21"/>
                  </a:lnTo>
                  <a:lnTo>
                    <a:pt x="25" y="26"/>
                  </a:lnTo>
                  <a:lnTo>
                    <a:pt x="20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77" name="Freeform 88"/>
            <p:cNvSpPr>
              <a:spLocks/>
            </p:cNvSpPr>
            <p:nvPr/>
          </p:nvSpPr>
          <p:spPr bwMode="auto">
            <a:xfrm>
              <a:off x="2456" y="1929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0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9"/>
                  </a:lnTo>
                  <a:lnTo>
                    <a:pt x="55" y="13"/>
                  </a:lnTo>
                  <a:lnTo>
                    <a:pt x="52" y="8"/>
                  </a:lnTo>
                  <a:lnTo>
                    <a:pt x="47" y="5"/>
                  </a:lnTo>
                  <a:lnTo>
                    <a:pt x="42" y="3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6" y="46"/>
                  </a:lnTo>
                  <a:lnTo>
                    <a:pt x="9" y="51"/>
                  </a:lnTo>
                  <a:lnTo>
                    <a:pt x="14" y="54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7" y="54"/>
                  </a:lnTo>
                  <a:lnTo>
                    <a:pt x="52" y="51"/>
                  </a:lnTo>
                  <a:lnTo>
                    <a:pt x="55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78" name="Freeform 89"/>
            <p:cNvSpPr>
              <a:spLocks/>
            </p:cNvSpPr>
            <p:nvPr/>
          </p:nvSpPr>
          <p:spPr bwMode="auto">
            <a:xfrm>
              <a:off x="2463" y="1937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1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4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11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6" y="5"/>
                  </a:lnTo>
                  <a:lnTo>
                    <a:pt x="28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79" name="Freeform 90"/>
            <p:cNvSpPr>
              <a:spLocks/>
            </p:cNvSpPr>
            <p:nvPr/>
          </p:nvSpPr>
          <p:spPr bwMode="auto">
            <a:xfrm>
              <a:off x="2357" y="1988"/>
              <a:ext cx="30" cy="29"/>
            </a:xfrm>
            <a:custGeom>
              <a:avLst/>
              <a:gdLst>
                <a:gd name="T0" fmla="*/ 1 w 60"/>
                <a:gd name="T1" fmla="*/ 0 h 59"/>
                <a:gd name="T2" fmla="*/ 1 w 60"/>
                <a:gd name="T3" fmla="*/ 0 h 59"/>
                <a:gd name="T4" fmla="*/ 1 w 60"/>
                <a:gd name="T5" fmla="*/ 0 h 59"/>
                <a:gd name="T6" fmla="*/ 1 w 60"/>
                <a:gd name="T7" fmla="*/ 0 h 59"/>
                <a:gd name="T8" fmla="*/ 1 w 60"/>
                <a:gd name="T9" fmla="*/ 0 h 59"/>
                <a:gd name="T10" fmla="*/ 1 w 60"/>
                <a:gd name="T11" fmla="*/ 0 h 59"/>
                <a:gd name="T12" fmla="*/ 1 w 60"/>
                <a:gd name="T13" fmla="*/ 0 h 59"/>
                <a:gd name="T14" fmla="*/ 1 w 60"/>
                <a:gd name="T15" fmla="*/ 0 h 59"/>
                <a:gd name="T16" fmla="*/ 1 w 60"/>
                <a:gd name="T17" fmla="*/ 0 h 59"/>
                <a:gd name="T18" fmla="*/ 1 w 60"/>
                <a:gd name="T19" fmla="*/ 0 h 59"/>
                <a:gd name="T20" fmla="*/ 1 w 60"/>
                <a:gd name="T21" fmla="*/ 0 h 59"/>
                <a:gd name="T22" fmla="*/ 1 w 60"/>
                <a:gd name="T23" fmla="*/ 0 h 59"/>
                <a:gd name="T24" fmla="*/ 0 w 60"/>
                <a:gd name="T25" fmla="*/ 0 h 59"/>
                <a:gd name="T26" fmla="*/ 1 w 60"/>
                <a:gd name="T27" fmla="*/ 0 h 59"/>
                <a:gd name="T28" fmla="*/ 1 w 60"/>
                <a:gd name="T29" fmla="*/ 0 h 59"/>
                <a:gd name="T30" fmla="*/ 1 w 60"/>
                <a:gd name="T31" fmla="*/ 0 h 59"/>
                <a:gd name="T32" fmla="*/ 1 w 60"/>
                <a:gd name="T33" fmla="*/ 0 h 59"/>
                <a:gd name="T34" fmla="*/ 1 w 60"/>
                <a:gd name="T35" fmla="*/ 0 h 59"/>
                <a:gd name="T36" fmla="*/ 1 w 60"/>
                <a:gd name="T37" fmla="*/ 0 h 59"/>
                <a:gd name="T38" fmla="*/ 1 w 60"/>
                <a:gd name="T39" fmla="*/ 0 h 59"/>
                <a:gd name="T40" fmla="*/ 1 w 60"/>
                <a:gd name="T41" fmla="*/ 0 h 59"/>
                <a:gd name="T42" fmla="*/ 1 w 60"/>
                <a:gd name="T43" fmla="*/ 0 h 59"/>
                <a:gd name="T44" fmla="*/ 1 w 60"/>
                <a:gd name="T45" fmla="*/ 0 h 59"/>
                <a:gd name="T46" fmla="*/ 1 w 60"/>
                <a:gd name="T47" fmla="*/ 0 h 59"/>
                <a:gd name="T48" fmla="*/ 1 w 60"/>
                <a:gd name="T49" fmla="*/ 0 h 59"/>
                <a:gd name="T50" fmla="*/ 1 w 60"/>
                <a:gd name="T51" fmla="*/ 0 h 59"/>
                <a:gd name="T52" fmla="*/ 1 w 60"/>
                <a:gd name="T53" fmla="*/ 0 h 59"/>
                <a:gd name="T54" fmla="*/ 1 w 60"/>
                <a:gd name="T55" fmla="*/ 0 h 59"/>
                <a:gd name="T56" fmla="*/ 1 w 60"/>
                <a:gd name="T57" fmla="*/ 0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59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2"/>
                  </a:lnTo>
                  <a:lnTo>
                    <a:pt x="51" y="8"/>
                  </a:lnTo>
                  <a:lnTo>
                    <a:pt x="46" y="4"/>
                  </a:lnTo>
                  <a:lnTo>
                    <a:pt x="42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8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3" y="40"/>
                  </a:lnTo>
                  <a:lnTo>
                    <a:pt x="6" y="46"/>
                  </a:lnTo>
                  <a:lnTo>
                    <a:pt x="9" y="50"/>
                  </a:lnTo>
                  <a:lnTo>
                    <a:pt x="14" y="54"/>
                  </a:lnTo>
                  <a:lnTo>
                    <a:pt x="19" y="56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6" y="59"/>
                  </a:lnTo>
                  <a:lnTo>
                    <a:pt x="42" y="56"/>
                  </a:lnTo>
                  <a:lnTo>
                    <a:pt x="46" y="54"/>
                  </a:lnTo>
                  <a:lnTo>
                    <a:pt x="51" y="50"/>
                  </a:lnTo>
                  <a:lnTo>
                    <a:pt x="54" y="46"/>
                  </a:lnTo>
                  <a:lnTo>
                    <a:pt x="58" y="40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80" name="Freeform 91"/>
            <p:cNvSpPr>
              <a:spLocks/>
            </p:cNvSpPr>
            <p:nvPr/>
          </p:nvSpPr>
          <p:spPr bwMode="auto">
            <a:xfrm>
              <a:off x="2365" y="1995"/>
              <a:ext cx="15" cy="15"/>
            </a:xfrm>
            <a:custGeom>
              <a:avLst/>
              <a:gdLst>
                <a:gd name="T0" fmla="*/ 1 w 30"/>
                <a:gd name="T1" fmla="*/ 1 h 29"/>
                <a:gd name="T2" fmla="*/ 1 w 30"/>
                <a:gd name="T3" fmla="*/ 1 h 29"/>
                <a:gd name="T4" fmla="*/ 1 w 30"/>
                <a:gd name="T5" fmla="*/ 1 h 29"/>
                <a:gd name="T6" fmla="*/ 1 w 30"/>
                <a:gd name="T7" fmla="*/ 1 h 29"/>
                <a:gd name="T8" fmla="*/ 1 w 30"/>
                <a:gd name="T9" fmla="*/ 1 h 29"/>
                <a:gd name="T10" fmla="*/ 1 w 30"/>
                <a:gd name="T11" fmla="*/ 1 h 29"/>
                <a:gd name="T12" fmla="*/ 1 w 30"/>
                <a:gd name="T13" fmla="*/ 1 h 29"/>
                <a:gd name="T14" fmla="*/ 0 w 30"/>
                <a:gd name="T15" fmla="*/ 1 h 29"/>
                <a:gd name="T16" fmla="*/ 0 w 30"/>
                <a:gd name="T17" fmla="*/ 1 h 29"/>
                <a:gd name="T18" fmla="*/ 0 w 30"/>
                <a:gd name="T19" fmla="*/ 1 h 29"/>
                <a:gd name="T20" fmla="*/ 1 w 30"/>
                <a:gd name="T21" fmla="*/ 1 h 29"/>
                <a:gd name="T22" fmla="*/ 1 w 30"/>
                <a:gd name="T23" fmla="*/ 1 h 29"/>
                <a:gd name="T24" fmla="*/ 1 w 30"/>
                <a:gd name="T25" fmla="*/ 1 h 29"/>
                <a:gd name="T26" fmla="*/ 1 w 30"/>
                <a:gd name="T27" fmla="*/ 1 h 29"/>
                <a:gd name="T28" fmla="*/ 1 w 30"/>
                <a:gd name="T29" fmla="*/ 1 h 29"/>
                <a:gd name="T30" fmla="*/ 1 w 30"/>
                <a:gd name="T31" fmla="*/ 0 h 29"/>
                <a:gd name="T32" fmla="*/ 1 w 30"/>
                <a:gd name="T33" fmla="*/ 0 h 29"/>
                <a:gd name="T34" fmla="*/ 1 w 30"/>
                <a:gd name="T35" fmla="*/ 0 h 29"/>
                <a:gd name="T36" fmla="*/ 1 w 30"/>
                <a:gd name="T37" fmla="*/ 1 h 29"/>
                <a:gd name="T38" fmla="*/ 1 w 30"/>
                <a:gd name="T39" fmla="*/ 1 h 29"/>
                <a:gd name="T40" fmla="*/ 1 w 30"/>
                <a:gd name="T41" fmla="*/ 1 h 29"/>
                <a:gd name="T42" fmla="*/ 1 w 30"/>
                <a:gd name="T43" fmla="*/ 1 h 29"/>
                <a:gd name="T44" fmla="*/ 1 w 30"/>
                <a:gd name="T45" fmla="*/ 1 h 29"/>
                <a:gd name="T46" fmla="*/ 1 w 30"/>
                <a:gd name="T47" fmla="*/ 1 h 29"/>
                <a:gd name="T48" fmla="*/ 1 w 30"/>
                <a:gd name="T49" fmla="*/ 1 h 29"/>
                <a:gd name="T50" fmla="*/ 1 w 30"/>
                <a:gd name="T51" fmla="*/ 1 h 29"/>
                <a:gd name="T52" fmla="*/ 1 w 30"/>
                <a:gd name="T53" fmla="*/ 1 h 29"/>
                <a:gd name="T54" fmla="*/ 1 w 30"/>
                <a:gd name="T55" fmla="*/ 1 h 29"/>
                <a:gd name="T56" fmla="*/ 1 w 30"/>
                <a:gd name="T57" fmla="*/ 1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29">
                  <a:moveTo>
                    <a:pt x="15" y="29"/>
                  </a:moveTo>
                  <a:lnTo>
                    <a:pt x="13" y="29"/>
                  </a:lnTo>
                  <a:lnTo>
                    <a:pt x="9" y="27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3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3" y="6"/>
                  </a:lnTo>
                  <a:lnTo>
                    <a:pt x="5" y="3"/>
                  </a:lnTo>
                  <a:lnTo>
                    <a:pt x="7" y="2"/>
                  </a:lnTo>
                  <a:lnTo>
                    <a:pt x="9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3"/>
                  </a:lnTo>
                  <a:lnTo>
                    <a:pt x="27" y="6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6" y="25"/>
                  </a:lnTo>
                  <a:lnTo>
                    <a:pt x="21" y="27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81" name="Freeform 92"/>
            <p:cNvSpPr>
              <a:spLocks/>
            </p:cNvSpPr>
            <p:nvPr/>
          </p:nvSpPr>
          <p:spPr bwMode="auto">
            <a:xfrm>
              <a:off x="2658" y="2044"/>
              <a:ext cx="30" cy="30"/>
            </a:xfrm>
            <a:custGeom>
              <a:avLst/>
              <a:gdLst>
                <a:gd name="T0" fmla="*/ 1 w 59"/>
                <a:gd name="T1" fmla="*/ 1 h 60"/>
                <a:gd name="T2" fmla="*/ 1 w 59"/>
                <a:gd name="T3" fmla="*/ 1 h 60"/>
                <a:gd name="T4" fmla="*/ 1 w 59"/>
                <a:gd name="T5" fmla="*/ 1 h 60"/>
                <a:gd name="T6" fmla="*/ 1 w 59"/>
                <a:gd name="T7" fmla="*/ 1 h 60"/>
                <a:gd name="T8" fmla="*/ 1 w 59"/>
                <a:gd name="T9" fmla="*/ 1 h 60"/>
                <a:gd name="T10" fmla="*/ 1 w 59"/>
                <a:gd name="T11" fmla="*/ 1 h 60"/>
                <a:gd name="T12" fmla="*/ 1 w 59"/>
                <a:gd name="T13" fmla="*/ 1 h 60"/>
                <a:gd name="T14" fmla="*/ 1 w 59"/>
                <a:gd name="T15" fmla="*/ 1 h 60"/>
                <a:gd name="T16" fmla="*/ 1 w 59"/>
                <a:gd name="T17" fmla="*/ 0 h 60"/>
                <a:gd name="T18" fmla="*/ 1 w 59"/>
                <a:gd name="T19" fmla="*/ 1 h 60"/>
                <a:gd name="T20" fmla="*/ 1 w 59"/>
                <a:gd name="T21" fmla="*/ 1 h 60"/>
                <a:gd name="T22" fmla="*/ 1 w 59"/>
                <a:gd name="T23" fmla="*/ 1 h 60"/>
                <a:gd name="T24" fmla="*/ 0 w 59"/>
                <a:gd name="T25" fmla="*/ 1 h 60"/>
                <a:gd name="T26" fmla="*/ 1 w 59"/>
                <a:gd name="T27" fmla="*/ 1 h 60"/>
                <a:gd name="T28" fmla="*/ 1 w 59"/>
                <a:gd name="T29" fmla="*/ 1 h 60"/>
                <a:gd name="T30" fmla="*/ 1 w 59"/>
                <a:gd name="T31" fmla="*/ 1 h 60"/>
                <a:gd name="T32" fmla="*/ 1 w 59"/>
                <a:gd name="T33" fmla="*/ 1 h 60"/>
                <a:gd name="T34" fmla="*/ 1 w 59"/>
                <a:gd name="T35" fmla="*/ 1 h 60"/>
                <a:gd name="T36" fmla="*/ 1 w 59"/>
                <a:gd name="T37" fmla="*/ 1 h 60"/>
                <a:gd name="T38" fmla="*/ 1 w 59"/>
                <a:gd name="T39" fmla="*/ 1 h 60"/>
                <a:gd name="T40" fmla="*/ 1 w 59"/>
                <a:gd name="T41" fmla="*/ 1 h 60"/>
                <a:gd name="T42" fmla="*/ 1 w 59"/>
                <a:gd name="T43" fmla="*/ 1 h 60"/>
                <a:gd name="T44" fmla="*/ 1 w 59"/>
                <a:gd name="T45" fmla="*/ 1 h 60"/>
                <a:gd name="T46" fmla="*/ 1 w 59"/>
                <a:gd name="T47" fmla="*/ 1 h 60"/>
                <a:gd name="T48" fmla="*/ 1 w 59"/>
                <a:gd name="T49" fmla="*/ 1 h 60"/>
                <a:gd name="T50" fmla="*/ 1 w 59"/>
                <a:gd name="T51" fmla="*/ 1 h 60"/>
                <a:gd name="T52" fmla="*/ 1 w 59"/>
                <a:gd name="T53" fmla="*/ 1 h 60"/>
                <a:gd name="T54" fmla="*/ 1 w 59"/>
                <a:gd name="T55" fmla="*/ 1 h 60"/>
                <a:gd name="T56" fmla="*/ 1 w 59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9" h="60">
                  <a:moveTo>
                    <a:pt x="59" y="30"/>
                  </a:moveTo>
                  <a:lnTo>
                    <a:pt x="58" y="25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5" y="2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9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7"/>
                  </a:lnTo>
                  <a:lnTo>
                    <a:pt x="9" y="51"/>
                  </a:lnTo>
                  <a:lnTo>
                    <a:pt x="13" y="55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5" y="59"/>
                  </a:lnTo>
                  <a:lnTo>
                    <a:pt x="41" y="58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2"/>
                  </a:lnTo>
                  <a:lnTo>
                    <a:pt x="58" y="36"/>
                  </a:lnTo>
                  <a:lnTo>
                    <a:pt x="59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82" name="Freeform 93"/>
            <p:cNvSpPr>
              <a:spLocks/>
            </p:cNvSpPr>
            <p:nvPr/>
          </p:nvSpPr>
          <p:spPr bwMode="auto">
            <a:xfrm>
              <a:off x="2666" y="2051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6" y="27"/>
                  </a:lnTo>
                  <a:lnTo>
                    <a:pt x="4" y="26"/>
                  </a:lnTo>
                  <a:lnTo>
                    <a:pt x="3" y="24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3" y="7"/>
                  </a:lnTo>
                  <a:lnTo>
                    <a:pt x="4" y="5"/>
                  </a:lnTo>
                  <a:lnTo>
                    <a:pt x="6" y="3"/>
                  </a:lnTo>
                  <a:lnTo>
                    <a:pt x="9" y="2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0" y="2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8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8" y="21"/>
                  </a:lnTo>
                  <a:lnTo>
                    <a:pt x="25" y="26"/>
                  </a:lnTo>
                  <a:lnTo>
                    <a:pt x="20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83" name="Freeform 94"/>
            <p:cNvSpPr>
              <a:spLocks/>
            </p:cNvSpPr>
            <p:nvPr/>
          </p:nvSpPr>
          <p:spPr bwMode="auto">
            <a:xfrm>
              <a:off x="2674" y="1787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4"/>
                  </a:lnTo>
                  <a:lnTo>
                    <a:pt x="51" y="9"/>
                  </a:lnTo>
                  <a:lnTo>
                    <a:pt x="46" y="6"/>
                  </a:lnTo>
                  <a:lnTo>
                    <a:pt x="41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2"/>
                  </a:lnTo>
                  <a:lnTo>
                    <a:pt x="14" y="55"/>
                  </a:lnTo>
                  <a:lnTo>
                    <a:pt x="18" y="58"/>
                  </a:lnTo>
                  <a:lnTo>
                    <a:pt x="24" y="60"/>
                  </a:lnTo>
                  <a:lnTo>
                    <a:pt x="30" y="60"/>
                  </a:lnTo>
                  <a:lnTo>
                    <a:pt x="36" y="60"/>
                  </a:lnTo>
                  <a:lnTo>
                    <a:pt x="41" y="58"/>
                  </a:lnTo>
                  <a:lnTo>
                    <a:pt x="46" y="55"/>
                  </a:lnTo>
                  <a:lnTo>
                    <a:pt x="51" y="52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84" name="Freeform 95"/>
            <p:cNvSpPr>
              <a:spLocks/>
            </p:cNvSpPr>
            <p:nvPr/>
          </p:nvSpPr>
          <p:spPr bwMode="auto">
            <a:xfrm>
              <a:off x="2682" y="1795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7" y="28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1" y="9"/>
                  </a:lnTo>
                  <a:lnTo>
                    <a:pt x="2" y="7"/>
                  </a:lnTo>
                  <a:lnTo>
                    <a:pt x="4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3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5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85" name="Freeform 96"/>
            <p:cNvSpPr>
              <a:spLocks/>
            </p:cNvSpPr>
            <p:nvPr/>
          </p:nvSpPr>
          <p:spPr bwMode="auto">
            <a:xfrm>
              <a:off x="2677" y="2164"/>
              <a:ext cx="30" cy="29"/>
            </a:xfrm>
            <a:custGeom>
              <a:avLst/>
              <a:gdLst>
                <a:gd name="T0" fmla="*/ 1 w 58"/>
                <a:gd name="T1" fmla="*/ 0 h 60"/>
                <a:gd name="T2" fmla="*/ 1 w 58"/>
                <a:gd name="T3" fmla="*/ 0 h 60"/>
                <a:gd name="T4" fmla="*/ 1 w 58"/>
                <a:gd name="T5" fmla="*/ 0 h 60"/>
                <a:gd name="T6" fmla="*/ 1 w 58"/>
                <a:gd name="T7" fmla="*/ 0 h 60"/>
                <a:gd name="T8" fmla="*/ 1 w 58"/>
                <a:gd name="T9" fmla="*/ 0 h 60"/>
                <a:gd name="T10" fmla="*/ 1 w 58"/>
                <a:gd name="T11" fmla="*/ 0 h 60"/>
                <a:gd name="T12" fmla="*/ 1 w 58"/>
                <a:gd name="T13" fmla="*/ 0 h 60"/>
                <a:gd name="T14" fmla="*/ 1 w 58"/>
                <a:gd name="T15" fmla="*/ 0 h 60"/>
                <a:gd name="T16" fmla="*/ 1 w 58"/>
                <a:gd name="T17" fmla="*/ 0 h 60"/>
                <a:gd name="T18" fmla="*/ 1 w 58"/>
                <a:gd name="T19" fmla="*/ 0 h 60"/>
                <a:gd name="T20" fmla="*/ 1 w 58"/>
                <a:gd name="T21" fmla="*/ 0 h 60"/>
                <a:gd name="T22" fmla="*/ 1 w 58"/>
                <a:gd name="T23" fmla="*/ 0 h 60"/>
                <a:gd name="T24" fmla="*/ 0 w 58"/>
                <a:gd name="T25" fmla="*/ 0 h 60"/>
                <a:gd name="T26" fmla="*/ 0 w 58"/>
                <a:gd name="T27" fmla="*/ 0 h 60"/>
                <a:gd name="T28" fmla="*/ 1 w 58"/>
                <a:gd name="T29" fmla="*/ 0 h 60"/>
                <a:gd name="T30" fmla="*/ 1 w 58"/>
                <a:gd name="T31" fmla="*/ 0 h 60"/>
                <a:gd name="T32" fmla="*/ 1 w 58"/>
                <a:gd name="T33" fmla="*/ 0 h 60"/>
                <a:gd name="T34" fmla="*/ 1 w 58"/>
                <a:gd name="T35" fmla="*/ 0 h 60"/>
                <a:gd name="T36" fmla="*/ 1 w 58"/>
                <a:gd name="T37" fmla="*/ 0 h 60"/>
                <a:gd name="T38" fmla="*/ 1 w 58"/>
                <a:gd name="T39" fmla="*/ 0 h 60"/>
                <a:gd name="T40" fmla="*/ 1 w 58"/>
                <a:gd name="T41" fmla="*/ 0 h 60"/>
                <a:gd name="T42" fmla="*/ 1 w 58"/>
                <a:gd name="T43" fmla="*/ 0 h 60"/>
                <a:gd name="T44" fmla="*/ 1 w 58"/>
                <a:gd name="T45" fmla="*/ 0 h 60"/>
                <a:gd name="T46" fmla="*/ 1 w 58"/>
                <a:gd name="T47" fmla="*/ 0 h 60"/>
                <a:gd name="T48" fmla="*/ 1 w 58"/>
                <a:gd name="T49" fmla="*/ 0 h 60"/>
                <a:gd name="T50" fmla="*/ 1 w 58"/>
                <a:gd name="T51" fmla="*/ 0 h 60"/>
                <a:gd name="T52" fmla="*/ 1 w 58"/>
                <a:gd name="T53" fmla="*/ 0 h 60"/>
                <a:gd name="T54" fmla="*/ 1 w 58"/>
                <a:gd name="T55" fmla="*/ 0 h 60"/>
                <a:gd name="T56" fmla="*/ 1 w 58"/>
                <a:gd name="T57" fmla="*/ 0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8" h="60">
                  <a:moveTo>
                    <a:pt x="58" y="30"/>
                  </a:moveTo>
                  <a:lnTo>
                    <a:pt x="58" y="24"/>
                  </a:lnTo>
                  <a:lnTo>
                    <a:pt x="56" y="18"/>
                  </a:lnTo>
                  <a:lnTo>
                    <a:pt x="54" y="14"/>
                  </a:lnTo>
                  <a:lnTo>
                    <a:pt x="50" y="9"/>
                  </a:lnTo>
                  <a:lnTo>
                    <a:pt x="46" y="6"/>
                  </a:lnTo>
                  <a:lnTo>
                    <a:pt x="40" y="2"/>
                  </a:lnTo>
                  <a:lnTo>
                    <a:pt x="34" y="1"/>
                  </a:lnTo>
                  <a:lnTo>
                    <a:pt x="28" y="0"/>
                  </a:lnTo>
                  <a:lnTo>
                    <a:pt x="17" y="2"/>
                  </a:lnTo>
                  <a:lnTo>
                    <a:pt x="8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2" y="42"/>
                  </a:lnTo>
                  <a:lnTo>
                    <a:pt x="4" y="46"/>
                  </a:lnTo>
                  <a:lnTo>
                    <a:pt x="8" y="51"/>
                  </a:lnTo>
                  <a:lnTo>
                    <a:pt x="12" y="54"/>
                  </a:lnTo>
                  <a:lnTo>
                    <a:pt x="18" y="58"/>
                  </a:lnTo>
                  <a:lnTo>
                    <a:pt x="23" y="59"/>
                  </a:lnTo>
                  <a:lnTo>
                    <a:pt x="28" y="60"/>
                  </a:lnTo>
                  <a:lnTo>
                    <a:pt x="34" y="59"/>
                  </a:lnTo>
                  <a:lnTo>
                    <a:pt x="40" y="58"/>
                  </a:lnTo>
                  <a:lnTo>
                    <a:pt x="46" y="54"/>
                  </a:lnTo>
                  <a:lnTo>
                    <a:pt x="50" y="51"/>
                  </a:lnTo>
                  <a:lnTo>
                    <a:pt x="54" y="46"/>
                  </a:lnTo>
                  <a:lnTo>
                    <a:pt x="56" y="42"/>
                  </a:lnTo>
                  <a:lnTo>
                    <a:pt x="58" y="36"/>
                  </a:lnTo>
                  <a:lnTo>
                    <a:pt x="58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86" name="Freeform 97"/>
            <p:cNvSpPr>
              <a:spLocks/>
            </p:cNvSpPr>
            <p:nvPr/>
          </p:nvSpPr>
          <p:spPr bwMode="auto">
            <a:xfrm>
              <a:off x="2685" y="2171"/>
              <a:ext cx="14" cy="15"/>
            </a:xfrm>
            <a:custGeom>
              <a:avLst/>
              <a:gdLst>
                <a:gd name="T0" fmla="*/ 1 w 28"/>
                <a:gd name="T1" fmla="*/ 1 h 30"/>
                <a:gd name="T2" fmla="*/ 1 w 28"/>
                <a:gd name="T3" fmla="*/ 1 h 30"/>
                <a:gd name="T4" fmla="*/ 1 w 28"/>
                <a:gd name="T5" fmla="*/ 1 h 30"/>
                <a:gd name="T6" fmla="*/ 1 w 28"/>
                <a:gd name="T7" fmla="*/ 1 h 30"/>
                <a:gd name="T8" fmla="*/ 1 w 28"/>
                <a:gd name="T9" fmla="*/ 1 h 30"/>
                <a:gd name="T10" fmla="*/ 1 w 28"/>
                <a:gd name="T11" fmla="*/ 1 h 30"/>
                <a:gd name="T12" fmla="*/ 1 w 28"/>
                <a:gd name="T13" fmla="*/ 1 h 30"/>
                <a:gd name="T14" fmla="*/ 0 w 28"/>
                <a:gd name="T15" fmla="*/ 1 h 30"/>
                <a:gd name="T16" fmla="*/ 0 w 28"/>
                <a:gd name="T17" fmla="*/ 1 h 30"/>
                <a:gd name="T18" fmla="*/ 0 w 28"/>
                <a:gd name="T19" fmla="*/ 1 h 30"/>
                <a:gd name="T20" fmla="*/ 1 w 28"/>
                <a:gd name="T21" fmla="*/ 1 h 30"/>
                <a:gd name="T22" fmla="*/ 1 w 28"/>
                <a:gd name="T23" fmla="*/ 1 h 30"/>
                <a:gd name="T24" fmla="*/ 1 w 28"/>
                <a:gd name="T25" fmla="*/ 1 h 30"/>
                <a:gd name="T26" fmla="*/ 1 w 28"/>
                <a:gd name="T27" fmla="*/ 1 h 30"/>
                <a:gd name="T28" fmla="*/ 1 w 28"/>
                <a:gd name="T29" fmla="*/ 1 h 30"/>
                <a:gd name="T30" fmla="*/ 1 w 28"/>
                <a:gd name="T31" fmla="*/ 0 h 30"/>
                <a:gd name="T32" fmla="*/ 1 w 28"/>
                <a:gd name="T33" fmla="*/ 0 h 30"/>
                <a:gd name="T34" fmla="*/ 1 w 28"/>
                <a:gd name="T35" fmla="*/ 0 h 30"/>
                <a:gd name="T36" fmla="*/ 1 w 28"/>
                <a:gd name="T37" fmla="*/ 1 h 30"/>
                <a:gd name="T38" fmla="*/ 1 w 28"/>
                <a:gd name="T39" fmla="*/ 1 h 30"/>
                <a:gd name="T40" fmla="*/ 1 w 28"/>
                <a:gd name="T41" fmla="*/ 1 h 30"/>
                <a:gd name="T42" fmla="*/ 1 w 28"/>
                <a:gd name="T43" fmla="*/ 1 h 30"/>
                <a:gd name="T44" fmla="*/ 1 w 28"/>
                <a:gd name="T45" fmla="*/ 1 h 30"/>
                <a:gd name="T46" fmla="*/ 1 w 28"/>
                <a:gd name="T47" fmla="*/ 1 h 30"/>
                <a:gd name="T48" fmla="*/ 1 w 28"/>
                <a:gd name="T49" fmla="*/ 1 h 30"/>
                <a:gd name="T50" fmla="*/ 1 w 28"/>
                <a:gd name="T51" fmla="*/ 1 h 30"/>
                <a:gd name="T52" fmla="*/ 1 w 28"/>
                <a:gd name="T53" fmla="*/ 1 h 30"/>
                <a:gd name="T54" fmla="*/ 1 w 28"/>
                <a:gd name="T55" fmla="*/ 1 h 30"/>
                <a:gd name="T56" fmla="*/ 1 w 28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28" h="30">
                  <a:moveTo>
                    <a:pt x="13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5" y="28"/>
                  </a:lnTo>
                  <a:lnTo>
                    <a:pt x="3" y="25"/>
                  </a:lnTo>
                  <a:lnTo>
                    <a:pt x="2" y="23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1" y="9"/>
                  </a:lnTo>
                  <a:lnTo>
                    <a:pt x="2" y="7"/>
                  </a:lnTo>
                  <a:lnTo>
                    <a:pt x="3" y="5"/>
                  </a:lnTo>
                  <a:lnTo>
                    <a:pt x="5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3" y="0"/>
                  </a:lnTo>
                  <a:lnTo>
                    <a:pt x="17" y="0"/>
                  </a:lnTo>
                  <a:lnTo>
                    <a:pt x="19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7" y="9"/>
                  </a:lnTo>
                  <a:lnTo>
                    <a:pt x="28" y="13"/>
                  </a:lnTo>
                  <a:lnTo>
                    <a:pt x="28" y="15"/>
                  </a:lnTo>
                  <a:lnTo>
                    <a:pt x="27" y="21"/>
                  </a:lnTo>
                  <a:lnTo>
                    <a:pt x="25" y="25"/>
                  </a:lnTo>
                  <a:lnTo>
                    <a:pt x="19" y="29"/>
                  </a:lnTo>
                  <a:lnTo>
                    <a:pt x="13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87" name="Freeform 98"/>
            <p:cNvSpPr>
              <a:spLocks/>
            </p:cNvSpPr>
            <p:nvPr/>
          </p:nvSpPr>
          <p:spPr bwMode="auto">
            <a:xfrm>
              <a:off x="2539" y="2259"/>
              <a:ext cx="29" cy="30"/>
            </a:xfrm>
            <a:custGeom>
              <a:avLst/>
              <a:gdLst>
                <a:gd name="T0" fmla="*/ 0 w 60"/>
                <a:gd name="T1" fmla="*/ 1 h 60"/>
                <a:gd name="T2" fmla="*/ 0 w 60"/>
                <a:gd name="T3" fmla="*/ 1 h 60"/>
                <a:gd name="T4" fmla="*/ 0 w 60"/>
                <a:gd name="T5" fmla="*/ 1 h 60"/>
                <a:gd name="T6" fmla="*/ 0 w 60"/>
                <a:gd name="T7" fmla="*/ 1 h 60"/>
                <a:gd name="T8" fmla="*/ 0 w 60"/>
                <a:gd name="T9" fmla="*/ 1 h 60"/>
                <a:gd name="T10" fmla="*/ 0 w 60"/>
                <a:gd name="T11" fmla="*/ 1 h 60"/>
                <a:gd name="T12" fmla="*/ 0 w 60"/>
                <a:gd name="T13" fmla="*/ 1 h 60"/>
                <a:gd name="T14" fmla="*/ 0 w 60"/>
                <a:gd name="T15" fmla="*/ 1 h 60"/>
                <a:gd name="T16" fmla="*/ 0 w 60"/>
                <a:gd name="T17" fmla="*/ 0 h 60"/>
                <a:gd name="T18" fmla="*/ 0 w 60"/>
                <a:gd name="T19" fmla="*/ 1 h 60"/>
                <a:gd name="T20" fmla="*/ 0 w 60"/>
                <a:gd name="T21" fmla="*/ 1 h 60"/>
                <a:gd name="T22" fmla="*/ 0 w 60"/>
                <a:gd name="T23" fmla="*/ 1 h 60"/>
                <a:gd name="T24" fmla="*/ 0 w 60"/>
                <a:gd name="T25" fmla="*/ 1 h 60"/>
                <a:gd name="T26" fmla="*/ 0 w 60"/>
                <a:gd name="T27" fmla="*/ 1 h 60"/>
                <a:gd name="T28" fmla="*/ 0 w 60"/>
                <a:gd name="T29" fmla="*/ 1 h 60"/>
                <a:gd name="T30" fmla="*/ 0 w 60"/>
                <a:gd name="T31" fmla="*/ 1 h 60"/>
                <a:gd name="T32" fmla="*/ 0 w 60"/>
                <a:gd name="T33" fmla="*/ 1 h 60"/>
                <a:gd name="T34" fmla="*/ 0 w 60"/>
                <a:gd name="T35" fmla="*/ 1 h 60"/>
                <a:gd name="T36" fmla="*/ 0 w 60"/>
                <a:gd name="T37" fmla="*/ 1 h 60"/>
                <a:gd name="T38" fmla="*/ 0 w 60"/>
                <a:gd name="T39" fmla="*/ 1 h 60"/>
                <a:gd name="T40" fmla="*/ 0 w 60"/>
                <a:gd name="T41" fmla="*/ 1 h 60"/>
                <a:gd name="T42" fmla="*/ 0 w 60"/>
                <a:gd name="T43" fmla="*/ 1 h 60"/>
                <a:gd name="T44" fmla="*/ 0 w 60"/>
                <a:gd name="T45" fmla="*/ 1 h 60"/>
                <a:gd name="T46" fmla="*/ 0 w 60"/>
                <a:gd name="T47" fmla="*/ 1 h 60"/>
                <a:gd name="T48" fmla="*/ 0 w 60"/>
                <a:gd name="T49" fmla="*/ 1 h 60"/>
                <a:gd name="T50" fmla="*/ 0 w 60"/>
                <a:gd name="T51" fmla="*/ 1 h 60"/>
                <a:gd name="T52" fmla="*/ 0 w 60"/>
                <a:gd name="T53" fmla="*/ 1 h 60"/>
                <a:gd name="T54" fmla="*/ 0 w 60"/>
                <a:gd name="T55" fmla="*/ 1 h 60"/>
                <a:gd name="T56" fmla="*/ 0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9"/>
                  </a:lnTo>
                  <a:lnTo>
                    <a:pt x="54" y="13"/>
                  </a:lnTo>
                  <a:lnTo>
                    <a:pt x="51" y="8"/>
                  </a:lnTo>
                  <a:lnTo>
                    <a:pt x="46" y="5"/>
                  </a:lnTo>
                  <a:lnTo>
                    <a:pt x="42" y="3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8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6"/>
                  </a:lnTo>
                  <a:lnTo>
                    <a:pt x="8" y="51"/>
                  </a:lnTo>
                  <a:lnTo>
                    <a:pt x="13" y="54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88" name="Freeform 99"/>
            <p:cNvSpPr>
              <a:spLocks/>
            </p:cNvSpPr>
            <p:nvPr/>
          </p:nvSpPr>
          <p:spPr bwMode="auto">
            <a:xfrm>
              <a:off x="2546" y="2267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89" name="Freeform 100"/>
            <p:cNvSpPr>
              <a:spLocks/>
            </p:cNvSpPr>
            <p:nvPr/>
          </p:nvSpPr>
          <p:spPr bwMode="auto">
            <a:xfrm>
              <a:off x="2416" y="2291"/>
              <a:ext cx="30" cy="30"/>
            </a:xfrm>
            <a:custGeom>
              <a:avLst/>
              <a:gdLst>
                <a:gd name="T0" fmla="*/ 1 w 60"/>
                <a:gd name="T1" fmla="*/ 1 h 59"/>
                <a:gd name="T2" fmla="*/ 1 w 60"/>
                <a:gd name="T3" fmla="*/ 1 h 59"/>
                <a:gd name="T4" fmla="*/ 1 w 60"/>
                <a:gd name="T5" fmla="*/ 1 h 59"/>
                <a:gd name="T6" fmla="*/ 1 w 60"/>
                <a:gd name="T7" fmla="*/ 1 h 59"/>
                <a:gd name="T8" fmla="*/ 1 w 60"/>
                <a:gd name="T9" fmla="*/ 1 h 59"/>
                <a:gd name="T10" fmla="*/ 1 w 60"/>
                <a:gd name="T11" fmla="*/ 1 h 59"/>
                <a:gd name="T12" fmla="*/ 1 w 60"/>
                <a:gd name="T13" fmla="*/ 1 h 59"/>
                <a:gd name="T14" fmla="*/ 1 w 60"/>
                <a:gd name="T15" fmla="*/ 1 h 59"/>
                <a:gd name="T16" fmla="*/ 1 w 60"/>
                <a:gd name="T17" fmla="*/ 0 h 59"/>
                <a:gd name="T18" fmla="*/ 1 w 60"/>
                <a:gd name="T19" fmla="*/ 1 h 59"/>
                <a:gd name="T20" fmla="*/ 1 w 60"/>
                <a:gd name="T21" fmla="*/ 1 h 59"/>
                <a:gd name="T22" fmla="*/ 1 w 60"/>
                <a:gd name="T23" fmla="*/ 1 h 59"/>
                <a:gd name="T24" fmla="*/ 0 w 60"/>
                <a:gd name="T25" fmla="*/ 1 h 59"/>
                <a:gd name="T26" fmla="*/ 1 w 60"/>
                <a:gd name="T27" fmla="*/ 1 h 59"/>
                <a:gd name="T28" fmla="*/ 1 w 60"/>
                <a:gd name="T29" fmla="*/ 1 h 59"/>
                <a:gd name="T30" fmla="*/ 1 w 60"/>
                <a:gd name="T31" fmla="*/ 1 h 59"/>
                <a:gd name="T32" fmla="*/ 1 w 60"/>
                <a:gd name="T33" fmla="*/ 1 h 59"/>
                <a:gd name="T34" fmla="*/ 1 w 60"/>
                <a:gd name="T35" fmla="*/ 1 h 59"/>
                <a:gd name="T36" fmla="*/ 1 w 60"/>
                <a:gd name="T37" fmla="*/ 1 h 59"/>
                <a:gd name="T38" fmla="*/ 1 w 60"/>
                <a:gd name="T39" fmla="*/ 1 h 59"/>
                <a:gd name="T40" fmla="*/ 1 w 60"/>
                <a:gd name="T41" fmla="*/ 1 h 59"/>
                <a:gd name="T42" fmla="*/ 1 w 60"/>
                <a:gd name="T43" fmla="*/ 1 h 59"/>
                <a:gd name="T44" fmla="*/ 1 w 60"/>
                <a:gd name="T45" fmla="*/ 1 h 59"/>
                <a:gd name="T46" fmla="*/ 1 w 60"/>
                <a:gd name="T47" fmla="*/ 1 h 59"/>
                <a:gd name="T48" fmla="*/ 1 w 60"/>
                <a:gd name="T49" fmla="*/ 1 h 59"/>
                <a:gd name="T50" fmla="*/ 1 w 60"/>
                <a:gd name="T51" fmla="*/ 1 h 59"/>
                <a:gd name="T52" fmla="*/ 1 w 60"/>
                <a:gd name="T53" fmla="*/ 1 h 59"/>
                <a:gd name="T54" fmla="*/ 1 w 60"/>
                <a:gd name="T55" fmla="*/ 1 h 59"/>
                <a:gd name="T56" fmla="*/ 1 w 60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59">
                  <a:moveTo>
                    <a:pt x="60" y="30"/>
                  </a:moveTo>
                  <a:lnTo>
                    <a:pt x="58" y="24"/>
                  </a:lnTo>
                  <a:lnTo>
                    <a:pt x="57" y="18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2"/>
                  </a:lnTo>
                  <a:lnTo>
                    <a:pt x="35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4" y="47"/>
                  </a:lnTo>
                  <a:lnTo>
                    <a:pt x="8" y="51"/>
                  </a:lnTo>
                  <a:lnTo>
                    <a:pt x="12" y="55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5" y="59"/>
                  </a:lnTo>
                  <a:lnTo>
                    <a:pt x="41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8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90" name="Freeform 101"/>
            <p:cNvSpPr>
              <a:spLocks/>
            </p:cNvSpPr>
            <p:nvPr/>
          </p:nvSpPr>
          <p:spPr bwMode="auto">
            <a:xfrm>
              <a:off x="2423" y="2298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1" y="30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6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8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8" y="20"/>
                  </a:lnTo>
                  <a:lnTo>
                    <a:pt x="25" y="25"/>
                  </a:lnTo>
                  <a:lnTo>
                    <a:pt x="20" y="28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91" name="Freeform 102"/>
            <p:cNvSpPr>
              <a:spLocks/>
            </p:cNvSpPr>
            <p:nvPr/>
          </p:nvSpPr>
          <p:spPr bwMode="auto">
            <a:xfrm>
              <a:off x="2344" y="2212"/>
              <a:ext cx="30" cy="29"/>
            </a:xfrm>
            <a:custGeom>
              <a:avLst/>
              <a:gdLst>
                <a:gd name="T0" fmla="*/ 1 w 60"/>
                <a:gd name="T1" fmla="*/ 1 h 57"/>
                <a:gd name="T2" fmla="*/ 1 w 60"/>
                <a:gd name="T3" fmla="*/ 1 h 57"/>
                <a:gd name="T4" fmla="*/ 1 w 60"/>
                <a:gd name="T5" fmla="*/ 1 h 57"/>
                <a:gd name="T6" fmla="*/ 1 w 60"/>
                <a:gd name="T7" fmla="*/ 1 h 57"/>
                <a:gd name="T8" fmla="*/ 1 w 60"/>
                <a:gd name="T9" fmla="*/ 1 h 57"/>
                <a:gd name="T10" fmla="*/ 1 w 60"/>
                <a:gd name="T11" fmla="*/ 1 h 57"/>
                <a:gd name="T12" fmla="*/ 1 w 60"/>
                <a:gd name="T13" fmla="*/ 1 h 57"/>
                <a:gd name="T14" fmla="*/ 1 w 60"/>
                <a:gd name="T15" fmla="*/ 0 h 57"/>
                <a:gd name="T16" fmla="*/ 1 w 60"/>
                <a:gd name="T17" fmla="*/ 0 h 57"/>
                <a:gd name="T18" fmla="*/ 1 w 60"/>
                <a:gd name="T19" fmla="*/ 1 h 57"/>
                <a:gd name="T20" fmla="*/ 1 w 60"/>
                <a:gd name="T21" fmla="*/ 1 h 57"/>
                <a:gd name="T22" fmla="*/ 1 w 60"/>
                <a:gd name="T23" fmla="*/ 1 h 57"/>
                <a:gd name="T24" fmla="*/ 0 w 60"/>
                <a:gd name="T25" fmla="*/ 1 h 57"/>
                <a:gd name="T26" fmla="*/ 1 w 60"/>
                <a:gd name="T27" fmla="*/ 1 h 57"/>
                <a:gd name="T28" fmla="*/ 1 w 60"/>
                <a:gd name="T29" fmla="*/ 1 h 57"/>
                <a:gd name="T30" fmla="*/ 1 w 60"/>
                <a:gd name="T31" fmla="*/ 1 h 57"/>
                <a:gd name="T32" fmla="*/ 1 w 60"/>
                <a:gd name="T33" fmla="*/ 1 h 57"/>
                <a:gd name="T34" fmla="*/ 1 w 60"/>
                <a:gd name="T35" fmla="*/ 1 h 57"/>
                <a:gd name="T36" fmla="*/ 1 w 60"/>
                <a:gd name="T37" fmla="*/ 1 h 57"/>
                <a:gd name="T38" fmla="*/ 1 w 60"/>
                <a:gd name="T39" fmla="*/ 1 h 57"/>
                <a:gd name="T40" fmla="*/ 1 w 60"/>
                <a:gd name="T41" fmla="*/ 1 h 57"/>
                <a:gd name="T42" fmla="*/ 1 w 60"/>
                <a:gd name="T43" fmla="*/ 1 h 57"/>
                <a:gd name="T44" fmla="*/ 1 w 60"/>
                <a:gd name="T45" fmla="*/ 1 h 57"/>
                <a:gd name="T46" fmla="*/ 1 w 60"/>
                <a:gd name="T47" fmla="*/ 1 h 57"/>
                <a:gd name="T48" fmla="*/ 1 w 60"/>
                <a:gd name="T49" fmla="*/ 1 h 57"/>
                <a:gd name="T50" fmla="*/ 1 w 60"/>
                <a:gd name="T51" fmla="*/ 1 h 57"/>
                <a:gd name="T52" fmla="*/ 1 w 60"/>
                <a:gd name="T53" fmla="*/ 1 h 57"/>
                <a:gd name="T54" fmla="*/ 1 w 60"/>
                <a:gd name="T55" fmla="*/ 1 h 57"/>
                <a:gd name="T56" fmla="*/ 1 w 60"/>
                <a:gd name="T57" fmla="*/ 1 h 5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57">
                  <a:moveTo>
                    <a:pt x="60" y="27"/>
                  </a:moveTo>
                  <a:lnTo>
                    <a:pt x="59" y="23"/>
                  </a:lnTo>
                  <a:lnTo>
                    <a:pt x="57" y="17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7"/>
                  </a:lnTo>
                  <a:lnTo>
                    <a:pt x="0" y="27"/>
                  </a:lnTo>
                  <a:lnTo>
                    <a:pt x="1" y="33"/>
                  </a:lnTo>
                  <a:lnTo>
                    <a:pt x="2" y="39"/>
                  </a:lnTo>
                  <a:lnTo>
                    <a:pt x="4" y="45"/>
                  </a:lnTo>
                  <a:lnTo>
                    <a:pt x="8" y="49"/>
                  </a:lnTo>
                  <a:lnTo>
                    <a:pt x="12" y="53"/>
                  </a:lnTo>
                  <a:lnTo>
                    <a:pt x="18" y="55"/>
                  </a:lnTo>
                  <a:lnTo>
                    <a:pt x="24" y="57"/>
                  </a:lnTo>
                  <a:lnTo>
                    <a:pt x="30" y="57"/>
                  </a:lnTo>
                  <a:lnTo>
                    <a:pt x="35" y="57"/>
                  </a:lnTo>
                  <a:lnTo>
                    <a:pt x="41" y="55"/>
                  </a:lnTo>
                  <a:lnTo>
                    <a:pt x="46" y="53"/>
                  </a:lnTo>
                  <a:lnTo>
                    <a:pt x="50" y="49"/>
                  </a:lnTo>
                  <a:lnTo>
                    <a:pt x="54" y="45"/>
                  </a:lnTo>
                  <a:lnTo>
                    <a:pt x="57" y="39"/>
                  </a:lnTo>
                  <a:lnTo>
                    <a:pt x="59" y="33"/>
                  </a:lnTo>
                  <a:lnTo>
                    <a:pt x="60" y="27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92" name="Freeform 103"/>
            <p:cNvSpPr>
              <a:spLocks/>
            </p:cNvSpPr>
            <p:nvPr/>
          </p:nvSpPr>
          <p:spPr bwMode="auto">
            <a:xfrm>
              <a:off x="2351" y="2219"/>
              <a:ext cx="15" cy="14"/>
            </a:xfrm>
            <a:custGeom>
              <a:avLst/>
              <a:gdLst>
                <a:gd name="T0" fmla="*/ 1 w 30"/>
                <a:gd name="T1" fmla="*/ 1 h 27"/>
                <a:gd name="T2" fmla="*/ 1 w 30"/>
                <a:gd name="T3" fmla="*/ 1 h 27"/>
                <a:gd name="T4" fmla="*/ 1 w 30"/>
                <a:gd name="T5" fmla="*/ 1 h 27"/>
                <a:gd name="T6" fmla="*/ 1 w 30"/>
                <a:gd name="T7" fmla="*/ 1 h 27"/>
                <a:gd name="T8" fmla="*/ 1 w 30"/>
                <a:gd name="T9" fmla="*/ 1 h 27"/>
                <a:gd name="T10" fmla="*/ 1 w 30"/>
                <a:gd name="T11" fmla="*/ 1 h 27"/>
                <a:gd name="T12" fmla="*/ 1 w 30"/>
                <a:gd name="T13" fmla="*/ 1 h 27"/>
                <a:gd name="T14" fmla="*/ 0 w 30"/>
                <a:gd name="T15" fmla="*/ 1 h 27"/>
                <a:gd name="T16" fmla="*/ 0 w 30"/>
                <a:gd name="T17" fmla="*/ 1 h 27"/>
                <a:gd name="T18" fmla="*/ 0 w 30"/>
                <a:gd name="T19" fmla="*/ 1 h 27"/>
                <a:gd name="T20" fmla="*/ 1 w 30"/>
                <a:gd name="T21" fmla="*/ 1 h 27"/>
                <a:gd name="T22" fmla="*/ 1 w 30"/>
                <a:gd name="T23" fmla="*/ 1 h 27"/>
                <a:gd name="T24" fmla="*/ 1 w 30"/>
                <a:gd name="T25" fmla="*/ 1 h 27"/>
                <a:gd name="T26" fmla="*/ 1 w 30"/>
                <a:gd name="T27" fmla="*/ 1 h 27"/>
                <a:gd name="T28" fmla="*/ 1 w 30"/>
                <a:gd name="T29" fmla="*/ 0 h 27"/>
                <a:gd name="T30" fmla="*/ 1 w 30"/>
                <a:gd name="T31" fmla="*/ 0 h 27"/>
                <a:gd name="T32" fmla="*/ 1 w 30"/>
                <a:gd name="T33" fmla="*/ 0 h 27"/>
                <a:gd name="T34" fmla="*/ 1 w 30"/>
                <a:gd name="T35" fmla="*/ 0 h 27"/>
                <a:gd name="T36" fmla="*/ 1 w 30"/>
                <a:gd name="T37" fmla="*/ 0 h 27"/>
                <a:gd name="T38" fmla="*/ 1 w 30"/>
                <a:gd name="T39" fmla="*/ 1 h 27"/>
                <a:gd name="T40" fmla="*/ 1 w 30"/>
                <a:gd name="T41" fmla="*/ 1 h 27"/>
                <a:gd name="T42" fmla="*/ 1 w 30"/>
                <a:gd name="T43" fmla="*/ 1 h 27"/>
                <a:gd name="T44" fmla="*/ 1 w 30"/>
                <a:gd name="T45" fmla="*/ 1 h 27"/>
                <a:gd name="T46" fmla="*/ 1 w 30"/>
                <a:gd name="T47" fmla="*/ 1 h 27"/>
                <a:gd name="T48" fmla="*/ 1 w 30"/>
                <a:gd name="T49" fmla="*/ 1 h 27"/>
                <a:gd name="T50" fmla="*/ 1 w 30"/>
                <a:gd name="T51" fmla="*/ 1 h 27"/>
                <a:gd name="T52" fmla="*/ 1 w 30"/>
                <a:gd name="T53" fmla="*/ 1 h 27"/>
                <a:gd name="T54" fmla="*/ 1 w 30"/>
                <a:gd name="T55" fmla="*/ 1 h 27"/>
                <a:gd name="T56" fmla="*/ 1 w 30"/>
                <a:gd name="T57" fmla="*/ 1 h 2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27">
                  <a:moveTo>
                    <a:pt x="15" y="27"/>
                  </a:moveTo>
                  <a:lnTo>
                    <a:pt x="11" y="27"/>
                  </a:lnTo>
                  <a:lnTo>
                    <a:pt x="9" y="26"/>
                  </a:lnTo>
                  <a:lnTo>
                    <a:pt x="7" y="25"/>
                  </a:lnTo>
                  <a:lnTo>
                    <a:pt x="4" y="23"/>
                  </a:lnTo>
                  <a:lnTo>
                    <a:pt x="2" y="21"/>
                  </a:lnTo>
                  <a:lnTo>
                    <a:pt x="1" y="18"/>
                  </a:lnTo>
                  <a:lnTo>
                    <a:pt x="0" y="16"/>
                  </a:lnTo>
                  <a:lnTo>
                    <a:pt x="0" y="12"/>
                  </a:lnTo>
                  <a:lnTo>
                    <a:pt x="0" y="10"/>
                  </a:lnTo>
                  <a:lnTo>
                    <a:pt x="1" y="7"/>
                  </a:lnTo>
                  <a:lnTo>
                    <a:pt x="2" y="4"/>
                  </a:lnTo>
                  <a:lnTo>
                    <a:pt x="4" y="2"/>
                  </a:lnTo>
                  <a:lnTo>
                    <a:pt x="7" y="1"/>
                  </a:lnTo>
                  <a:lnTo>
                    <a:pt x="9" y="0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0"/>
                  </a:lnTo>
                  <a:lnTo>
                    <a:pt x="23" y="1"/>
                  </a:lnTo>
                  <a:lnTo>
                    <a:pt x="25" y="2"/>
                  </a:lnTo>
                  <a:lnTo>
                    <a:pt x="26" y="4"/>
                  </a:lnTo>
                  <a:lnTo>
                    <a:pt x="29" y="7"/>
                  </a:lnTo>
                  <a:lnTo>
                    <a:pt x="30" y="10"/>
                  </a:lnTo>
                  <a:lnTo>
                    <a:pt x="30" y="12"/>
                  </a:lnTo>
                  <a:lnTo>
                    <a:pt x="29" y="18"/>
                  </a:lnTo>
                  <a:lnTo>
                    <a:pt x="25" y="23"/>
                  </a:lnTo>
                  <a:lnTo>
                    <a:pt x="20" y="26"/>
                  </a:lnTo>
                  <a:lnTo>
                    <a:pt x="15" y="27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93" name="Freeform 104"/>
            <p:cNvSpPr>
              <a:spLocks/>
            </p:cNvSpPr>
            <p:nvPr/>
          </p:nvSpPr>
          <p:spPr bwMode="auto">
            <a:xfrm>
              <a:off x="2458" y="2403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9"/>
                  </a:lnTo>
                  <a:lnTo>
                    <a:pt x="54" y="13"/>
                  </a:lnTo>
                  <a:lnTo>
                    <a:pt x="51" y="8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6" y="46"/>
                  </a:lnTo>
                  <a:lnTo>
                    <a:pt x="9" y="51"/>
                  </a:lnTo>
                  <a:lnTo>
                    <a:pt x="14" y="54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1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94" name="Freeform 105"/>
            <p:cNvSpPr>
              <a:spLocks/>
            </p:cNvSpPr>
            <p:nvPr/>
          </p:nvSpPr>
          <p:spPr bwMode="auto">
            <a:xfrm>
              <a:off x="2466" y="2411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7"/>
                  </a:lnTo>
                  <a:lnTo>
                    <a:pt x="5" y="5"/>
                  </a:lnTo>
                  <a:lnTo>
                    <a:pt x="7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95" name="Freeform 106"/>
            <p:cNvSpPr>
              <a:spLocks/>
            </p:cNvSpPr>
            <p:nvPr/>
          </p:nvSpPr>
          <p:spPr bwMode="auto">
            <a:xfrm>
              <a:off x="2403" y="2539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0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4"/>
                  </a:lnTo>
                  <a:lnTo>
                    <a:pt x="51" y="9"/>
                  </a:lnTo>
                  <a:lnTo>
                    <a:pt x="46" y="6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8" y="9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3" y="41"/>
                  </a:lnTo>
                  <a:lnTo>
                    <a:pt x="5" y="46"/>
                  </a:lnTo>
                  <a:lnTo>
                    <a:pt x="8" y="51"/>
                  </a:lnTo>
                  <a:lnTo>
                    <a:pt x="13" y="54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1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96" name="Freeform 107"/>
            <p:cNvSpPr>
              <a:spLocks/>
            </p:cNvSpPr>
            <p:nvPr/>
          </p:nvSpPr>
          <p:spPr bwMode="auto">
            <a:xfrm>
              <a:off x="2410" y="2546"/>
              <a:ext cx="15" cy="15"/>
            </a:xfrm>
            <a:custGeom>
              <a:avLst/>
              <a:gdLst>
                <a:gd name="T0" fmla="*/ 1 w 29"/>
                <a:gd name="T1" fmla="*/ 1 h 30"/>
                <a:gd name="T2" fmla="*/ 1 w 29"/>
                <a:gd name="T3" fmla="*/ 1 h 30"/>
                <a:gd name="T4" fmla="*/ 1 w 29"/>
                <a:gd name="T5" fmla="*/ 1 h 30"/>
                <a:gd name="T6" fmla="*/ 1 w 29"/>
                <a:gd name="T7" fmla="*/ 1 h 30"/>
                <a:gd name="T8" fmla="*/ 1 w 29"/>
                <a:gd name="T9" fmla="*/ 1 h 30"/>
                <a:gd name="T10" fmla="*/ 1 w 29"/>
                <a:gd name="T11" fmla="*/ 1 h 30"/>
                <a:gd name="T12" fmla="*/ 1 w 29"/>
                <a:gd name="T13" fmla="*/ 1 h 30"/>
                <a:gd name="T14" fmla="*/ 0 w 29"/>
                <a:gd name="T15" fmla="*/ 1 h 30"/>
                <a:gd name="T16" fmla="*/ 0 w 29"/>
                <a:gd name="T17" fmla="*/ 1 h 30"/>
                <a:gd name="T18" fmla="*/ 0 w 29"/>
                <a:gd name="T19" fmla="*/ 1 h 30"/>
                <a:gd name="T20" fmla="*/ 1 w 29"/>
                <a:gd name="T21" fmla="*/ 1 h 30"/>
                <a:gd name="T22" fmla="*/ 1 w 29"/>
                <a:gd name="T23" fmla="*/ 1 h 30"/>
                <a:gd name="T24" fmla="*/ 1 w 29"/>
                <a:gd name="T25" fmla="*/ 1 h 30"/>
                <a:gd name="T26" fmla="*/ 1 w 29"/>
                <a:gd name="T27" fmla="*/ 1 h 30"/>
                <a:gd name="T28" fmla="*/ 1 w 29"/>
                <a:gd name="T29" fmla="*/ 1 h 30"/>
                <a:gd name="T30" fmla="*/ 1 w 29"/>
                <a:gd name="T31" fmla="*/ 0 h 30"/>
                <a:gd name="T32" fmla="*/ 1 w 29"/>
                <a:gd name="T33" fmla="*/ 0 h 30"/>
                <a:gd name="T34" fmla="*/ 1 w 29"/>
                <a:gd name="T35" fmla="*/ 0 h 30"/>
                <a:gd name="T36" fmla="*/ 1 w 29"/>
                <a:gd name="T37" fmla="*/ 1 h 30"/>
                <a:gd name="T38" fmla="*/ 1 w 29"/>
                <a:gd name="T39" fmla="*/ 1 h 30"/>
                <a:gd name="T40" fmla="*/ 1 w 29"/>
                <a:gd name="T41" fmla="*/ 1 h 30"/>
                <a:gd name="T42" fmla="*/ 1 w 29"/>
                <a:gd name="T43" fmla="*/ 1 h 30"/>
                <a:gd name="T44" fmla="*/ 1 w 29"/>
                <a:gd name="T45" fmla="*/ 1 h 30"/>
                <a:gd name="T46" fmla="*/ 1 w 29"/>
                <a:gd name="T47" fmla="*/ 1 h 30"/>
                <a:gd name="T48" fmla="*/ 1 w 29"/>
                <a:gd name="T49" fmla="*/ 1 h 30"/>
                <a:gd name="T50" fmla="*/ 1 w 29"/>
                <a:gd name="T51" fmla="*/ 1 h 30"/>
                <a:gd name="T52" fmla="*/ 1 w 29"/>
                <a:gd name="T53" fmla="*/ 1 h 30"/>
                <a:gd name="T54" fmla="*/ 1 w 29"/>
                <a:gd name="T55" fmla="*/ 1 h 30"/>
                <a:gd name="T56" fmla="*/ 1 w 29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29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3" y="23"/>
                  </a:lnTo>
                  <a:lnTo>
                    <a:pt x="1" y="21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2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5"/>
                  </a:lnTo>
                  <a:lnTo>
                    <a:pt x="27" y="7"/>
                  </a:lnTo>
                  <a:lnTo>
                    <a:pt x="28" y="9"/>
                  </a:lnTo>
                  <a:lnTo>
                    <a:pt x="29" y="12"/>
                  </a:lnTo>
                  <a:lnTo>
                    <a:pt x="29" y="15"/>
                  </a:lnTo>
                  <a:lnTo>
                    <a:pt x="28" y="21"/>
                  </a:lnTo>
                  <a:lnTo>
                    <a:pt x="26" y="25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97" name="Freeform 108"/>
            <p:cNvSpPr>
              <a:spLocks/>
            </p:cNvSpPr>
            <p:nvPr/>
          </p:nvSpPr>
          <p:spPr bwMode="auto">
            <a:xfrm>
              <a:off x="2480" y="2665"/>
              <a:ext cx="30" cy="29"/>
            </a:xfrm>
            <a:custGeom>
              <a:avLst/>
              <a:gdLst>
                <a:gd name="T0" fmla="*/ 1 w 59"/>
                <a:gd name="T1" fmla="*/ 0 h 59"/>
                <a:gd name="T2" fmla="*/ 1 w 59"/>
                <a:gd name="T3" fmla="*/ 0 h 59"/>
                <a:gd name="T4" fmla="*/ 1 w 59"/>
                <a:gd name="T5" fmla="*/ 0 h 59"/>
                <a:gd name="T6" fmla="*/ 1 w 59"/>
                <a:gd name="T7" fmla="*/ 0 h 59"/>
                <a:gd name="T8" fmla="*/ 1 w 59"/>
                <a:gd name="T9" fmla="*/ 0 h 59"/>
                <a:gd name="T10" fmla="*/ 1 w 59"/>
                <a:gd name="T11" fmla="*/ 0 h 59"/>
                <a:gd name="T12" fmla="*/ 1 w 59"/>
                <a:gd name="T13" fmla="*/ 0 h 59"/>
                <a:gd name="T14" fmla="*/ 1 w 59"/>
                <a:gd name="T15" fmla="*/ 0 h 59"/>
                <a:gd name="T16" fmla="*/ 1 w 59"/>
                <a:gd name="T17" fmla="*/ 0 h 59"/>
                <a:gd name="T18" fmla="*/ 1 w 59"/>
                <a:gd name="T19" fmla="*/ 0 h 59"/>
                <a:gd name="T20" fmla="*/ 1 w 59"/>
                <a:gd name="T21" fmla="*/ 0 h 59"/>
                <a:gd name="T22" fmla="*/ 1 w 59"/>
                <a:gd name="T23" fmla="*/ 0 h 59"/>
                <a:gd name="T24" fmla="*/ 0 w 59"/>
                <a:gd name="T25" fmla="*/ 0 h 59"/>
                <a:gd name="T26" fmla="*/ 1 w 59"/>
                <a:gd name="T27" fmla="*/ 0 h 59"/>
                <a:gd name="T28" fmla="*/ 1 w 59"/>
                <a:gd name="T29" fmla="*/ 0 h 59"/>
                <a:gd name="T30" fmla="*/ 1 w 59"/>
                <a:gd name="T31" fmla="*/ 0 h 59"/>
                <a:gd name="T32" fmla="*/ 1 w 59"/>
                <a:gd name="T33" fmla="*/ 0 h 59"/>
                <a:gd name="T34" fmla="*/ 1 w 59"/>
                <a:gd name="T35" fmla="*/ 0 h 59"/>
                <a:gd name="T36" fmla="*/ 1 w 59"/>
                <a:gd name="T37" fmla="*/ 0 h 59"/>
                <a:gd name="T38" fmla="*/ 1 w 59"/>
                <a:gd name="T39" fmla="*/ 0 h 59"/>
                <a:gd name="T40" fmla="*/ 1 w 59"/>
                <a:gd name="T41" fmla="*/ 0 h 59"/>
                <a:gd name="T42" fmla="*/ 1 w 59"/>
                <a:gd name="T43" fmla="*/ 0 h 59"/>
                <a:gd name="T44" fmla="*/ 1 w 59"/>
                <a:gd name="T45" fmla="*/ 0 h 59"/>
                <a:gd name="T46" fmla="*/ 1 w 59"/>
                <a:gd name="T47" fmla="*/ 0 h 59"/>
                <a:gd name="T48" fmla="*/ 1 w 59"/>
                <a:gd name="T49" fmla="*/ 0 h 59"/>
                <a:gd name="T50" fmla="*/ 1 w 59"/>
                <a:gd name="T51" fmla="*/ 0 h 59"/>
                <a:gd name="T52" fmla="*/ 1 w 59"/>
                <a:gd name="T53" fmla="*/ 0 h 59"/>
                <a:gd name="T54" fmla="*/ 1 w 59"/>
                <a:gd name="T55" fmla="*/ 0 h 59"/>
                <a:gd name="T56" fmla="*/ 1 w 59"/>
                <a:gd name="T57" fmla="*/ 0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9" h="59">
                  <a:moveTo>
                    <a:pt x="59" y="29"/>
                  </a:moveTo>
                  <a:lnTo>
                    <a:pt x="58" y="23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8"/>
                  </a:lnTo>
                  <a:lnTo>
                    <a:pt x="46" y="5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7"/>
                  </a:lnTo>
                  <a:lnTo>
                    <a:pt x="0" y="29"/>
                  </a:lnTo>
                  <a:lnTo>
                    <a:pt x="1" y="35"/>
                  </a:lnTo>
                  <a:lnTo>
                    <a:pt x="2" y="40"/>
                  </a:lnTo>
                  <a:lnTo>
                    <a:pt x="5" y="46"/>
                  </a:lnTo>
                  <a:lnTo>
                    <a:pt x="9" y="51"/>
                  </a:lnTo>
                  <a:lnTo>
                    <a:pt x="13" y="54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5" y="59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0" y="51"/>
                  </a:lnTo>
                  <a:lnTo>
                    <a:pt x="54" y="46"/>
                  </a:lnTo>
                  <a:lnTo>
                    <a:pt x="57" y="40"/>
                  </a:lnTo>
                  <a:lnTo>
                    <a:pt x="58" y="35"/>
                  </a:lnTo>
                  <a:lnTo>
                    <a:pt x="59" y="29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98" name="Freeform 109"/>
            <p:cNvSpPr>
              <a:spLocks/>
            </p:cNvSpPr>
            <p:nvPr/>
          </p:nvSpPr>
          <p:spPr bwMode="auto">
            <a:xfrm>
              <a:off x="2487" y="2672"/>
              <a:ext cx="15" cy="14"/>
            </a:xfrm>
            <a:custGeom>
              <a:avLst/>
              <a:gdLst>
                <a:gd name="T0" fmla="*/ 1 w 29"/>
                <a:gd name="T1" fmla="*/ 0 h 29"/>
                <a:gd name="T2" fmla="*/ 1 w 29"/>
                <a:gd name="T3" fmla="*/ 0 h 29"/>
                <a:gd name="T4" fmla="*/ 1 w 29"/>
                <a:gd name="T5" fmla="*/ 0 h 29"/>
                <a:gd name="T6" fmla="*/ 1 w 29"/>
                <a:gd name="T7" fmla="*/ 0 h 29"/>
                <a:gd name="T8" fmla="*/ 1 w 29"/>
                <a:gd name="T9" fmla="*/ 0 h 29"/>
                <a:gd name="T10" fmla="*/ 1 w 29"/>
                <a:gd name="T11" fmla="*/ 0 h 29"/>
                <a:gd name="T12" fmla="*/ 1 w 29"/>
                <a:gd name="T13" fmla="*/ 0 h 29"/>
                <a:gd name="T14" fmla="*/ 0 w 29"/>
                <a:gd name="T15" fmla="*/ 0 h 29"/>
                <a:gd name="T16" fmla="*/ 0 w 29"/>
                <a:gd name="T17" fmla="*/ 0 h 29"/>
                <a:gd name="T18" fmla="*/ 0 w 29"/>
                <a:gd name="T19" fmla="*/ 0 h 29"/>
                <a:gd name="T20" fmla="*/ 1 w 29"/>
                <a:gd name="T21" fmla="*/ 0 h 29"/>
                <a:gd name="T22" fmla="*/ 1 w 29"/>
                <a:gd name="T23" fmla="*/ 0 h 29"/>
                <a:gd name="T24" fmla="*/ 1 w 29"/>
                <a:gd name="T25" fmla="*/ 0 h 29"/>
                <a:gd name="T26" fmla="*/ 1 w 29"/>
                <a:gd name="T27" fmla="*/ 0 h 29"/>
                <a:gd name="T28" fmla="*/ 1 w 29"/>
                <a:gd name="T29" fmla="*/ 0 h 29"/>
                <a:gd name="T30" fmla="*/ 1 w 29"/>
                <a:gd name="T31" fmla="*/ 0 h 29"/>
                <a:gd name="T32" fmla="*/ 1 w 29"/>
                <a:gd name="T33" fmla="*/ 0 h 29"/>
                <a:gd name="T34" fmla="*/ 1 w 29"/>
                <a:gd name="T35" fmla="*/ 0 h 29"/>
                <a:gd name="T36" fmla="*/ 1 w 29"/>
                <a:gd name="T37" fmla="*/ 0 h 29"/>
                <a:gd name="T38" fmla="*/ 1 w 29"/>
                <a:gd name="T39" fmla="*/ 0 h 29"/>
                <a:gd name="T40" fmla="*/ 1 w 29"/>
                <a:gd name="T41" fmla="*/ 0 h 29"/>
                <a:gd name="T42" fmla="*/ 1 w 29"/>
                <a:gd name="T43" fmla="*/ 0 h 29"/>
                <a:gd name="T44" fmla="*/ 1 w 29"/>
                <a:gd name="T45" fmla="*/ 0 h 29"/>
                <a:gd name="T46" fmla="*/ 1 w 29"/>
                <a:gd name="T47" fmla="*/ 0 h 29"/>
                <a:gd name="T48" fmla="*/ 1 w 29"/>
                <a:gd name="T49" fmla="*/ 0 h 29"/>
                <a:gd name="T50" fmla="*/ 1 w 29"/>
                <a:gd name="T51" fmla="*/ 0 h 29"/>
                <a:gd name="T52" fmla="*/ 1 w 29"/>
                <a:gd name="T53" fmla="*/ 0 h 29"/>
                <a:gd name="T54" fmla="*/ 1 w 29"/>
                <a:gd name="T55" fmla="*/ 0 h 29"/>
                <a:gd name="T56" fmla="*/ 1 w 29"/>
                <a:gd name="T57" fmla="*/ 0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29" h="29">
                  <a:moveTo>
                    <a:pt x="15" y="29"/>
                  </a:moveTo>
                  <a:lnTo>
                    <a:pt x="11" y="29"/>
                  </a:lnTo>
                  <a:lnTo>
                    <a:pt x="9" y="28"/>
                  </a:lnTo>
                  <a:lnTo>
                    <a:pt x="6" y="27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7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1" y="8"/>
                  </a:lnTo>
                  <a:lnTo>
                    <a:pt x="2" y="6"/>
                  </a:lnTo>
                  <a:lnTo>
                    <a:pt x="4" y="4"/>
                  </a:lnTo>
                  <a:lnTo>
                    <a:pt x="6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2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8" y="8"/>
                  </a:lnTo>
                  <a:lnTo>
                    <a:pt x="29" y="12"/>
                  </a:lnTo>
                  <a:lnTo>
                    <a:pt x="29" y="14"/>
                  </a:lnTo>
                  <a:lnTo>
                    <a:pt x="28" y="20"/>
                  </a:lnTo>
                  <a:lnTo>
                    <a:pt x="25" y="24"/>
                  </a:lnTo>
                  <a:lnTo>
                    <a:pt x="20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99" name="Freeform 110"/>
            <p:cNvSpPr>
              <a:spLocks/>
            </p:cNvSpPr>
            <p:nvPr/>
          </p:nvSpPr>
          <p:spPr bwMode="auto">
            <a:xfrm>
              <a:off x="2624" y="2585"/>
              <a:ext cx="30" cy="29"/>
            </a:xfrm>
            <a:custGeom>
              <a:avLst/>
              <a:gdLst>
                <a:gd name="T0" fmla="*/ 1 w 60"/>
                <a:gd name="T1" fmla="*/ 0 h 59"/>
                <a:gd name="T2" fmla="*/ 1 w 60"/>
                <a:gd name="T3" fmla="*/ 0 h 59"/>
                <a:gd name="T4" fmla="*/ 1 w 60"/>
                <a:gd name="T5" fmla="*/ 0 h 59"/>
                <a:gd name="T6" fmla="*/ 1 w 60"/>
                <a:gd name="T7" fmla="*/ 0 h 59"/>
                <a:gd name="T8" fmla="*/ 1 w 60"/>
                <a:gd name="T9" fmla="*/ 0 h 59"/>
                <a:gd name="T10" fmla="*/ 1 w 60"/>
                <a:gd name="T11" fmla="*/ 0 h 59"/>
                <a:gd name="T12" fmla="*/ 1 w 60"/>
                <a:gd name="T13" fmla="*/ 0 h 59"/>
                <a:gd name="T14" fmla="*/ 1 w 60"/>
                <a:gd name="T15" fmla="*/ 0 h 59"/>
                <a:gd name="T16" fmla="*/ 1 w 60"/>
                <a:gd name="T17" fmla="*/ 0 h 59"/>
                <a:gd name="T18" fmla="*/ 1 w 60"/>
                <a:gd name="T19" fmla="*/ 0 h 59"/>
                <a:gd name="T20" fmla="*/ 1 w 60"/>
                <a:gd name="T21" fmla="*/ 0 h 59"/>
                <a:gd name="T22" fmla="*/ 1 w 60"/>
                <a:gd name="T23" fmla="*/ 0 h 59"/>
                <a:gd name="T24" fmla="*/ 0 w 60"/>
                <a:gd name="T25" fmla="*/ 0 h 59"/>
                <a:gd name="T26" fmla="*/ 1 w 60"/>
                <a:gd name="T27" fmla="*/ 0 h 59"/>
                <a:gd name="T28" fmla="*/ 1 w 60"/>
                <a:gd name="T29" fmla="*/ 0 h 59"/>
                <a:gd name="T30" fmla="*/ 1 w 60"/>
                <a:gd name="T31" fmla="*/ 0 h 59"/>
                <a:gd name="T32" fmla="*/ 1 w 60"/>
                <a:gd name="T33" fmla="*/ 0 h 59"/>
                <a:gd name="T34" fmla="*/ 1 w 60"/>
                <a:gd name="T35" fmla="*/ 0 h 59"/>
                <a:gd name="T36" fmla="*/ 1 w 60"/>
                <a:gd name="T37" fmla="*/ 0 h 59"/>
                <a:gd name="T38" fmla="*/ 1 w 60"/>
                <a:gd name="T39" fmla="*/ 0 h 59"/>
                <a:gd name="T40" fmla="*/ 1 w 60"/>
                <a:gd name="T41" fmla="*/ 0 h 59"/>
                <a:gd name="T42" fmla="*/ 1 w 60"/>
                <a:gd name="T43" fmla="*/ 0 h 59"/>
                <a:gd name="T44" fmla="*/ 1 w 60"/>
                <a:gd name="T45" fmla="*/ 0 h 59"/>
                <a:gd name="T46" fmla="*/ 1 w 60"/>
                <a:gd name="T47" fmla="*/ 0 h 59"/>
                <a:gd name="T48" fmla="*/ 1 w 60"/>
                <a:gd name="T49" fmla="*/ 0 h 59"/>
                <a:gd name="T50" fmla="*/ 1 w 60"/>
                <a:gd name="T51" fmla="*/ 0 h 59"/>
                <a:gd name="T52" fmla="*/ 1 w 60"/>
                <a:gd name="T53" fmla="*/ 0 h 59"/>
                <a:gd name="T54" fmla="*/ 1 w 60"/>
                <a:gd name="T55" fmla="*/ 0 h 59"/>
                <a:gd name="T56" fmla="*/ 1 w 60"/>
                <a:gd name="T57" fmla="*/ 0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59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5" y="13"/>
                  </a:lnTo>
                  <a:lnTo>
                    <a:pt x="51" y="8"/>
                  </a:lnTo>
                  <a:lnTo>
                    <a:pt x="47" y="5"/>
                  </a:lnTo>
                  <a:lnTo>
                    <a:pt x="42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10" y="8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2" y="36"/>
                  </a:lnTo>
                  <a:lnTo>
                    <a:pt x="3" y="40"/>
                  </a:lnTo>
                  <a:lnTo>
                    <a:pt x="6" y="46"/>
                  </a:lnTo>
                  <a:lnTo>
                    <a:pt x="10" y="51"/>
                  </a:lnTo>
                  <a:lnTo>
                    <a:pt x="14" y="54"/>
                  </a:lnTo>
                  <a:lnTo>
                    <a:pt x="19" y="56"/>
                  </a:lnTo>
                  <a:lnTo>
                    <a:pt x="25" y="59"/>
                  </a:lnTo>
                  <a:lnTo>
                    <a:pt x="30" y="59"/>
                  </a:lnTo>
                  <a:lnTo>
                    <a:pt x="36" y="59"/>
                  </a:lnTo>
                  <a:lnTo>
                    <a:pt x="42" y="56"/>
                  </a:lnTo>
                  <a:lnTo>
                    <a:pt x="47" y="54"/>
                  </a:lnTo>
                  <a:lnTo>
                    <a:pt x="51" y="51"/>
                  </a:lnTo>
                  <a:lnTo>
                    <a:pt x="55" y="46"/>
                  </a:lnTo>
                  <a:lnTo>
                    <a:pt x="58" y="40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00" name="Freeform 111"/>
            <p:cNvSpPr>
              <a:spLocks/>
            </p:cNvSpPr>
            <p:nvPr/>
          </p:nvSpPr>
          <p:spPr bwMode="auto">
            <a:xfrm>
              <a:off x="2631" y="2592"/>
              <a:ext cx="15" cy="14"/>
            </a:xfrm>
            <a:custGeom>
              <a:avLst/>
              <a:gdLst>
                <a:gd name="T0" fmla="*/ 1 w 30"/>
                <a:gd name="T1" fmla="*/ 0 h 29"/>
                <a:gd name="T2" fmla="*/ 1 w 30"/>
                <a:gd name="T3" fmla="*/ 0 h 29"/>
                <a:gd name="T4" fmla="*/ 1 w 30"/>
                <a:gd name="T5" fmla="*/ 0 h 29"/>
                <a:gd name="T6" fmla="*/ 1 w 30"/>
                <a:gd name="T7" fmla="*/ 0 h 29"/>
                <a:gd name="T8" fmla="*/ 1 w 30"/>
                <a:gd name="T9" fmla="*/ 0 h 29"/>
                <a:gd name="T10" fmla="*/ 1 w 30"/>
                <a:gd name="T11" fmla="*/ 0 h 29"/>
                <a:gd name="T12" fmla="*/ 1 w 30"/>
                <a:gd name="T13" fmla="*/ 0 h 29"/>
                <a:gd name="T14" fmla="*/ 0 w 30"/>
                <a:gd name="T15" fmla="*/ 0 h 29"/>
                <a:gd name="T16" fmla="*/ 0 w 30"/>
                <a:gd name="T17" fmla="*/ 0 h 29"/>
                <a:gd name="T18" fmla="*/ 0 w 30"/>
                <a:gd name="T19" fmla="*/ 0 h 29"/>
                <a:gd name="T20" fmla="*/ 1 w 30"/>
                <a:gd name="T21" fmla="*/ 0 h 29"/>
                <a:gd name="T22" fmla="*/ 1 w 30"/>
                <a:gd name="T23" fmla="*/ 0 h 29"/>
                <a:gd name="T24" fmla="*/ 1 w 30"/>
                <a:gd name="T25" fmla="*/ 0 h 29"/>
                <a:gd name="T26" fmla="*/ 1 w 30"/>
                <a:gd name="T27" fmla="*/ 0 h 29"/>
                <a:gd name="T28" fmla="*/ 1 w 30"/>
                <a:gd name="T29" fmla="*/ 0 h 29"/>
                <a:gd name="T30" fmla="*/ 1 w 30"/>
                <a:gd name="T31" fmla="*/ 0 h 29"/>
                <a:gd name="T32" fmla="*/ 1 w 30"/>
                <a:gd name="T33" fmla="*/ 0 h 29"/>
                <a:gd name="T34" fmla="*/ 1 w 30"/>
                <a:gd name="T35" fmla="*/ 0 h 29"/>
                <a:gd name="T36" fmla="*/ 1 w 30"/>
                <a:gd name="T37" fmla="*/ 0 h 29"/>
                <a:gd name="T38" fmla="*/ 1 w 30"/>
                <a:gd name="T39" fmla="*/ 0 h 29"/>
                <a:gd name="T40" fmla="*/ 1 w 30"/>
                <a:gd name="T41" fmla="*/ 0 h 29"/>
                <a:gd name="T42" fmla="*/ 1 w 30"/>
                <a:gd name="T43" fmla="*/ 0 h 29"/>
                <a:gd name="T44" fmla="*/ 1 w 30"/>
                <a:gd name="T45" fmla="*/ 0 h 29"/>
                <a:gd name="T46" fmla="*/ 1 w 30"/>
                <a:gd name="T47" fmla="*/ 0 h 29"/>
                <a:gd name="T48" fmla="*/ 1 w 30"/>
                <a:gd name="T49" fmla="*/ 0 h 29"/>
                <a:gd name="T50" fmla="*/ 1 w 30"/>
                <a:gd name="T51" fmla="*/ 0 h 29"/>
                <a:gd name="T52" fmla="*/ 1 w 30"/>
                <a:gd name="T53" fmla="*/ 0 h 29"/>
                <a:gd name="T54" fmla="*/ 1 w 30"/>
                <a:gd name="T55" fmla="*/ 0 h 29"/>
                <a:gd name="T56" fmla="*/ 1 w 30"/>
                <a:gd name="T57" fmla="*/ 0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29">
                  <a:moveTo>
                    <a:pt x="15" y="29"/>
                  </a:moveTo>
                  <a:lnTo>
                    <a:pt x="12" y="29"/>
                  </a:lnTo>
                  <a:lnTo>
                    <a:pt x="10" y="28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3" y="23"/>
                  </a:lnTo>
                  <a:lnTo>
                    <a:pt x="2" y="20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2" y="9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5"/>
                  </a:lnTo>
                  <a:lnTo>
                    <a:pt x="27" y="7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5"/>
                  </a:lnTo>
                  <a:lnTo>
                    <a:pt x="21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01" name="Freeform 112"/>
            <p:cNvSpPr>
              <a:spLocks/>
            </p:cNvSpPr>
            <p:nvPr/>
          </p:nvSpPr>
          <p:spPr bwMode="auto">
            <a:xfrm>
              <a:off x="2621" y="2333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8" y="24"/>
                  </a:lnTo>
                  <a:lnTo>
                    <a:pt x="57" y="18"/>
                  </a:lnTo>
                  <a:lnTo>
                    <a:pt x="55" y="14"/>
                  </a:lnTo>
                  <a:lnTo>
                    <a:pt x="52" y="9"/>
                  </a:lnTo>
                  <a:lnTo>
                    <a:pt x="47" y="6"/>
                  </a:lnTo>
                  <a:lnTo>
                    <a:pt x="41" y="2"/>
                  </a:lnTo>
                  <a:lnTo>
                    <a:pt x="35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1"/>
                  </a:lnTo>
                  <a:lnTo>
                    <a:pt x="5" y="47"/>
                  </a:lnTo>
                  <a:lnTo>
                    <a:pt x="9" y="52"/>
                  </a:lnTo>
                  <a:lnTo>
                    <a:pt x="14" y="55"/>
                  </a:lnTo>
                  <a:lnTo>
                    <a:pt x="18" y="57"/>
                  </a:lnTo>
                  <a:lnTo>
                    <a:pt x="24" y="60"/>
                  </a:lnTo>
                  <a:lnTo>
                    <a:pt x="30" y="60"/>
                  </a:lnTo>
                  <a:lnTo>
                    <a:pt x="35" y="60"/>
                  </a:lnTo>
                  <a:lnTo>
                    <a:pt x="41" y="57"/>
                  </a:lnTo>
                  <a:lnTo>
                    <a:pt x="47" y="55"/>
                  </a:lnTo>
                  <a:lnTo>
                    <a:pt x="52" y="52"/>
                  </a:lnTo>
                  <a:lnTo>
                    <a:pt x="55" y="47"/>
                  </a:lnTo>
                  <a:lnTo>
                    <a:pt x="57" y="41"/>
                  </a:lnTo>
                  <a:lnTo>
                    <a:pt x="58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02" name="Freeform 113"/>
            <p:cNvSpPr>
              <a:spLocks/>
            </p:cNvSpPr>
            <p:nvPr/>
          </p:nvSpPr>
          <p:spPr bwMode="auto">
            <a:xfrm>
              <a:off x="2628" y="2341"/>
              <a:ext cx="15" cy="15"/>
            </a:xfrm>
            <a:custGeom>
              <a:avLst/>
              <a:gdLst>
                <a:gd name="T0" fmla="*/ 1 w 30"/>
                <a:gd name="T1" fmla="*/ 1 h 29"/>
                <a:gd name="T2" fmla="*/ 1 w 30"/>
                <a:gd name="T3" fmla="*/ 1 h 29"/>
                <a:gd name="T4" fmla="*/ 1 w 30"/>
                <a:gd name="T5" fmla="*/ 1 h 29"/>
                <a:gd name="T6" fmla="*/ 1 w 30"/>
                <a:gd name="T7" fmla="*/ 1 h 29"/>
                <a:gd name="T8" fmla="*/ 1 w 30"/>
                <a:gd name="T9" fmla="*/ 1 h 29"/>
                <a:gd name="T10" fmla="*/ 1 w 30"/>
                <a:gd name="T11" fmla="*/ 1 h 29"/>
                <a:gd name="T12" fmla="*/ 1 w 30"/>
                <a:gd name="T13" fmla="*/ 1 h 29"/>
                <a:gd name="T14" fmla="*/ 0 w 30"/>
                <a:gd name="T15" fmla="*/ 1 h 29"/>
                <a:gd name="T16" fmla="*/ 0 w 30"/>
                <a:gd name="T17" fmla="*/ 1 h 29"/>
                <a:gd name="T18" fmla="*/ 0 w 30"/>
                <a:gd name="T19" fmla="*/ 1 h 29"/>
                <a:gd name="T20" fmla="*/ 1 w 30"/>
                <a:gd name="T21" fmla="*/ 1 h 29"/>
                <a:gd name="T22" fmla="*/ 1 w 30"/>
                <a:gd name="T23" fmla="*/ 1 h 29"/>
                <a:gd name="T24" fmla="*/ 1 w 30"/>
                <a:gd name="T25" fmla="*/ 1 h 29"/>
                <a:gd name="T26" fmla="*/ 1 w 30"/>
                <a:gd name="T27" fmla="*/ 1 h 29"/>
                <a:gd name="T28" fmla="*/ 1 w 30"/>
                <a:gd name="T29" fmla="*/ 1 h 29"/>
                <a:gd name="T30" fmla="*/ 1 w 30"/>
                <a:gd name="T31" fmla="*/ 0 h 29"/>
                <a:gd name="T32" fmla="*/ 1 w 30"/>
                <a:gd name="T33" fmla="*/ 0 h 29"/>
                <a:gd name="T34" fmla="*/ 1 w 30"/>
                <a:gd name="T35" fmla="*/ 0 h 29"/>
                <a:gd name="T36" fmla="*/ 1 w 30"/>
                <a:gd name="T37" fmla="*/ 1 h 29"/>
                <a:gd name="T38" fmla="*/ 1 w 30"/>
                <a:gd name="T39" fmla="*/ 1 h 29"/>
                <a:gd name="T40" fmla="*/ 1 w 30"/>
                <a:gd name="T41" fmla="*/ 1 h 29"/>
                <a:gd name="T42" fmla="*/ 1 w 30"/>
                <a:gd name="T43" fmla="*/ 1 h 29"/>
                <a:gd name="T44" fmla="*/ 1 w 30"/>
                <a:gd name="T45" fmla="*/ 1 h 29"/>
                <a:gd name="T46" fmla="*/ 1 w 30"/>
                <a:gd name="T47" fmla="*/ 1 h 29"/>
                <a:gd name="T48" fmla="*/ 1 w 30"/>
                <a:gd name="T49" fmla="*/ 1 h 29"/>
                <a:gd name="T50" fmla="*/ 1 w 30"/>
                <a:gd name="T51" fmla="*/ 1 h 29"/>
                <a:gd name="T52" fmla="*/ 1 w 30"/>
                <a:gd name="T53" fmla="*/ 1 h 29"/>
                <a:gd name="T54" fmla="*/ 1 w 30"/>
                <a:gd name="T55" fmla="*/ 1 h 29"/>
                <a:gd name="T56" fmla="*/ 1 w 30"/>
                <a:gd name="T57" fmla="*/ 1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29">
                  <a:moveTo>
                    <a:pt x="15" y="29"/>
                  </a:moveTo>
                  <a:lnTo>
                    <a:pt x="12" y="29"/>
                  </a:lnTo>
                  <a:lnTo>
                    <a:pt x="10" y="28"/>
                  </a:lnTo>
                  <a:lnTo>
                    <a:pt x="7" y="26"/>
                  </a:lnTo>
                  <a:lnTo>
                    <a:pt x="4" y="24"/>
                  </a:lnTo>
                  <a:lnTo>
                    <a:pt x="3" y="22"/>
                  </a:lnTo>
                  <a:lnTo>
                    <a:pt x="1" y="20"/>
                  </a:lnTo>
                  <a:lnTo>
                    <a:pt x="0" y="17"/>
                  </a:lnTo>
                  <a:lnTo>
                    <a:pt x="0" y="14"/>
                  </a:lnTo>
                  <a:lnTo>
                    <a:pt x="0" y="11"/>
                  </a:lnTo>
                  <a:lnTo>
                    <a:pt x="1" y="8"/>
                  </a:lnTo>
                  <a:lnTo>
                    <a:pt x="3" y="6"/>
                  </a:lnTo>
                  <a:lnTo>
                    <a:pt x="4" y="3"/>
                  </a:lnTo>
                  <a:lnTo>
                    <a:pt x="7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0" y="1"/>
                  </a:lnTo>
                  <a:lnTo>
                    <a:pt x="23" y="2"/>
                  </a:lnTo>
                  <a:lnTo>
                    <a:pt x="25" y="3"/>
                  </a:lnTo>
                  <a:lnTo>
                    <a:pt x="27" y="6"/>
                  </a:lnTo>
                  <a:lnTo>
                    <a:pt x="28" y="8"/>
                  </a:lnTo>
                  <a:lnTo>
                    <a:pt x="30" y="11"/>
                  </a:lnTo>
                  <a:lnTo>
                    <a:pt x="30" y="14"/>
                  </a:lnTo>
                  <a:lnTo>
                    <a:pt x="28" y="20"/>
                  </a:lnTo>
                  <a:lnTo>
                    <a:pt x="25" y="24"/>
                  </a:lnTo>
                  <a:lnTo>
                    <a:pt x="20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03" name="Freeform 114"/>
            <p:cNvSpPr>
              <a:spLocks/>
            </p:cNvSpPr>
            <p:nvPr/>
          </p:nvSpPr>
          <p:spPr bwMode="auto">
            <a:xfrm>
              <a:off x="2709" y="2526"/>
              <a:ext cx="30" cy="30"/>
            </a:xfrm>
            <a:custGeom>
              <a:avLst/>
              <a:gdLst>
                <a:gd name="T0" fmla="*/ 1 w 60"/>
                <a:gd name="T1" fmla="*/ 1 h 59"/>
                <a:gd name="T2" fmla="*/ 1 w 60"/>
                <a:gd name="T3" fmla="*/ 1 h 59"/>
                <a:gd name="T4" fmla="*/ 1 w 60"/>
                <a:gd name="T5" fmla="*/ 1 h 59"/>
                <a:gd name="T6" fmla="*/ 1 w 60"/>
                <a:gd name="T7" fmla="*/ 1 h 59"/>
                <a:gd name="T8" fmla="*/ 1 w 60"/>
                <a:gd name="T9" fmla="*/ 1 h 59"/>
                <a:gd name="T10" fmla="*/ 1 w 60"/>
                <a:gd name="T11" fmla="*/ 1 h 59"/>
                <a:gd name="T12" fmla="*/ 1 w 60"/>
                <a:gd name="T13" fmla="*/ 1 h 59"/>
                <a:gd name="T14" fmla="*/ 1 w 60"/>
                <a:gd name="T15" fmla="*/ 1 h 59"/>
                <a:gd name="T16" fmla="*/ 1 w 60"/>
                <a:gd name="T17" fmla="*/ 0 h 59"/>
                <a:gd name="T18" fmla="*/ 1 w 60"/>
                <a:gd name="T19" fmla="*/ 1 h 59"/>
                <a:gd name="T20" fmla="*/ 1 w 60"/>
                <a:gd name="T21" fmla="*/ 1 h 59"/>
                <a:gd name="T22" fmla="*/ 1 w 60"/>
                <a:gd name="T23" fmla="*/ 1 h 59"/>
                <a:gd name="T24" fmla="*/ 0 w 60"/>
                <a:gd name="T25" fmla="*/ 1 h 59"/>
                <a:gd name="T26" fmla="*/ 1 w 60"/>
                <a:gd name="T27" fmla="*/ 1 h 59"/>
                <a:gd name="T28" fmla="*/ 1 w 60"/>
                <a:gd name="T29" fmla="*/ 1 h 59"/>
                <a:gd name="T30" fmla="*/ 1 w 60"/>
                <a:gd name="T31" fmla="*/ 1 h 59"/>
                <a:gd name="T32" fmla="*/ 1 w 60"/>
                <a:gd name="T33" fmla="*/ 1 h 59"/>
                <a:gd name="T34" fmla="*/ 1 w 60"/>
                <a:gd name="T35" fmla="*/ 1 h 59"/>
                <a:gd name="T36" fmla="*/ 1 w 60"/>
                <a:gd name="T37" fmla="*/ 1 h 59"/>
                <a:gd name="T38" fmla="*/ 1 w 60"/>
                <a:gd name="T39" fmla="*/ 1 h 59"/>
                <a:gd name="T40" fmla="*/ 1 w 60"/>
                <a:gd name="T41" fmla="*/ 1 h 59"/>
                <a:gd name="T42" fmla="*/ 1 w 60"/>
                <a:gd name="T43" fmla="*/ 1 h 59"/>
                <a:gd name="T44" fmla="*/ 1 w 60"/>
                <a:gd name="T45" fmla="*/ 1 h 59"/>
                <a:gd name="T46" fmla="*/ 1 w 60"/>
                <a:gd name="T47" fmla="*/ 1 h 59"/>
                <a:gd name="T48" fmla="*/ 1 w 60"/>
                <a:gd name="T49" fmla="*/ 1 h 59"/>
                <a:gd name="T50" fmla="*/ 1 w 60"/>
                <a:gd name="T51" fmla="*/ 1 h 59"/>
                <a:gd name="T52" fmla="*/ 1 w 60"/>
                <a:gd name="T53" fmla="*/ 1 h 59"/>
                <a:gd name="T54" fmla="*/ 1 w 60"/>
                <a:gd name="T55" fmla="*/ 1 h 59"/>
                <a:gd name="T56" fmla="*/ 1 w 60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59">
                  <a:moveTo>
                    <a:pt x="60" y="29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2"/>
                  </a:lnTo>
                  <a:lnTo>
                    <a:pt x="51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6"/>
                  </a:lnTo>
                  <a:lnTo>
                    <a:pt x="9" y="50"/>
                  </a:lnTo>
                  <a:lnTo>
                    <a:pt x="14" y="54"/>
                  </a:lnTo>
                  <a:lnTo>
                    <a:pt x="18" y="57"/>
                  </a:lnTo>
                  <a:lnTo>
                    <a:pt x="24" y="58"/>
                  </a:lnTo>
                  <a:lnTo>
                    <a:pt x="30" y="59"/>
                  </a:lnTo>
                  <a:lnTo>
                    <a:pt x="36" y="58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1" y="50"/>
                  </a:lnTo>
                  <a:lnTo>
                    <a:pt x="54" y="46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29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04" name="Freeform 115"/>
            <p:cNvSpPr>
              <a:spLocks/>
            </p:cNvSpPr>
            <p:nvPr/>
          </p:nvSpPr>
          <p:spPr bwMode="auto">
            <a:xfrm>
              <a:off x="2716" y="2533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3" y="24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05" name="Freeform 116"/>
            <p:cNvSpPr>
              <a:spLocks/>
            </p:cNvSpPr>
            <p:nvPr/>
          </p:nvSpPr>
          <p:spPr bwMode="auto">
            <a:xfrm>
              <a:off x="2821" y="2427"/>
              <a:ext cx="30" cy="30"/>
            </a:xfrm>
            <a:custGeom>
              <a:avLst/>
              <a:gdLst>
                <a:gd name="T0" fmla="*/ 1 w 58"/>
                <a:gd name="T1" fmla="*/ 1 h 58"/>
                <a:gd name="T2" fmla="*/ 1 w 58"/>
                <a:gd name="T3" fmla="*/ 1 h 58"/>
                <a:gd name="T4" fmla="*/ 1 w 58"/>
                <a:gd name="T5" fmla="*/ 1 h 58"/>
                <a:gd name="T6" fmla="*/ 1 w 58"/>
                <a:gd name="T7" fmla="*/ 1 h 58"/>
                <a:gd name="T8" fmla="*/ 1 w 58"/>
                <a:gd name="T9" fmla="*/ 1 h 58"/>
                <a:gd name="T10" fmla="*/ 1 w 58"/>
                <a:gd name="T11" fmla="*/ 1 h 58"/>
                <a:gd name="T12" fmla="*/ 1 w 58"/>
                <a:gd name="T13" fmla="*/ 1 h 58"/>
                <a:gd name="T14" fmla="*/ 1 w 58"/>
                <a:gd name="T15" fmla="*/ 0 h 58"/>
                <a:gd name="T16" fmla="*/ 1 w 58"/>
                <a:gd name="T17" fmla="*/ 0 h 58"/>
                <a:gd name="T18" fmla="*/ 1 w 58"/>
                <a:gd name="T19" fmla="*/ 1 h 58"/>
                <a:gd name="T20" fmla="*/ 1 w 58"/>
                <a:gd name="T21" fmla="*/ 1 h 58"/>
                <a:gd name="T22" fmla="*/ 1 w 58"/>
                <a:gd name="T23" fmla="*/ 1 h 58"/>
                <a:gd name="T24" fmla="*/ 0 w 58"/>
                <a:gd name="T25" fmla="*/ 1 h 58"/>
                <a:gd name="T26" fmla="*/ 0 w 58"/>
                <a:gd name="T27" fmla="*/ 1 h 58"/>
                <a:gd name="T28" fmla="*/ 1 w 58"/>
                <a:gd name="T29" fmla="*/ 1 h 58"/>
                <a:gd name="T30" fmla="*/ 1 w 58"/>
                <a:gd name="T31" fmla="*/ 1 h 58"/>
                <a:gd name="T32" fmla="*/ 1 w 58"/>
                <a:gd name="T33" fmla="*/ 1 h 58"/>
                <a:gd name="T34" fmla="*/ 1 w 58"/>
                <a:gd name="T35" fmla="*/ 1 h 58"/>
                <a:gd name="T36" fmla="*/ 1 w 58"/>
                <a:gd name="T37" fmla="*/ 1 h 58"/>
                <a:gd name="T38" fmla="*/ 1 w 58"/>
                <a:gd name="T39" fmla="*/ 1 h 58"/>
                <a:gd name="T40" fmla="*/ 1 w 58"/>
                <a:gd name="T41" fmla="*/ 1 h 58"/>
                <a:gd name="T42" fmla="*/ 1 w 58"/>
                <a:gd name="T43" fmla="*/ 1 h 58"/>
                <a:gd name="T44" fmla="*/ 1 w 58"/>
                <a:gd name="T45" fmla="*/ 1 h 58"/>
                <a:gd name="T46" fmla="*/ 1 w 58"/>
                <a:gd name="T47" fmla="*/ 1 h 58"/>
                <a:gd name="T48" fmla="*/ 1 w 58"/>
                <a:gd name="T49" fmla="*/ 1 h 58"/>
                <a:gd name="T50" fmla="*/ 1 w 58"/>
                <a:gd name="T51" fmla="*/ 1 h 58"/>
                <a:gd name="T52" fmla="*/ 1 w 58"/>
                <a:gd name="T53" fmla="*/ 1 h 58"/>
                <a:gd name="T54" fmla="*/ 1 w 58"/>
                <a:gd name="T55" fmla="*/ 1 h 58"/>
                <a:gd name="T56" fmla="*/ 1 w 58"/>
                <a:gd name="T57" fmla="*/ 1 h 5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8" h="58">
                  <a:moveTo>
                    <a:pt x="58" y="28"/>
                  </a:moveTo>
                  <a:lnTo>
                    <a:pt x="58" y="23"/>
                  </a:lnTo>
                  <a:lnTo>
                    <a:pt x="56" y="18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0" y="2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17" y="2"/>
                  </a:lnTo>
                  <a:lnTo>
                    <a:pt x="8" y="8"/>
                  </a:lnTo>
                  <a:lnTo>
                    <a:pt x="2" y="17"/>
                  </a:lnTo>
                  <a:lnTo>
                    <a:pt x="0" y="28"/>
                  </a:lnTo>
                  <a:lnTo>
                    <a:pt x="0" y="34"/>
                  </a:lnTo>
                  <a:lnTo>
                    <a:pt x="2" y="40"/>
                  </a:lnTo>
                  <a:lnTo>
                    <a:pt x="4" y="46"/>
                  </a:lnTo>
                  <a:lnTo>
                    <a:pt x="8" y="50"/>
                  </a:lnTo>
                  <a:lnTo>
                    <a:pt x="12" y="54"/>
                  </a:lnTo>
                  <a:lnTo>
                    <a:pt x="18" y="56"/>
                  </a:lnTo>
                  <a:lnTo>
                    <a:pt x="23" y="58"/>
                  </a:lnTo>
                  <a:lnTo>
                    <a:pt x="28" y="58"/>
                  </a:lnTo>
                  <a:lnTo>
                    <a:pt x="34" y="58"/>
                  </a:lnTo>
                  <a:lnTo>
                    <a:pt x="40" y="56"/>
                  </a:lnTo>
                  <a:lnTo>
                    <a:pt x="46" y="54"/>
                  </a:lnTo>
                  <a:lnTo>
                    <a:pt x="50" y="50"/>
                  </a:lnTo>
                  <a:lnTo>
                    <a:pt x="54" y="46"/>
                  </a:lnTo>
                  <a:lnTo>
                    <a:pt x="56" y="40"/>
                  </a:lnTo>
                  <a:lnTo>
                    <a:pt x="58" y="34"/>
                  </a:lnTo>
                  <a:lnTo>
                    <a:pt x="58" y="28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06" name="Freeform 117"/>
            <p:cNvSpPr>
              <a:spLocks/>
            </p:cNvSpPr>
            <p:nvPr/>
          </p:nvSpPr>
          <p:spPr bwMode="auto">
            <a:xfrm>
              <a:off x="2829" y="2435"/>
              <a:ext cx="14" cy="14"/>
            </a:xfrm>
            <a:custGeom>
              <a:avLst/>
              <a:gdLst>
                <a:gd name="T0" fmla="*/ 0 w 29"/>
                <a:gd name="T1" fmla="*/ 1 h 28"/>
                <a:gd name="T2" fmla="*/ 0 w 29"/>
                <a:gd name="T3" fmla="*/ 1 h 28"/>
                <a:gd name="T4" fmla="*/ 0 w 29"/>
                <a:gd name="T5" fmla="*/ 1 h 28"/>
                <a:gd name="T6" fmla="*/ 0 w 29"/>
                <a:gd name="T7" fmla="*/ 1 h 28"/>
                <a:gd name="T8" fmla="*/ 0 w 29"/>
                <a:gd name="T9" fmla="*/ 1 h 28"/>
                <a:gd name="T10" fmla="*/ 0 w 29"/>
                <a:gd name="T11" fmla="*/ 1 h 28"/>
                <a:gd name="T12" fmla="*/ 0 w 29"/>
                <a:gd name="T13" fmla="*/ 1 h 28"/>
                <a:gd name="T14" fmla="*/ 0 w 29"/>
                <a:gd name="T15" fmla="*/ 1 h 28"/>
                <a:gd name="T16" fmla="*/ 0 w 29"/>
                <a:gd name="T17" fmla="*/ 1 h 28"/>
                <a:gd name="T18" fmla="*/ 0 w 29"/>
                <a:gd name="T19" fmla="*/ 1 h 28"/>
                <a:gd name="T20" fmla="*/ 0 w 29"/>
                <a:gd name="T21" fmla="*/ 1 h 28"/>
                <a:gd name="T22" fmla="*/ 0 w 29"/>
                <a:gd name="T23" fmla="*/ 1 h 28"/>
                <a:gd name="T24" fmla="*/ 0 w 29"/>
                <a:gd name="T25" fmla="*/ 1 h 28"/>
                <a:gd name="T26" fmla="*/ 0 w 29"/>
                <a:gd name="T27" fmla="*/ 1 h 28"/>
                <a:gd name="T28" fmla="*/ 0 w 29"/>
                <a:gd name="T29" fmla="*/ 1 h 28"/>
                <a:gd name="T30" fmla="*/ 0 w 29"/>
                <a:gd name="T31" fmla="*/ 0 h 28"/>
                <a:gd name="T32" fmla="*/ 0 w 29"/>
                <a:gd name="T33" fmla="*/ 0 h 28"/>
                <a:gd name="T34" fmla="*/ 0 w 29"/>
                <a:gd name="T35" fmla="*/ 0 h 28"/>
                <a:gd name="T36" fmla="*/ 0 w 29"/>
                <a:gd name="T37" fmla="*/ 1 h 28"/>
                <a:gd name="T38" fmla="*/ 0 w 29"/>
                <a:gd name="T39" fmla="*/ 1 h 28"/>
                <a:gd name="T40" fmla="*/ 0 w 29"/>
                <a:gd name="T41" fmla="*/ 1 h 28"/>
                <a:gd name="T42" fmla="*/ 0 w 29"/>
                <a:gd name="T43" fmla="*/ 1 h 28"/>
                <a:gd name="T44" fmla="*/ 0 w 29"/>
                <a:gd name="T45" fmla="*/ 1 h 28"/>
                <a:gd name="T46" fmla="*/ 0 w 29"/>
                <a:gd name="T47" fmla="*/ 1 h 28"/>
                <a:gd name="T48" fmla="*/ 0 w 29"/>
                <a:gd name="T49" fmla="*/ 1 h 28"/>
                <a:gd name="T50" fmla="*/ 0 w 29"/>
                <a:gd name="T51" fmla="*/ 1 h 28"/>
                <a:gd name="T52" fmla="*/ 0 w 29"/>
                <a:gd name="T53" fmla="*/ 1 h 28"/>
                <a:gd name="T54" fmla="*/ 0 w 29"/>
                <a:gd name="T55" fmla="*/ 1 h 28"/>
                <a:gd name="T56" fmla="*/ 0 w 29"/>
                <a:gd name="T57" fmla="*/ 1 h 2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29" h="28">
                  <a:moveTo>
                    <a:pt x="14" y="28"/>
                  </a:moveTo>
                  <a:lnTo>
                    <a:pt x="12" y="28"/>
                  </a:lnTo>
                  <a:lnTo>
                    <a:pt x="10" y="27"/>
                  </a:lnTo>
                  <a:lnTo>
                    <a:pt x="6" y="26"/>
                  </a:lnTo>
                  <a:lnTo>
                    <a:pt x="4" y="24"/>
                  </a:lnTo>
                  <a:lnTo>
                    <a:pt x="3" y="21"/>
                  </a:lnTo>
                  <a:lnTo>
                    <a:pt x="2" y="19"/>
                  </a:lnTo>
                  <a:lnTo>
                    <a:pt x="0" y="17"/>
                  </a:lnTo>
                  <a:lnTo>
                    <a:pt x="0" y="13"/>
                  </a:lnTo>
                  <a:lnTo>
                    <a:pt x="0" y="11"/>
                  </a:lnTo>
                  <a:lnTo>
                    <a:pt x="2" y="8"/>
                  </a:lnTo>
                  <a:lnTo>
                    <a:pt x="3" y="5"/>
                  </a:lnTo>
                  <a:lnTo>
                    <a:pt x="4" y="3"/>
                  </a:lnTo>
                  <a:lnTo>
                    <a:pt x="6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4" y="0"/>
                  </a:lnTo>
                  <a:lnTo>
                    <a:pt x="18" y="0"/>
                  </a:lnTo>
                  <a:lnTo>
                    <a:pt x="20" y="1"/>
                  </a:lnTo>
                  <a:lnTo>
                    <a:pt x="24" y="2"/>
                  </a:lnTo>
                  <a:lnTo>
                    <a:pt x="26" y="3"/>
                  </a:lnTo>
                  <a:lnTo>
                    <a:pt x="27" y="5"/>
                  </a:lnTo>
                  <a:lnTo>
                    <a:pt x="28" y="8"/>
                  </a:lnTo>
                  <a:lnTo>
                    <a:pt x="29" y="11"/>
                  </a:lnTo>
                  <a:lnTo>
                    <a:pt x="29" y="13"/>
                  </a:lnTo>
                  <a:lnTo>
                    <a:pt x="28" y="19"/>
                  </a:lnTo>
                  <a:lnTo>
                    <a:pt x="26" y="24"/>
                  </a:lnTo>
                  <a:lnTo>
                    <a:pt x="20" y="27"/>
                  </a:lnTo>
                  <a:lnTo>
                    <a:pt x="14" y="28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07" name="Freeform 118"/>
            <p:cNvSpPr>
              <a:spLocks/>
            </p:cNvSpPr>
            <p:nvPr/>
          </p:nvSpPr>
          <p:spPr bwMode="auto">
            <a:xfrm>
              <a:off x="2818" y="2606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0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6"/>
                  </a:lnTo>
                  <a:lnTo>
                    <a:pt x="9" y="50"/>
                  </a:lnTo>
                  <a:lnTo>
                    <a:pt x="14" y="54"/>
                  </a:lnTo>
                  <a:lnTo>
                    <a:pt x="18" y="57"/>
                  </a:lnTo>
                  <a:lnTo>
                    <a:pt x="24" y="58"/>
                  </a:lnTo>
                  <a:lnTo>
                    <a:pt x="30" y="60"/>
                  </a:lnTo>
                  <a:lnTo>
                    <a:pt x="35" y="58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0" y="50"/>
                  </a:lnTo>
                  <a:lnTo>
                    <a:pt x="54" y="46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08" name="Freeform 119"/>
            <p:cNvSpPr>
              <a:spLocks/>
            </p:cNvSpPr>
            <p:nvPr/>
          </p:nvSpPr>
          <p:spPr bwMode="auto">
            <a:xfrm>
              <a:off x="2826" y="2613"/>
              <a:ext cx="15" cy="15"/>
            </a:xfrm>
            <a:custGeom>
              <a:avLst/>
              <a:gdLst>
                <a:gd name="T0" fmla="*/ 1 w 30"/>
                <a:gd name="T1" fmla="*/ 1 h 28"/>
                <a:gd name="T2" fmla="*/ 1 w 30"/>
                <a:gd name="T3" fmla="*/ 1 h 28"/>
                <a:gd name="T4" fmla="*/ 1 w 30"/>
                <a:gd name="T5" fmla="*/ 1 h 28"/>
                <a:gd name="T6" fmla="*/ 1 w 30"/>
                <a:gd name="T7" fmla="*/ 1 h 28"/>
                <a:gd name="T8" fmla="*/ 1 w 30"/>
                <a:gd name="T9" fmla="*/ 1 h 28"/>
                <a:gd name="T10" fmla="*/ 1 w 30"/>
                <a:gd name="T11" fmla="*/ 1 h 28"/>
                <a:gd name="T12" fmla="*/ 1 w 30"/>
                <a:gd name="T13" fmla="*/ 1 h 28"/>
                <a:gd name="T14" fmla="*/ 0 w 30"/>
                <a:gd name="T15" fmla="*/ 1 h 28"/>
                <a:gd name="T16" fmla="*/ 0 w 30"/>
                <a:gd name="T17" fmla="*/ 1 h 28"/>
                <a:gd name="T18" fmla="*/ 0 w 30"/>
                <a:gd name="T19" fmla="*/ 1 h 28"/>
                <a:gd name="T20" fmla="*/ 1 w 30"/>
                <a:gd name="T21" fmla="*/ 1 h 28"/>
                <a:gd name="T22" fmla="*/ 1 w 30"/>
                <a:gd name="T23" fmla="*/ 1 h 28"/>
                <a:gd name="T24" fmla="*/ 1 w 30"/>
                <a:gd name="T25" fmla="*/ 1 h 28"/>
                <a:gd name="T26" fmla="*/ 1 w 30"/>
                <a:gd name="T27" fmla="*/ 1 h 28"/>
                <a:gd name="T28" fmla="*/ 1 w 30"/>
                <a:gd name="T29" fmla="*/ 1 h 28"/>
                <a:gd name="T30" fmla="*/ 1 w 30"/>
                <a:gd name="T31" fmla="*/ 0 h 28"/>
                <a:gd name="T32" fmla="*/ 1 w 30"/>
                <a:gd name="T33" fmla="*/ 0 h 28"/>
                <a:gd name="T34" fmla="*/ 1 w 30"/>
                <a:gd name="T35" fmla="*/ 0 h 28"/>
                <a:gd name="T36" fmla="*/ 1 w 30"/>
                <a:gd name="T37" fmla="*/ 1 h 28"/>
                <a:gd name="T38" fmla="*/ 1 w 30"/>
                <a:gd name="T39" fmla="*/ 1 h 28"/>
                <a:gd name="T40" fmla="*/ 1 w 30"/>
                <a:gd name="T41" fmla="*/ 1 h 28"/>
                <a:gd name="T42" fmla="*/ 1 w 30"/>
                <a:gd name="T43" fmla="*/ 1 h 28"/>
                <a:gd name="T44" fmla="*/ 1 w 30"/>
                <a:gd name="T45" fmla="*/ 1 h 28"/>
                <a:gd name="T46" fmla="*/ 1 w 30"/>
                <a:gd name="T47" fmla="*/ 1 h 28"/>
                <a:gd name="T48" fmla="*/ 1 w 30"/>
                <a:gd name="T49" fmla="*/ 1 h 28"/>
                <a:gd name="T50" fmla="*/ 1 w 30"/>
                <a:gd name="T51" fmla="*/ 1 h 28"/>
                <a:gd name="T52" fmla="*/ 1 w 30"/>
                <a:gd name="T53" fmla="*/ 1 h 28"/>
                <a:gd name="T54" fmla="*/ 1 w 30"/>
                <a:gd name="T55" fmla="*/ 1 h 28"/>
                <a:gd name="T56" fmla="*/ 1 w 30"/>
                <a:gd name="T57" fmla="*/ 1 h 2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28">
                  <a:moveTo>
                    <a:pt x="15" y="28"/>
                  </a:moveTo>
                  <a:lnTo>
                    <a:pt x="11" y="28"/>
                  </a:lnTo>
                  <a:lnTo>
                    <a:pt x="9" y="27"/>
                  </a:lnTo>
                  <a:lnTo>
                    <a:pt x="7" y="26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2" y="7"/>
                  </a:lnTo>
                  <a:lnTo>
                    <a:pt x="4" y="4"/>
                  </a:lnTo>
                  <a:lnTo>
                    <a:pt x="7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2"/>
                  </a:lnTo>
                  <a:lnTo>
                    <a:pt x="25" y="4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0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09" name="Freeform 120"/>
            <p:cNvSpPr>
              <a:spLocks/>
            </p:cNvSpPr>
            <p:nvPr/>
          </p:nvSpPr>
          <p:spPr bwMode="auto">
            <a:xfrm>
              <a:off x="2802" y="2723"/>
              <a:ext cx="30" cy="30"/>
            </a:xfrm>
            <a:custGeom>
              <a:avLst/>
              <a:gdLst>
                <a:gd name="T0" fmla="*/ 1 w 59"/>
                <a:gd name="T1" fmla="*/ 1 h 60"/>
                <a:gd name="T2" fmla="*/ 1 w 59"/>
                <a:gd name="T3" fmla="*/ 1 h 60"/>
                <a:gd name="T4" fmla="*/ 1 w 59"/>
                <a:gd name="T5" fmla="*/ 1 h 60"/>
                <a:gd name="T6" fmla="*/ 1 w 59"/>
                <a:gd name="T7" fmla="*/ 1 h 60"/>
                <a:gd name="T8" fmla="*/ 1 w 59"/>
                <a:gd name="T9" fmla="*/ 1 h 60"/>
                <a:gd name="T10" fmla="*/ 1 w 59"/>
                <a:gd name="T11" fmla="*/ 1 h 60"/>
                <a:gd name="T12" fmla="*/ 1 w 59"/>
                <a:gd name="T13" fmla="*/ 1 h 60"/>
                <a:gd name="T14" fmla="*/ 1 w 59"/>
                <a:gd name="T15" fmla="*/ 1 h 60"/>
                <a:gd name="T16" fmla="*/ 1 w 59"/>
                <a:gd name="T17" fmla="*/ 0 h 60"/>
                <a:gd name="T18" fmla="*/ 1 w 59"/>
                <a:gd name="T19" fmla="*/ 1 h 60"/>
                <a:gd name="T20" fmla="*/ 1 w 59"/>
                <a:gd name="T21" fmla="*/ 1 h 60"/>
                <a:gd name="T22" fmla="*/ 1 w 59"/>
                <a:gd name="T23" fmla="*/ 1 h 60"/>
                <a:gd name="T24" fmla="*/ 0 w 59"/>
                <a:gd name="T25" fmla="*/ 1 h 60"/>
                <a:gd name="T26" fmla="*/ 1 w 59"/>
                <a:gd name="T27" fmla="*/ 1 h 60"/>
                <a:gd name="T28" fmla="*/ 1 w 59"/>
                <a:gd name="T29" fmla="*/ 1 h 60"/>
                <a:gd name="T30" fmla="*/ 1 w 59"/>
                <a:gd name="T31" fmla="*/ 1 h 60"/>
                <a:gd name="T32" fmla="*/ 1 w 59"/>
                <a:gd name="T33" fmla="*/ 1 h 60"/>
                <a:gd name="T34" fmla="*/ 1 w 59"/>
                <a:gd name="T35" fmla="*/ 1 h 60"/>
                <a:gd name="T36" fmla="*/ 1 w 59"/>
                <a:gd name="T37" fmla="*/ 1 h 60"/>
                <a:gd name="T38" fmla="*/ 1 w 59"/>
                <a:gd name="T39" fmla="*/ 1 h 60"/>
                <a:gd name="T40" fmla="*/ 1 w 59"/>
                <a:gd name="T41" fmla="*/ 1 h 60"/>
                <a:gd name="T42" fmla="*/ 1 w 59"/>
                <a:gd name="T43" fmla="*/ 1 h 60"/>
                <a:gd name="T44" fmla="*/ 1 w 59"/>
                <a:gd name="T45" fmla="*/ 1 h 60"/>
                <a:gd name="T46" fmla="*/ 1 w 59"/>
                <a:gd name="T47" fmla="*/ 1 h 60"/>
                <a:gd name="T48" fmla="*/ 1 w 59"/>
                <a:gd name="T49" fmla="*/ 1 h 60"/>
                <a:gd name="T50" fmla="*/ 1 w 59"/>
                <a:gd name="T51" fmla="*/ 1 h 60"/>
                <a:gd name="T52" fmla="*/ 1 w 59"/>
                <a:gd name="T53" fmla="*/ 1 h 60"/>
                <a:gd name="T54" fmla="*/ 1 w 59"/>
                <a:gd name="T55" fmla="*/ 1 h 60"/>
                <a:gd name="T56" fmla="*/ 1 w 59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9" h="60">
                  <a:moveTo>
                    <a:pt x="59" y="30"/>
                  </a:moveTo>
                  <a:lnTo>
                    <a:pt x="58" y="25"/>
                  </a:lnTo>
                  <a:lnTo>
                    <a:pt x="57" y="19"/>
                  </a:lnTo>
                  <a:lnTo>
                    <a:pt x="54" y="14"/>
                  </a:lnTo>
                  <a:lnTo>
                    <a:pt x="50" y="10"/>
                  </a:lnTo>
                  <a:lnTo>
                    <a:pt x="46" y="6"/>
                  </a:lnTo>
                  <a:lnTo>
                    <a:pt x="41" y="3"/>
                  </a:lnTo>
                  <a:lnTo>
                    <a:pt x="35" y="2"/>
                  </a:lnTo>
                  <a:lnTo>
                    <a:pt x="29" y="0"/>
                  </a:lnTo>
                  <a:lnTo>
                    <a:pt x="18" y="3"/>
                  </a:lnTo>
                  <a:lnTo>
                    <a:pt x="9" y="10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8"/>
                  </a:lnTo>
                  <a:lnTo>
                    <a:pt x="9" y="52"/>
                  </a:lnTo>
                  <a:lnTo>
                    <a:pt x="13" y="56"/>
                  </a:lnTo>
                  <a:lnTo>
                    <a:pt x="18" y="58"/>
                  </a:lnTo>
                  <a:lnTo>
                    <a:pt x="24" y="60"/>
                  </a:lnTo>
                  <a:lnTo>
                    <a:pt x="29" y="60"/>
                  </a:lnTo>
                  <a:lnTo>
                    <a:pt x="35" y="60"/>
                  </a:lnTo>
                  <a:lnTo>
                    <a:pt x="41" y="58"/>
                  </a:lnTo>
                  <a:lnTo>
                    <a:pt x="46" y="56"/>
                  </a:lnTo>
                  <a:lnTo>
                    <a:pt x="50" y="52"/>
                  </a:lnTo>
                  <a:lnTo>
                    <a:pt x="54" y="48"/>
                  </a:lnTo>
                  <a:lnTo>
                    <a:pt x="57" y="42"/>
                  </a:lnTo>
                  <a:lnTo>
                    <a:pt x="58" y="36"/>
                  </a:lnTo>
                  <a:lnTo>
                    <a:pt x="59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10" name="Freeform 121"/>
            <p:cNvSpPr>
              <a:spLocks/>
            </p:cNvSpPr>
            <p:nvPr/>
          </p:nvSpPr>
          <p:spPr bwMode="auto">
            <a:xfrm>
              <a:off x="2810" y="2730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0" y="29"/>
                  </a:lnTo>
                  <a:lnTo>
                    <a:pt x="7" y="28"/>
                  </a:lnTo>
                  <a:lnTo>
                    <a:pt x="5" y="26"/>
                  </a:lnTo>
                  <a:lnTo>
                    <a:pt x="4" y="23"/>
                  </a:lnTo>
                  <a:lnTo>
                    <a:pt x="2" y="21"/>
                  </a:lnTo>
                  <a:lnTo>
                    <a:pt x="0" y="19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2" y="10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4"/>
                  </a:lnTo>
                  <a:lnTo>
                    <a:pt x="10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2"/>
                  </a:lnTo>
                  <a:lnTo>
                    <a:pt x="24" y="4"/>
                  </a:lnTo>
                  <a:lnTo>
                    <a:pt x="26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3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11" name="Freeform 122"/>
            <p:cNvSpPr>
              <a:spLocks/>
            </p:cNvSpPr>
            <p:nvPr/>
          </p:nvSpPr>
          <p:spPr bwMode="auto">
            <a:xfrm>
              <a:off x="3018" y="2652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4"/>
                  </a:lnTo>
                  <a:lnTo>
                    <a:pt x="51" y="9"/>
                  </a:lnTo>
                  <a:lnTo>
                    <a:pt x="46" y="6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9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3" y="41"/>
                  </a:lnTo>
                  <a:lnTo>
                    <a:pt x="6" y="46"/>
                  </a:lnTo>
                  <a:lnTo>
                    <a:pt x="9" y="51"/>
                  </a:lnTo>
                  <a:lnTo>
                    <a:pt x="14" y="54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1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12" name="Freeform 123"/>
            <p:cNvSpPr>
              <a:spLocks/>
            </p:cNvSpPr>
            <p:nvPr/>
          </p:nvSpPr>
          <p:spPr bwMode="auto">
            <a:xfrm>
              <a:off x="3025" y="2660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9" y="29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4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4" y="7"/>
                  </a:lnTo>
                  <a:lnTo>
                    <a:pt x="5" y="4"/>
                  </a:lnTo>
                  <a:lnTo>
                    <a:pt x="7" y="2"/>
                  </a:lnTo>
                  <a:lnTo>
                    <a:pt x="9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4"/>
                  </a:lnTo>
                  <a:lnTo>
                    <a:pt x="28" y="7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5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13" name="Freeform 124"/>
            <p:cNvSpPr>
              <a:spLocks/>
            </p:cNvSpPr>
            <p:nvPr/>
          </p:nvSpPr>
          <p:spPr bwMode="auto">
            <a:xfrm>
              <a:off x="3124" y="2731"/>
              <a:ext cx="30" cy="30"/>
            </a:xfrm>
            <a:custGeom>
              <a:avLst/>
              <a:gdLst>
                <a:gd name="T0" fmla="*/ 1 w 60"/>
                <a:gd name="T1" fmla="*/ 1 h 59"/>
                <a:gd name="T2" fmla="*/ 1 w 60"/>
                <a:gd name="T3" fmla="*/ 1 h 59"/>
                <a:gd name="T4" fmla="*/ 1 w 60"/>
                <a:gd name="T5" fmla="*/ 1 h 59"/>
                <a:gd name="T6" fmla="*/ 1 w 60"/>
                <a:gd name="T7" fmla="*/ 1 h 59"/>
                <a:gd name="T8" fmla="*/ 1 w 60"/>
                <a:gd name="T9" fmla="*/ 1 h 59"/>
                <a:gd name="T10" fmla="*/ 1 w 60"/>
                <a:gd name="T11" fmla="*/ 1 h 59"/>
                <a:gd name="T12" fmla="*/ 1 w 60"/>
                <a:gd name="T13" fmla="*/ 1 h 59"/>
                <a:gd name="T14" fmla="*/ 1 w 60"/>
                <a:gd name="T15" fmla="*/ 1 h 59"/>
                <a:gd name="T16" fmla="*/ 1 w 60"/>
                <a:gd name="T17" fmla="*/ 0 h 59"/>
                <a:gd name="T18" fmla="*/ 1 w 60"/>
                <a:gd name="T19" fmla="*/ 1 h 59"/>
                <a:gd name="T20" fmla="*/ 1 w 60"/>
                <a:gd name="T21" fmla="*/ 1 h 59"/>
                <a:gd name="T22" fmla="*/ 1 w 60"/>
                <a:gd name="T23" fmla="*/ 1 h 59"/>
                <a:gd name="T24" fmla="*/ 0 w 60"/>
                <a:gd name="T25" fmla="*/ 1 h 59"/>
                <a:gd name="T26" fmla="*/ 1 w 60"/>
                <a:gd name="T27" fmla="*/ 1 h 59"/>
                <a:gd name="T28" fmla="*/ 1 w 60"/>
                <a:gd name="T29" fmla="*/ 1 h 59"/>
                <a:gd name="T30" fmla="*/ 1 w 60"/>
                <a:gd name="T31" fmla="*/ 1 h 59"/>
                <a:gd name="T32" fmla="*/ 1 w 60"/>
                <a:gd name="T33" fmla="*/ 1 h 59"/>
                <a:gd name="T34" fmla="*/ 1 w 60"/>
                <a:gd name="T35" fmla="*/ 1 h 59"/>
                <a:gd name="T36" fmla="*/ 1 w 60"/>
                <a:gd name="T37" fmla="*/ 1 h 59"/>
                <a:gd name="T38" fmla="*/ 1 w 60"/>
                <a:gd name="T39" fmla="*/ 1 h 59"/>
                <a:gd name="T40" fmla="*/ 1 w 60"/>
                <a:gd name="T41" fmla="*/ 1 h 59"/>
                <a:gd name="T42" fmla="*/ 1 w 60"/>
                <a:gd name="T43" fmla="*/ 1 h 59"/>
                <a:gd name="T44" fmla="*/ 1 w 60"/>
                <a:gd name="T45" fmla="*/ 1 h 59"/>
                <a:gd name="T46" fmla="*/ 1 w 60"/>
                <a:gd name="T47" fmla="*/ 1 h 59"/>
                <a:gd name="T48" fmla="*/ 1 w 60"/>
                <a:gd name="T49" fmla="*/ 1 h 59"/>
                <a:gd name="T50" fmla="*/ 1 w 60"/>
                <a:gd name="T51" fmla="*/ 1 h 59"/>
                <a:gd name="T52" fmla="*/ 1 w 60"/>
                <a:gd name="T53" fmla="*/ 1 h 59"/>
                <a:gd name="T54" fmla="*/ 1 w 60"/>
                <a:gd name="T55" fmla="*/ 1 h 59"/>
                <a:gd name="T56" fmla="*/ 1 w 60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59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6" y="13"/>
                  </a:lnTo>
                  <a:lnTo>
                    <a:pt x="52" y="9"/>
                  </a:lnTo>
                  <a:lnTo>
                    <a:pt x="48" y="5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10" y="9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3" y="41"/>
                  </a:lnTo>
                  <a:lnTo>
                    <a:pt x="6" y="47"/>
                  </a:lnTo>
                  <a:lnTo>
                    <a:pt x="10" y="51"/>
                  </a:lnTo>
                  <a:lnTo>
                    <a:pt x="14" y="55"/>
                  </a:lnTo>
                  <a:lnTo>
                    <a:pt x="19" y="57"/>
                  </a:lnTo>
                  <a:lnTo>
                    <a:pt x="25" y="58"/>
                  </a:lnTo>
                  <a:lnTo>
                    <a:pt x="30" y="59"/>
                  </a:lnTo>
                  <a:lnTo>
                    <a:pt x="36" y="58"/>
                  </a:lnTo>
                  <a:lnTo>
                    <a:pt x="42" y="57"/>
                  </a:lnTo>
                  <a:lnTo>
                    <a:pt x="48" y="55"/>
                  </a:lnTo>
                  <a:lnTo>
                    <a:pt x="52" y="51"/>
                  </a:lnTo>
                  <a:lnTo>
                    <a:pt x="56" y="47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14" name="Freeform 125"/>
            <p:cNvSpPr>
              <a:spLocks/>
            </p:cNvSpPr>
            <p:nvPr/>
          </p:nvSpPr>
          <p:spPr bwMode="auto">
            <a:xfrm>
              <a:off x="3132" y="2738"/>
              <a:ext cx="15" cy="15"/>
            </a:xfrm>
            <a:custGeom>
              <a:avLst/>
              <a:gdLst>
                <a:gd name="T0" fmla="*/ 1 w 30"/>
                <a:gd name="T1" fmla="*/ 1 h 29"/>
                <a:gd name="T2" fmla="*/ 1 w 30"/>
                <a:gd name="T3" fmla="*/ 1 h 29"/>
                <a:gd name="T4" fmla="*/ 1 w 30"/>
                <a:gd name="T5" fmla="*/ 1 h 29"/>
                <a:gd name="T6" fmla="*/ 1 w 30"/>
                <a:gd name="T7" fmla="*/ 1 h 29"/>
                <a:gd name="T8" fmla="*/ 1 w 30"/>
                <a:gd name="T9" fmla="*/ 1 h 29"/>
                <a:gd name="T10" fmla="*/ 1 w 30"/>
                <a:gd name="T11" fmla="*/ 1 h 29"/>
                <a:gd name="T12" fmla="*/ 1 w 30"/>
                <a:gd name="T13" fmla="*/ 1 h 29"/>
                <a:gd name="T14" fmla="*/ 0 w 30"/>
                <a:gd name="T15" fmla="*/ 1 h 29"/>
                <a:gd name="T16" fmla="*/ 0 w 30"/>
                <a:gd name="T17" fmla="*/ 1 h 29"/>
                <a:gd name="T18" fmla="*/ 0 w 30"/>
                <a:gd name="T19" fmla="*/ 1 h 29"/>
                <a:gd name="T20" fmla="*/ 1 w 30"/>
                <a:gd name="T21" fmla="*/ 1 h 29"/>
                <a:gd name="T22" fmla="*/ 1 w 30"/>
                <a:gd name="T23" fmla="*/ 1 h 29"/>
                <a:gd name="T24" fmla="*/ 1 w 30"/>
                <a:gd name="T25" fmla="*/ 1 h 29"/>
                <a:gd name="T26" fmla="*/ 1 w 30"/>
                <a:gd name="T27" fmla="*/ 1 h 29"/>
                <a:gd name="T28" fmla="*/ 1 w 30"/>
                <a:gd name="T29" fmla="*/ 1 h 29"/>
                <a:gd name="T30" fmla="*/ 1 w 30"/>
                <a:gd name="T31" fmla="*/ 0 h 29"/>
                <a:gd name="T32" fmla="*/ 1 w 30"/>
                <a:gd name="T33" fmla="*/ 0 h 29"/>
                <a:gd name="T34" fmla="*/ 1 w 30"/>
                <a:gd name="T35" fmla="*/ 0 h 29"/>
                <a:gd name="T36" fmla="*/ 1 w 30"/>
                <a:gd name="T37" fmla="*/ 1 h 29"/>
                <a:gd name="T38" fmla="*/ 1 w 30"/>
                <a:gd name="T39" fmla="*/ 1 h 29"/>
                <a:gd name="T40" fmla="*/ 1 w 30"/>
                <a:gd name="T41" fmla="*/ 1 h 29"/>
                <a:gd name="T42" fmla="*/ 1 w 30"/>
                <a:gd name="T43" fmla="*/ 1 h 29"/>
                <a:gd name="T44" fmla="*/ 1 w 30"/>
                <a:gd name="T45" fmla="*/ 1 h 29"/>
                <a:gd name="T46" fmla="*/ 1 w 30"/>
                <a:gd name="T47" fmla="*/ 1 h 29"/>
                <a:gd name="T48" fmla="*/ 1 w 30"/>
                <a:gd name="T49" fmla="*/ 1 h 29"/>
                <a:gd name="T50" fmla="*/ 1 w 30"/>
                <a:gd name="T51" fmla="*/ 1 h 29"/>
                <a:gd name="T52" fmla="*/ 1 w 30"/>
                <a:gd name="T53" fmla="*/ 1 h 29"/>
                <a:gd name="T54" fmla="*/ 1 w 30"/>
                <a:gd name="T55" fmla="*/ 1 h 29"/>
                <a:gd name="T56" fmla="*/ 1 w 30"/>
                <a:gd name="T57" fmla="*/ 1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29">
                  <a:moveTo>
                    <a:pt x="15" y="29"/>
                  </a:moveTo>
                  <a:lnTo>
                    <a:pt x="13" y="29"/>
                  </a:lnTo>
                  <a:lnTo>
                    <a:pt x="11" y="28"/>
                  </a:lnTo>
                  <a:lnTo>
                    <a:pt x="7" y="27"/>
                  </a:lnTo>
                  <a:lnTo>
                    <a:pt x="5" y="25"/>
                  </a:lnTo>
                  <a:lnTo>
                    <a:pt x="4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4" y="6"/>
                  </a:lnTo>
                  <a:lnTo>
                    <a:pt x="5" y="4"/>
                  </a:lnTo>
                  <a:lnTo>
                    <a:pt x="7" y="3"/>
                  </a:lnTo>
                  <a:lnTo>
                    <a:pt x="11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6" y="4"/>
                  </a:lnTo>
                  <a:lnTo>
                    <a:pt x="28" y="6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6" y="25"/>
                  </a:lnTo>
                  <a:lnTo>
                    <a:pt x="21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15" name="Freeform 126"/>
            <p:cNvSpPr>
              <a:spLocks/>
            </p:cNvSpPr>
            <p:nvPr/>
          </p:nvSpPr>
          <p:spPr bwMode="auto">
            <a:xfrm>
              <a:off x="3079" y="2462"/>
              <a:ext cx="30" cy="30"/>
            </a:xfrm>
            <a:custGeom>
              <a:avLst/>
              <a:gdLst>
                <a:gd name="T0" fmla="*/ 1 w 59"/>
                <a:gd name="T1" fmla="*/ 1 h 60"/>
                <a:gd name="T2" fmla="*/ 1 w 59"/>
                <a:gd name="T3" fmla="*/ 1 h 60"/>
                <a:gd name="T4" fmla="*/ 1 w 59"/>
                <a:gd name="T5" fmla="*/ 1 h 60"/>
                <a:gd name="T6" fmla="*/ 1 w 59"/>
                <a:gd name="T7" fmla="*/ 1 h 60"/>
                <a:gd name="T8" fmla="*/ 1 w 59"/>
                <a:gd name="T9" fmla="*/ 1 h 60"/>
                <a:gd name="T10" fmla="*/ 1 w 59"/>
                <a:gd name="T11" fmla="*/ 1 h 60"/>
                <a:gd name="T12" fmla="*/ 1 w 59"/>
                <a:gd name="T13" fmla="*/ 1 h 60"/>
                <a:gd name="T14" fmla="*/ 1 w 59"/>
                <a:gd name="T15" fmla="*/ 0 h 60"/>
                <a:gd name="T16" fmla="*/ 1 w 59"/>
                <a:gd name="T17" fmla="*/ 0 h 60"/>
                <a:gd name="T18" fmla="*/ 1 w 59"/>
                <a:gd name="T19" fmla="*/ 1 h 60"/>
                <a:gd name="T20" fmla="*/ 1 w 59"/>
                <a:gd name="T21" fmla="*/ 1 h 60"/>
                <a:gd name="T22" fmla="*/ 1 w 59"/>
                <a:gd name="T23" fmla="*/ 1 h 60"/>
                <a:gd name="T24" fmla="*/ 0 w 59"/>
                <a:gd name="T25" fmla="*/ 1 h 60"/>
                <a:gd name="T26" fmla="*/ 0 w 59"/>
                <a:gd name="T27" fmla="*/ 1 h 60"/>
                <a:gd name="T28" fmla="*/ 1 w 59"/>
                <a:gd name="T29" fmla="*/ 1 h 60"/>
                <a:gd name="T30" fmla="*/ 1 w 59"/>
                <a:gd name="T31" fmla="*/ 1 h 60"/>
                <a:gd name="T32" fmla="*/ 1 w 59"/>
                <a:gd name="T33" fmla="*/ 1 h 60"/>
                <a:gd name="T34" fmla="*/ 1 w 59"/>
                <a:gd name="T35" fmla="*/ 1 h 60"/>
                <a:gd name="T36" fmla="*/ 1 w 59"/>
                <a:gd name="T37" fmla="*/ 1 h 60"/>
                <a:gd name="T38" fmla="*/ 1 w 59"/>
                <a:gd name="T39" fmla="*/ 1 h 60"/>
                <a:gd name="T40" fmla="*/ 1 w 59"/>
                <a:gd name="T41" fmla="*/ 1 h 60"/>
                <a:gd name="T42" fmla="*/ 1 w 59"/>
                <a:gd name="T43" fmla="*/ 1 h 60"/>
                <a:gd name="T44" fmla="*/ 1 w 59"/>
                <a:gd name="T45" fmla="*/ 1 h 60"/>
                <a:gd name="T46" fmla="*/ 1 w 59"/>
                <a:gd name="T47" fmla="*/ 1 h 60"/>
                <a:gd name="T48" fmla="*/ 1 w 59"/>
                <a:gd name="T49" fmla="*/ 1 h 60"/>
                <a:gd name="T50" fmla="*/ 1 w 59"/>
                <a:gd name="T51" fmla="*/ 1 h 60"/>
                <a:gd name="T52" fmla="*/ 1 w 59"/>
                <a:gd name="T53" fmla="*/ 1 h 60"/>
                <a:gd name="T54" fmla="*/ 1 w 59"/>
                <a:gd name="T55" fmla="*/ 1 h 60"/>
                <a:gd name="T56" fmla="*/ 1 w 59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9" h="60">
                  <a:moveTo>
                    <a:pt x="59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5" y="12"/>
                  </a:lnTo>
                  <a:lnTo>
                    <a:pt x="51" y="8"/>
                  </a:lnTo>
                  <a:lnTo>
                    <a:pt x="47" y="4"/>
                  </a:lnTo>
                  <a:lnTo>
                    <a:pt x="41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8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0" y="35"/>
                  </a:lnTo>
                  <a:lnTo>
                    <a:pt x="3" y="41"/>
                  </a:lnTo>
                  <a:lnTo>
                    <a:pt x="5" y="46"/>
                  </a:lnTo>
                  <a:lnTo>
                    <a:pt x="9" y="50"/>
                  </a:lnTo>
                  <a:lnTo>
                    <a:pt x="13" y="54"/>
                  </a:lnTo>
                  <a:lnTo>
                    <a:pt x="19" y="57"/>
                  </a:lnTo>
                  <a:lnTo>
                    <a:pt x="25" y="58"/>
                  </a:lnTo>
                  <a:lnTo>
                    <a:pt x="30" y="60"/>
                  </a:lnTo>
                  <a:lnTo>
                    <a:pt x="36" y="58"/>
                  </a:lnTo>
                  <a:lnTo>
                    <a:pt x="41" y="57"/>
                  </a:lnTo>
                  <a:lnTo>
                    <a:pt x="47" y="54"/>
                  </a:lnTo>
                  <a:lnTo>
                    <a:pt x="51" y="50"/>
                  </a:lnTo>
                  <a:lnTo>
                    <a:pt x="55" y="46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59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16" name="Freeform 127"/>
            <p:cNvSpPr>
              <a:spLocks/>
            </p:cNvSpPr>
            <p:nvPr/>
          </p:nvSpPr>
          <p:spPr bwMode="auto">
            <a:xfrm>
              <a:off x="3087" y="2469"/>
              <a:ext cx="14" cy="15"/>
            </a:xfrm>
            <a:custGeom>
              <a:avLst/>
              <a:gdLst>
                <a:gd name="T0" fmla="*/ 0 w 29"/>
                <a:gd name="T1" fmla="*/ 1 h 28"/>
                <a:gd name="T2" fmla="*/ 0 w 29"/>
                <a:gd name="T3" fmla="*/ 1 h 28"/>
                <a:gd name="T4" fmla="*/ 0 w 29"/>
                <a:gd name="T5" fmla="*/ 1 h 28"/>
                <a:gd name="T6" fmla="*/ 0 w 29"/>
                <a:gd name="T7" fmla="*/ 1 h 28"/>
                <a:gd name="T8" fmla="*/ 0 w 29"/>
                <a:gd name="T9" fmla="*/ 1 h 28"/>
                <a:gd name="T10" fmla="*/ 0 w 29"/>
                <a:gd name="T11" fmla="*/ 1 h 28"/>
                <a:gd name="T12" fmla="*/ 0 w 29"/>
                <a:gd name="T13" fmla="*/ 1 h 28"/>
                <a:gd name="T14" fmla="*/ 0 w 29"/>
                <a:gd name="T15" fmla="*/ 1 h 28"/>
                <a:gd name="T16" fmla="*/ 0 w 29"/>
                <a:gd name="T17" fmla="*/ 1 h 28"/>
                <a:gd name="T18" fmla="*/ 0 w 29"/>
                <a:gd name="T19" fmla="*/ 1 h 28"/>
                <a:gd name="T20" fmla="*/ 0 w 29"/>
                <a:gd name="T21" fmla="*/ 1 h 28"/>
                <a:gd name="T22" fmla="*/ 0 w 29"/>
                <a:gd name="T23" fmla="*/ 1 h 28"/>
                <a:gd name="T24" fmla="*/ 0 w 29"/>
                <a:gd name="T25" fmla="*/ 1 h 28"/>
                <a:gd name="T26" fmla="*/ 0 w 29"/>
                <a:gd name="T27" fmla="*/ 1 h 28"/>
                <a:gd name="T28" fmla="*/ 0 w 29"/>
                <a:gd name="T29" fmla="*/ 1 h 28"/>
                <a:gd name="T30" fmla="*/ 0 w 29"/>
                <a:gd name="T31" fmla="*/ 0 h 28"/>
                <a:gd name="T32" fmla="*/ 0 w 29"/>
                <a:gd name="T33" fmla="*/ 0 h 28"/>
                <a:gd name="T34" fmla="*/ 0 w 29"/>
                <a:gd name="T35" fmla="*/ 0 h 28"/>
                <a:gd name="T36" fmla="*/ 0 w 29"/>
                <a:gd name="T37" fmla="*/ 1 h 28"/>
                <a:gd name="T38" fmla="*/ 0 w 29"/>
                <a:gd name="T39" fmla="*/ 1 h 28"/>
                <a:gd name="T40" fmla="*/ 0 w 29"/>
                <a:gd name="T41" fmla="*/ 1 h 28"/>
                <a:gd name="T42" fmla="*/ 0 w 29"/>
                <a:gd name="T43" fmla="*/ 1 h 28"/>
                <a:gd name="T44" fmla="*/ 0 w 29"/>
                <a:gd name="T45" fmla="*/ 1 h 28"/>
                <a:gd name="T46" fmla="*/ 0 w 29"/>
                <a:gd name="T47" fmla="*/ 1 h 28"/>
                <a:gd name="T48" fmla="*/ 0 w 29"/>
                <a:gd name="T49" fmla="*/ 1 h 28"/>
                <a:gd name="T50" fmla="*/ 0 w 29"/>
                <a:gd name="T51" fmla="*/ 1 h 28"/>
                <a:gd name="T52" fmla="*/ 0 w 29"/>
                <a:gd name="T53" fmla="*/ 1 h 28"/>
                <a:gd name="T54" fmla="*/ 0 w 29"/>
                <a:gd name="T55" fmla="*/ 1 h 28"/>
                <a:gd name="T56" fmla="*/ 0 w 29"/>
                <a:gd name="T57" fmla="*/ 1 h 2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29" h="28">
                  <a:moveTo>
                    <a:pt x="15" y="28"/>
                  </a:moveTo>
                  <a:lnTo>
                    <a:pt x="12" y="28"/>
                  </a:lnTo>
                  <a:lnTo>
                    <a:pt x="10" y="27"/>
                  </a:lnTo>
                  <a:lnTo>
                    <a:pt x="6" y="26"/>
                  </a:lnTo>
                  <a:lnTo>
                    <a:pt x="4" y="25"/>
                  </a:lnTo>
                  <a:lnTo>
                    <a:pt x="3" y="23"/>
                  </a:lnTo>
                  <a:lnTo>
                    <a:pt x="2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2" y="9"/>
                  </a:lnTo>
                  <a:lnTo>
                    <a:pt x="3" y="7"/>
                  </a:lnTo>
                  <a:lnTo>
                    <a:pt x="4" y="4"/>
                  </a:lnTo>
                  <a:lnTo>
                    <a:pt x="6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4"/>
                  </a:lnTo>
                  <a:lnTo>
                    <a:pt x="27" y="7"/>
                  </a:lnTo>
                  <a:lnTo>
                    <a:pt x="28" y="9"/>
                  </a:lnTo>
                  <a:lnTo>
                    <a:pt x="29" y="11"/>
                  </a:lnTo>
                  <a:lnTo>
                    <a:pt x="29" y="15"/>
                  </a:lnTo>
                  <a:lnTo>
                    <a:pt x="28" y="20"/>
                  </a:lnTo>
                  <a:lnTo>
                    <a:pt x="26" y="25"/>
                  </a:lnTo>
                  <a:lnTo>
                    <a:pt x="21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17" name="Freeform 128"/>
            <p:cNvSpPr>
              <a:spLocks/>
            </p:cNvSpPr>
            <p:nvPr/>
          </p:nvSpPr>
          <p:spPr bwMode="auto">
            <a:xfrm>
              <a:off x="3234" y="2443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3"/>
                  </a:lnTo>
                  <a:lnTo>
                    <a:pt x="51" y="9"/>
                  </a:lnTo>
                  <a:lnTo>
                    <a:pt x="46" y="5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2"/>
                  </a:lnTo>
                  <a:lnTo>
                    <a:pt x="14" y="55"/>
                  </a:lnTo>
                  <a:lnTo>
                    <a:pt x="19" y="57"/>
                  </a:lnTo>
                  <a:lnTo>
                    <a:pt x="24" y="58"/>
                  </a:lnTo>
                  <a:lnTo>
                    <a:pt x="30" y="60"/>
                  </a:lnTo>
                  <a:lnTo>
                    <a:pt x="36" y="58"/>
                  </a:lnTo>
                  <a:lnTo>
                    <a:pt x="42" y="57"/>
                  </a:lnTo>
                  <a:lnTo>
                    <a:pt x="46" y="55"/>
                  </a:lnTo>
                  <a:lnTo>
                    <a:pt x="51" y="52"/>
                  </a:lnTo>
                  <a:lnTo>
                    <a:pt x="54" y="47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18" name="Freeform 129"/>
            <p:cNvSpPr>
              <a:spLocks/>
            </p:cNvSpPr>
            <p:nvPr/>
          </p:nvSpPr>
          <p:spPr bwMode="auto">
            <a:xfrm>
              <a:off x="3241" y="2450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5" y="25"/>
                  </a:lnTo>
                  <a:lnTo>
                    <a:pt x="4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4" y="7"/>
                  </a:lnTo>
                  <a:lnTo>
                    <a:pt x="5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8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8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19" name="Freeform 130"/>
            <p:cNvSpPr>
              <a:spLocks/>
            </p:cNvSpPr>
            <p:nvPr/>
          </p:nvSpPr>
          <p:spPr bwMode="auto">
            <a:xfrm>
              <a:off x="3207" y="2590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5"/>
                  </a:lnTo>
                  <a:lnTo>
                    <a:pt x="58" y="19"/>
                  </a:lnTo>
                  <a:lnTo>
                    <a:pt x="54" y="14"/>
                  </a:lnTo>
                  <a:lnTo>
                    <a:pt x="51" y="10"/>
                  </a:lnTo>
                  <a:lnTo>
                    <a:pt x="46" y="6"/>
                  </a:lnTo>
                  <a:lnTo>
                    <a:pt x="42" y="3"/>
                  </a:lnTo>
                  <a:lnTo>
                    <a:pt x="36" y="2"/>
                  </a:lnTo>
                  <a:lnTo>
                    <a:pt x="30" y="0"/>
                  </a:lnTo>
                  <a:lnTo>
                    <a:pt x="19" y="3"/>
                  </a:lnTo>
                  <a:lnTo>
                    <a:pt x="9" y="10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6"/>
                  </a:lnTo>
                  <a:lnTo>
                    <a:pt x="8" y="51"/>
                  </a:lnTo>
                  <a:lnTo>
                    <a:pt x="13" y="55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5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20" name="Freeform 131"/>
            <p:cNvSpPr>
              <a:spLocks/>
            </p:cNvSpPr>
            <p:nvPr/>
          </p:nvSpPr>
          <p:spPr bwMode="auto">
            <a:xfrm>
              <a:off x="3215" y="2597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2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21" name="Freeform 132"/>
            <p:cNvSpPr>
              <a:spLocks/>
            </p:cNvSpPr>
            <p:nvPr/>
          </p:nvSpPr>
          <p:spPr bwMode="auto">
            <a:xfrm>
              <a:off x="3231" y="2715"/>
              <a:ext cx="30" cy="30"/>
            </a:xfrm>
            <a:custGeom>
              <a:avLst/>
              <a:gdLst>
                <a:gd name="T0" fmla="*/ 1 w 58"/>
                <a:gd name="T1" fmla="*/ 1 h 59"/>
                <a:gd name="T2" fmla="*/ 1 w 58"/>
                <a:gd name="T3" fmla="*/ 1 h 59"/>
                <a:gd name="T4" fmla="*/ 1 w 58"/>
                <a:gd name="T5" fmla="*/ 1 h 59"/>
                <a:gd name="T6" fmla="*/ 1 w 58"/>
                <a:gd name="T7" fmla="*/ 1 h 59"/>
                <a:gd name="T8" fmla="*/ 1 w 58"/>
                <a:gd name="T9" fmla="*/ 1 h 59"/>
                <a:gd name="T10" fmla="*/ 1 w 58"/>
                <a:gd name="T11" fmla="*/ 1 h 59"/>
                <a:gd name="T12" fmla="*/ 1 w 58"/>
                <a:gd name="T13" fmla="*/ 1 h 59"/>
                <a:gd name="T14" fmla="*/ 1 w 58"/>
                <a:gd name="T15" fmla="*/ 0 h 59"/>
                <a:gd name="T16" fmla="*/ 1 w 58"/>
                <a:gd name="T17" fmla="*/ 0 h 59"/>
                <a:gd name="T18" fmla="*/ 1 w 58"/>
                <a:gd name="T19" fmla="*/ 1 h 59"/>
                <a:gd name="T20" fmla="*/ 1 w 58"/>
                <a:gd name="T21" fmla="*/ 1 h 59"/>
                <a:gd name="T22" fmla="*/ 1 w 58"/>
                <a:gd name="T23" fmla="*/ 1 h 59"/>
                <a:gd name="T24" fmla="*/ 0 w 58"/>
                <a:gd name="T25" fmla="*/ 1 h 59"/>
                <a:gd name="T26" fmla="*/ 0 w 58"/>
                <a:gd name="T27" fmla="*/ 1 h 59"/>
                <a:gd name="T28" fmla="*/ 1 w 58"/>
                <a:gd name="T29" fmla="*/ 1 h 59"/>
                <a:gd name="T30" fmla="*/ 1 w 58"/>
                <a:gd name="T31" fmla="*/ 1 h 59"/>
                <a:gd name="T32" fmla="*/ 1 w 58"/>
                <a:gd name="T33" fmla="*/ 1 h 59"/>
                <a:gd name="T34" fmla="*/ 1 w 58"/>
                <a:gd name="T35" fmla="*/ 1 h 59"/>
                <a:gd name="T36" fmla="*/ 1 w 58"/>
                <a:gd name="T37" fmla="*/ 1 h 59"/>
                <a:gd name="T38" fmla="*/ 1 w 58"/>
                <a:gd name="T39" fmla="*/ 1 h 59"/>
                <a:gd name="T40" fmla="*/ 1 w 58"/>
                <a:gd name="T41" fmla="*/ 1 h 59"/>
                <a:gd name="T42" fmla="*/ 1 w 58"/>
                <a:gd name="T43" fmla="*/ 1 h 59"/>
                <a:gd name="T44" fmla="*/ 1 w 58"/>
                <a:gd name="T45" fmla="*/ 1 h 59"/>
                <a:gd name="T46" fmla="*/ 1 w 58"/>
                <a:gd name="T47" fmla="*/ 1 h 59"/>
                <a:gd name="T48" fmla="*/ 1 w 58"/>
                <a:gd name="T49" fmla="*/ 1 h 59"/>
                <a:gd name="T50" fmla="*/ 1 w 58"/>
                <a:gd name="T51" fmla="*/ 1 h 59"/>
                <a:gd name="T52" fmla="*/ 1 w 58"/>
                <a:gd name="T53" fmla="*/ 1 h 59"/>
                <a:gd name="T54" fmla="*/ 1 w 58"/>
                <a:gd name="T55" fmla="*/ 1 h 59"/>
                <a:gd name="T56" fmla="*/ 1 w 58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8" h="59">
                  <a:moveTo>
                    <a:pt x="58" y="29"/>
                  </a:moveTo>
                  <a:lnTo>
                    <a:pt x="58" y="23"/>
                  </a:lnTo>
                  <a:lnTo>
                    <a:pt x="56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0" y="3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17" y="3"/>
                  </a:lnTo>
                  <a:lnTo>
                    <a:pt x="8" y="9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0" y="35"/>
                  </a:lnTo>
                  <a:lnTo>
                    <a:pt x="2" y="41"/>
                  </a:lnTo>
                  <a:lnTo>
                    <a:pt x="4" y="47"/>
                  </a:lnTo>
                  <a:lnTo>
                    <a:pt x="8" y="51"/>
                  </a:lnTo>
                  <a:lnTo>
                    <a:pt x="12" y="55"/>
                  </a:lnTo>
                  <a:lnTo>
                    <a:pt x="18" y="57"/>
                  </a:lnTo>
                  <a:lnTo>
                    <a:pt x="23" y="59"/>
                  </a:lnTo>
                  <a:lnTo>
                    <a:pt x="28" y="59"/>
                  </a:lnTo>
                  <a:lnTo>
                    <a:pt x="34" y="59"/>
                  </a:lnTo>
                  <a:lnTo>
                    <a:pt x="40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6" y="41"/>
                  </a:lnTo>
                  <a:lnTo>
                    <a:pt x="58" y="35"/>
                  </a:lnTo>
                  <a:lnTo>
                    <a:pt x="58" y="29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22" name="Freeform 133"/>
            <p:cNvSpPr>
              <a:spLocks/>
            </p:cNvSpPr>
            <p:nvPr/>
          </p:nvSpPr>
          <p:spPr bwMode="auto">
            <a:xfrm>
              <a:off x="3239" y="2723"/>
              <a:ext cx="14" cy="14"/>
            </a:xfrm>
            <a:custGeom>
              <a:avLst/>
              <a:gdLst>
                <a:gd name="T0" fmla="*/ 1 w 28"/>
                <a:gd name="T1" fmla="*/ 0 h 29"/>
                <a:gd name="T2" fmla="*/ 1 w 28"/>
                <a:gd name="T3" fmla="*/ 0 h 29"/>
                <a:gd name="T4" fmla="*/ 1 w 28"/>
                <a:gd name="T5" fmla="*/ 0 h 29"/>
                <a:gd name="T6" fmla="*/ 1 w 28"/>
                <a:gd name="T7" fmla="*/ 0 h 29"/>
                <a:gd name="T8" fmla="*/ 1 w 28"/>
                <a:gd name="T9" fmla="*/ 0 h 29"/>
                <a:gd name="T10" fmla="*/ 1 w 28"/>
                <a:gd name="T11" fmla="*/ 0 h 29"/>
                <a:gd name="T12" fmla="*/ 1 w 28"/>
                <a:gd name="T13" fmla="*/ 0 h 29"/>
                <a:gd name="T14" fmla="*/ 0 w 28"/>
                <a:gd name="T15" fmla="*/ 0 h 29"/>
                <a:gd name="T16" fmla="*/ 0 w 28"/>
                <a:gd name="T17" fmla="*/ 0 h 29"/>
                <a:gd name="T18" fmla="*/ 0 w 28"/>
                <a:gd name="T19" fmla="*/ 0 h 29"/>
                <a:gd name="T20" fmla="*/ 1 w 28"/>
                <a:gd name="T21" fmla="*/ 0 h 29"/>
                <a:gd name="T22" fmla="*/ 1 w 28"/>
                <a:gd name="T23" fmla="*/ 0 h 29"/>
                <a:gd name="T24" fmla="*/ 1 w 28"/>
                <a:gd name="T25" fmla="*/ 0 h 29"/>
                <a:gd name="T26" fmla="*/ 1 w 28"/>
                <a:gd name="T27" fmla="*/ 0 h 29"/>
                <a:gd name="T28" fmla="*/ 1 w 28"/>
                <a:gd name="T29" fmla="*/ 0 h 29"/>
                <a:gd name="T30" fmla="*/ 1 w 28"/>
                <a:gd name="T31" fmla="*/ 0 h 29"/>
                <a:gd name="T32" fmla="*/ 1 w 28"/>
                <a:gd name="T33" fmla="*/ 0 h 29"/>
                <a:gd name="T34" fmla="*/ 1 w 28"/>
                <a:gd name="T35" fmla="*/ 0 h 29"/>
                <a:gd name="T36" fmla="*/ 1 w 28"/>
                <a:gd name="T37" fmla="*/ 0 h 29"/>
                <a:gd name="T38" fmla="*/ 1 w 28"/>
                <a:gd name="T39" fmla="*/ 0 h 29"/>
                <a:gd name="T40" fmla="*/ 1 w 28"/>
                <a:gd name="T41" fmla="*/ 0 h 29"/>
                <a:gd name="T42" fmla="*/ 1 w 28"/>
                <a:gd name="T43" fmla="*/ 0 h 29"/>
                <a:gd name="T44" fmla="*/ 1 w 28"/>
                <a:gd name="T45" fmla="*/ 0 h 29"/>
                <a:gd name="T46" fmla="*/ 1 w 28"/>
                <a:gd name="T47" fmla="*/ 0 h 29"/>
                <a:gd name="T48" fmla="*/ 1 w 28"/>
                <a:gd name="T49" fmla="*/ 0 h 29"/>
                <a:gd name="T50" fmla="*/ 1 w 28"/>
                <a:gd name="T51" fmla="*/ 0 h 29"/>
                <a:gd name="T52" fmla="*/ 1 w 28"/>
                <a:gd name="T53" fmla="*/ 0 h 29"/>
                <a:gd name="T54" fmla="*/ 1 w 28"/>
                <a:gd name="T55" fmla="*/ 0 h 29"/>
                <a:gd name="T56" fmla="*/ 1 w 28"/>
                <a:gd name="T57" fmla="*/ 0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28" h="29">
                  <a:moveTo>
                    <a:pt x="13" y="29"/>
                  </a:moveTo>
                  <a:lnTo>
                    <a:pt x="11" y="29"/>
                  </a:lnTo>
                  <a:lnTo>
                    <a:pt x="9" y="28"/>
                  </a:lnTo>
                  <a:lnTo>
                    <a:pt x="5" y="27"/>
                  </a:lnTo>
                  <a:lnTo>
                    <a:pt x="3" y="25"/>
                  </a:lnTo>
                  <a:lnTo>
                    <a:pt x="2" y="22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1" y="8"/>
                  </a:lnTo>
                  <a:lnTo>
                    <a:pt x="2" y="6"/>
                  </a:lnTo>
                  <a:lnTo>
                    <a:pt x="3" y="4"/>
                  </a:lnTo>
                  <a:lnTo>
                    <a:pt x="5" y="3"/>
                  </a:lnTo>
                  <a:lnTo>
                    <a:pt x="9" y="2"/>
                  </a:lnTo>
                  <a:lnTo>
                    <a:pt x="11" y="0"/>
                  </a:lnTo>
                  <a:lnTo>
                    <a:pt x="13" y="0"/>
                  </a:lnTo>
                  <a:lnTo>
                    <a:pt x="17" y="0"/>
                  </a:lnTo>
                  <a:lnTo>
                    <a:pt x="19" y="2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7" y="8"/>
                  </a:lnTo>
                  <a:lnTo>
                    <a:pt x="28" y="12"/>
                  </a:lnTo>
                  <a:lnTo>
                    <a:pt x="28" y="14"/>
                  </a:lnTo>
                  <a:lnTo>
                    <a:pt x="27" y="20"/>
                  </a:lnTo>
                  <a:lnTo>
                    <a:pt x="25" y="25"/>
                  </a:lnTo>
                  <a:lnTo>
                    <a:pt x="19" y="28"/>
                  </a:lnTo>
                  <a:lnTo>
                    <a:pt x="13" y="29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23" name="Freeform 134"/>
            <p:cNvSpPr>
              <a:spLocks/>
            </p:cNvSpPr>
            <p:nvPr/>
          </p:nvSpPr>
          <p:spPr bwMode="auto">
            <a:xfrm>
              <a:off x="3380" y="2742"/>
              <a:ext cx="30" cy="30"/>
            </a:xfrm>
            <a:custGeom>
              <a:avLst/>
              <a:gdLst>
                <a:gd name="T0" fmla="*/ 1 w 60"/>
                <a:gd name="T1" fmla="*/ 1 h 58"/>
                <a:gd name="T2" fmla="*/ 1 w 60"/>
                <a:gd name="T3" fmla="*/ 1 h 58"/>
                <a:gd name="T4" fmla="*/ 1 w 60"/>
                <a:gd name="T5" fmla="*/ 1 h 58"/>
                <a:gd name="T6" fmla="*/ 1 w 60"/>
                <a:gd name="T7" fmla="*/ 1 h 58"/>
                <a:gd name="T8" fmla="*/ 1 w 60"/>
                <a:gd name="T9" fmla="*/ 1 h 58"/>
                <a:gd name="T10" fmla="*/ 1 w 60"/>
                <a:gd name="T11" fmla="*/ 1 h 58"/>
                <a:gd name="T12" fmla="*/ 1 w 60"/>
                <a:gd name="T13" fmla="*/ 1 h 58"/>
                <a:gd name="T14" fmla="*/ 1 w 60"/>
                <a:gd name="T15" fmla="*/ 0 h 58"/>
                <a:gd name="T16" fmla="*/ 1 w 60"/>
                <a:gd name="T17" fmla="*/ 0 h 58"/>
                <a:gd name="T18" fmla="*/ 1 w 60"/>
                <a:gd name="T19" fmla="*/ 1 h 58"/>
                <a:gd name="T20" fmla="*/ 1 w 60"/>
                <a:gd name="T21" fmla="*/ 1 h 58"/>
                <a:gd name="T22" fmla="*/ 1 w 60"/>
                <a:gd name="T23" fmla="*/ 1 h 58"/>
                <a:gd name="T24" fmla="*/ 0 w 60"/>
                <a:gd name="T25" fmla="*/ 1 h 58"/>
                <a:gd name="T26" fmla="*/ 1 w 60"/>
                <a:gd name="T27" fmla="*/ 1 h 58"/>
                <a:gd name="T28" fmla="*/ 1 w 60"/>
                <a:gd name="T29" fmla="*/ 1 h 58"/>
                <a:gd name="T30" fmla="*/ 1 w 60"/>
                <a:gd name="T31" fmla="*/ 1 h 58"/>
                <a:gd name="T32" fmla="*/ 1 w 60"/>
                <a:gd name="T33" fmla="*/ 1 h 58"/>
                <a:gd name="T34" fmla="*/ 1 w 60"/>
                <a:gd name="T35" fmla="*/ 1 h 58"/>
                <a:gd name="T36" fmla="*/ 1 w 60"/>
                <a:gd name="T37" fmla="*/ 1 h 58"/>
                <a:gd name="T38" fmla="*/ 1 w 60"/>
                <a:gd name="T39" fmla="*/ 1 h 58"/>
                <a:gd name="T40" fmla="*/ 1 w 60"/>
                <a:gd name="T41" fmla="*/ 1 h 58"/>
                <a:gd name="T42" fmla="*/ 1 w 60"/>
                <a:gd name="T43" fmla="*/ 1 h 58"/>
                <a:gd name="T44" fmla="*/ 1 w 60"/>
                <a:gd name="T45" fmla="*/ 1 h 58"/>
                <a:gd name="T46" fmla="*/ 1 w 60"/>
                <a:gd name="T47" fmla="*/ 1 h 58"/>
                <a:gd name="T48" fmla="*/ 1 w 60"/>
                <a:gd name="T49" fmla="*/ 1 h 58"/>
                <a:gd name="T50" fmla="*/ 1 w 60"/>
                <a:gd name="T51" fmla="*/ 1 h 58"/>
                <a:gd name="T52" fmla="*/ 1 w 60"/>
                <a:gd name="T53" fmla="*/ 1 h 58"/>
                <a:gd name="T54" fmla="*/ 1 w 60"/>
                <a:gd name="T55" fmla="*/ 1 h 58"/>
                <a:gd name="T56" fmla="*/ 1 w 60"/>
                <a:gd name="T57" fmla="*/ 1 h 5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58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2"/>
                  </a:lnTo>
                  <a:lnTo>
                    <a:pt x="51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8" y="8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0"/>
                  </a:lnTo>
                  <a:lnTo>
                    <a:pt x="4" y="46"/>
                  </a:lnTo>
                  <a:lnTo>
                    <a:pt x="8" y="50"/>
                  </a:lnTo>
                  <a:lnTo>
                    <a:pt x="12" y="54"/>
                  </a:lnTo>
                  <a:lnTo>
                    <a:pt x="18" y="56"/>
                  </a:lnTo>
                  <a:lnTo>
                    <a:pt x="24" y="58"/>
                  </a:lnTo>
                  <a:lnTo>
                    <a:pt x="30" y="58"/>
                  </a:lnTo>
                  <a:lnTo>
                    <a:pt x="36" y="58"/>
                  </a:lnTo>
                  <a:lnTo>
                    <a:pt x="41" y="56"/>
                  </a:lnTo>
                  <a:lnTo>
                    <a:pt x="46" y="54"/>
                  </a:lnTo>
                  <a:lnTo>
                    <a:pt x="51" y="50"/>
                  </a:lnTo>
                  <a:lnTo>
                    <a:pt x="54" y="46"/>
                  </a:lnTo>
                  <a:lnTo>
                    <a:pt x="57" y="40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24" name="Freeform 135"/>
            <p:cNvSpPr>
              <a:spLocks/>
            </p:cNvSpPr>
            <p:nvPr/>
          </p:nvSpPr>
          <p:spPr bwMode="auto">
            <a:xfrm>
              <a:off x="3388" y="2750"/>
              <a:ext cx="15" cy="14"/>
            </a:xfrm>
            <a:custGeom>
              <a:avLst/>
              <a:gdLst>
                <a:gd name="T0" fmla="*/ 1 w 30"/>
                <a:gd name="T1" fmla="*/ 1 h 28"/>
                <a:gd name="T2" fmla="*/ 1 w 30"/>
                <a:gd name="T3" fmla="*/ 1 h 28"/>
                <a:gd name="T4" fmla="*/ 1 w 30"/>
                <a:gd name="T5" fmla="*/ 1 h 28"/>
                <a:gd name="T6" fmla="*/ 1 w 30"/>
                <a:gd name="T7" fmla="*/ 1 h 28"/>
                <a:gd name="T8" fmla="*/ 1 w 30"/>
                <a:gd name="T9" fmla="*/ 1 h 28"/>
                <a:gd name="T10" fmla="*/ 1 w 30"/>
                <a:gd name="T11" fmla="*/ 1 h 28"/>
                <a:gd name="T12" fmla="*/ 1 w 30"/>
                <a:gd name="T13" fmla="*/ 1 h 28"/>
                <a:gd name="T14" fmla="*/ 0 w 30"/>
                <a:gd name="T15" fmla="*/ 1 h 28"/>
                <a:gd name="T16" fmla="*/ 0 w 30"/>
                <a:gd name="T17" fmla="*/ 1 h 28"/>
                <a:gd name="T18" fmla="*/ 0 w 30"/>
                <a:gd name="T19" fmla="*/ 1 h 28"/>
                <a:gd name="T20" fmla="*/ 1 w 30"/>
                <a:gd name="T21" fmla="*/ 1 h 28"/>
                <a:gd name="T22" fmla="*/ 1 w 30"/>
                <a:gd name="T23" fmla="*/ 1 h 28"/>
                <a:gd name="T24" fmla="*/ 1 w 30"/>
                <a:gd name="T25" fmla="*/ 1 h 28"/>
                <a:gd name="T26" fmla="*/ 1 w 30"/>
                <a:gd name="T27" fmla="*/ 1 h 28"/>
                <a:gd name="T28" fmla="*/ 1 w 30"/>
                <a:gd name="T29" fmla="*/ 1 h 28"/>
                <a:gd name="T30" fmla="*/ 1 w 30"/>
                <a:gd name="T31" fmla="*/ 0 h 28"/>
                <a:gd name="T32" fmla="*/ 1 w 30"/>
                <a:gd name="T33" fmla="*/ 0 h 28"/>
                <a:gd name="T34" fmla="*/ 1 w 30"/>
                <a:gd name="T35" fmla="*/ 0 h 28"/>
                <a:gd name="T36" fmla="*/ 1 w 30"/>
                <a:gd name="T37" fmla="*/ 1 h 28"/>
                <a:gd name="T38" fmla="*/ 1 w 30"/>
                <a:gd name="T39" fmla="*/ 1 h 28"/>
                <a:gd name="T40" fmla="*/ 1 w 30"/>
                <a:gd name="T41" fmla="*/ 1 h 28"/>
                <a:gd name="T42" fmla="*/ 1 w 30"/>
                <a:gd name="T43" fmla="*/ 1 h 28"/>
                <a:gd name="T44" fmla="*/ 1 w 30"/>
                <a:gd name="T45" fmla="*/ 1 h 28"/>
                <a:gd name="T46" fmla="*/ 1 w 30"/>
                <a:gd name="T47" fmla="*/ 1 h 28"/>
                <a:gd name="T48" fmla="*/ 1 w 30"/>
                <a:gd name="T49" fmla="*/ 1 h 28"/>
                <a:gd name="T50" fmla="*/ 1 w 30"/>
                <a:gd name="T51" fmla="*/ 1 h 28"/>
                <a:gd name="T52" fmla="*/ 1 w 30"/>
                <a:gd name="T53" fmla="*/ 1 h 28"/>
                <a:gd name="T54" fmla="*/ 1 w 30"/>
                <a:gd name="T55" fmla="*/ 1 h 28"/>
                <a:gd name="T56" fmla="*/ 1 w 30"/>
                <a:gd name="T57" fmla="*/ 1 h 2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28">
                  <a:moveTo>
                    <a:pt x="15" y="28"/>
                  </a:moveTo>
                  <a:lnTo>
                    <a:pt x="11" y="28"/>
                  </a:lnTo>
                  <a:lnTo>
                    <a:pt x="9" y="27"/>
                  </a:lnTo>
                  <a:lnTo>
                    <a:pt x="7" y="26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2" y="5"/>
                  </a:lnTo>
                  <a:lnTo>
                    <a:pt x="4" y="3"/>
                  </a:lnTo>
                  <a:lnTo>
                    <a:pt x="7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5" y="3"/>
                  </a:lnTo>
                  <a:lnTo>
                    <a:pt x="26" y="5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25" name="Freeform 136"/>
            <p:cNvSpPr>
              <a:spLocks/>
            </p:cNvSpPr>
            <p:nvPr/>
          </p:nvSpPr>
          <p:spPr bwMode="auto">
            <a:xfrm>
              <a:off x="3407" y="2643"/>
              <a:ext cx="30" cy="30"/>
            </a:xfrm>
            <a:custGeom>
              <a:avLst/>
              <a:gdLst>
                <a:gd name="T0" fmla="*/ 1 w 60"/>
                <a:gd name="T1" fmla="*/ 1 h 59"/>
                <a:gd name="T2" fmla="*/ 1 w 60"/>
                <a:gd name="T3" fmla="*/ 1 h 59"/>
                <a:gd name="T4" fmla="*/ 1 w 60"/>
                <a:gd name="T5" fmla="*/ 1 h 59"/>
                <a:gd name="T6" fmla="*/ 1 w 60"/>
                <a:gd name="T7" fmla="*/ 1 h 59"/>
                <a:gd name="T8" fmla="*/ 1 w 60"/>
                <a:gd name="T9" fmla="*/ 1 h 59"/>
                <a:gd name="T10" fmla="*/ 1 w 60"/>
                <a:gd name="T11" fmla="*/ 1 h 59"/>
                <a:gd name="T12" fmla="*/ 1 w 60"/>
                <a:gd name="T13" fmla="*/ 1 h 59"/>
                <a:gd name="T14" fmla="*/ 1 w 60"/>
                <a:gd name="T15" fmla="*/ 0 h 59"/>
                <a:gd name="T16" fmla="*/ 1 w 60"/>
                <a:gd name="T17" fmla="*/ 0 h 59"/>
                <a:gd name="T18" fmla="*/ 1 w 60"/>
                <a:gd name="T19" fmla="*/ 1 h 59"/>
                <a:gd name="T20" fmla="*/ 1 w 60"/>
                <a:gd name="T21" fmla="*/ 1 h 59"/>
                <a:gd name="T22" fmla="*/ 1 w 60"/>
                <a:gd name="T23" fmla="*/ 1 h 59"/>
                <a:gd name="T24" fmla="*/ 0 w 60"/>
                <a:gd name="T25" fmla="*/ 1 h 59"/>
                <a:gd name="T26" fmla="*/ 1 w 60"/>
                <a:gd name="T27" fmla="*/ 1 h 59"/>
                <a:gd name="T28" fmla="*/ 1 w 60"/>
                <a:gd name="T29" fmla="*/ 1 h 59"/>
                <a:gd name="T30" fmla="*/ 1 w 60"/>
                <a:gd name="T31" fmla="*/ 1 h 59"/>
                <a:gd name="T32" fmla="*/ 1 w 60"/>
                <a:gd name="T33" fmla="*/ 1 h 59"/>
                <a:gd name="T34" fmla="*/ 1 w 60"/>
                <a:gd name="T35" fmla="*/ 1 h 59"/>
                <a:gd name="T36" fmla="*/ 1 w 60"/>
                <a:gd name="T37" fmla="*/ 1 h 59"/>
                <a:gd name="T38" fmla="*/ 1 w 60"/>
                <a:gd name="T39" fmla="*/ 1 h 59"/>
                <a:gd name="T40" fmla="*/ 1 w 60"/>
                <a:gd name="T41" fmla="*/ 1 h 59"/>
                <a:gd name="T42" fmla="*/ 1 w 60"/>
                <a:gd name="T43" fmla="*/ 1 h 59"/>
                <a:gd name="T44" fmla="*/ 1 w 60"/>
                <a:gd name="T45" fmla="*/ 1 h 59"/>
                <a:gd name="T46" fmla="*/ 1 w 60"/>
                <a:gd name="T47" fmla="*/ 1 h 59"/>
                <a:gd name="T48" fmla="*/ 1 w 60"/>
                <a:gd name="T49" fmla="*/ 1 h 59"/>
                <a:gd name="T50" fmla="*/ 1 w 60"/>
                <a:gd name="T51" fmla="*/ 1 h 59"/>
                <a:gd name="T52" fmla="*/ 1 w 60"/>
                <a:gd name="T53" fmla="*/ 1 h 59"/>
                <a:gd name="T54" fmla="*/ 1 w 60"/>
                <a:gd name="T55" fmla="*/ 1 h 59"/>
                <a:gd name="T56" fmla="*/ 1 w 60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59">
                  <a:moveTo>
                    <a:pt x="60" y="29"/>
                  </a:moveTo>
                  <a:lnTo>
                    <a:pt x="59" y="24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1"/>
                  </a:lnTo>
                  <a:lnTo>
                    <a:pt x="14" y="55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6" y="59"/>
                  </a:lnTo>
                  <a:lnTo>
                    <a:pt x="41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60" y="29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26" name="Freeform 137"/>
            <p:cNvSpPr>
              <a:spLocks/>
            </p:cNvSpPr>
            <p:nvPr/>
          </p:nvSpPr>
          <p:spPr bwMode="auto">
            <a:xfrm>
              <a:off x="3414" y="2651"/>
              <a:ext cx="15" cy="14"/>
            </a:xfrm>
            <a:custGeom>
              <a:avLst/>
              <a:gdLst>
                <a:gd name="T0" fmla="*/ 1 w 30"/>
                <a:gd name="T1" fmla="*/ 0 h 29"/>
                <a:gd name="T2" fmla="*/ 1 w 30"/>
                <a:gd name="T3" fmla="*/ 0 h 29"/>
                <a:gd name="T4" fmla="*/ 1 w 30"/>
                <a:gd name="T5" fmla="*/ 0 h 29"/>
                <a:gd name="T6" fmla="*/ 1 w 30"/>
                <a:gd name="T7" fmla="*/ 0 h 29"/>
                <a:gd name="T8" fmla="*/ 1 w 30"/>
                <a:gd name="T9" fmla="*/ 0 h 29"/>
                <a:gd name="T10" fmla="*/ 1 w 30"/>
                <a:gd name="T11" fmla="*/ 0 h 29"/>
                <a:gd name="T12" fmla="*/ 1 w 30"/>
                <a:gd name="T13" fmla="*/ 0 h 29"/>
                <a:gd name="T14" fmla="*/ 0 w 30"/>
                <a:gd name="T15" fmla="*/ 0 h 29"/>
                <a:gd name="T16" fmla="*/ 0 w 30"/>
                <a:gd name="T17" fmla="*/ 0 h 29"/>
                <a:gd name="T18" fmla="*/ 0 w 30"/>
                <a:gd name="T19" fmla="*/ 0 h 29"/>
                <a:gd name="T20" fmla="*/ 1 w 30"/>
                <a:gd name="T21" fmla="*/ 0 h 29"/>
                <a:gd name="T22" fmla="*/ 1 w 30"/>
                <a:gd name="T23" fmla="*/ 0 h 29"/>
                <a:gd name="T24" fmla="*/ 1 w 30"/>
                <a:gd name="T25" fmla="*/ 0 h 29"/>
                <a:gd name="T26" fmla="*/ 1 w 30"/>
                <a:gd name="T27" fmla="*/ 0 h 29"/>
                <a:gd name="T28" fmla="*/ 1 w 30"/>
                <a:gd name="T29" fmla="*/ 0 h 29"/>
                <a:gd name="T30" fmla="*/ 1 w 30"/>
                <a:gd name="T31" fmla="*/ 0 h 29"/>
                <a:gd name="T32" fmla="*/ 1 w 30"/>
                <a:gd name="T33" fmla="*/ 0 h 29"/>
                <a:gd name="T34" fmla="*/ 1 w 30"/>
                <a:gd name="T35" fmla="*/ 0 h 29"/>
                <a:gd name="T36" fmla="*/ 1 w 30"/>
                <a:gd name="T37" fmla="*/ 0 h 29"/>
                <a:gd name="T38" fmla="*/ 1 w 30"/>
                <a:gd name="T39" fmla="*/ 0 h 29"/>
                <a:gd name="T40" fmla="*/ 1 w 30"/>
                <a:gd name="T41" fmla="*/ 0 h 29"/>
                <a:gd name="T42" fmla="*/ 1 w 30"/>
                <a:gd name="T43" fmla="*/ 0 h 29"/>
                <a:gd name="T44" fmla="*/ 1 w 30"/>
                <a:gd name="T45" fmla="*/ 0 h 29"/>
                <a:gd name="T46" fmla="*/ 1 w 30"/>
                <a:gd name="T47" fmla="*/ 0 h 29"/>
                <a:gd name="T48" fmla="*/ 1 w 30"/>
                <a:gd name="T49" fmla="*/ 0 h 29"/>
                <a:gd name="T50" fmla="*/ 1 w 30"/>
                <a:gd name="T51" fmla="*/ 0 h 29"/>
                <a:gd name="T52" fmla="*/ 1 w 30"/>
                <a:gd name="T53" fmla="*/ 0 h 29"/>
                <a:gd name="T54" fmla="*/ 1 w 30"/>
                <a:gd name="T55" fmla="*/ 0 h 29"/>
                <a:gd name="T56" fmla="*/ 1 w 30"/>
                <a:gd name="T57" fmla="*/ 0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29">
                  <a:moveTo>
                    <a:pt x="15" y="29"/>
                  </a:moveTo>
                  <a:lnTo>
                    <a:pt x="12" y="29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3" y="22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1" y="9"/>
                  </a:lnTo>
                  <a:lnTo>
                    <a:pt x="3" y="6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2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4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27" name="Freeform 138"/>
            <p:cNvSpPr>
              <a:spLocks/>
            </p:cNvSpPr>
            <p:nvPr/>
          </p:nvSpPr>
          <p:spPr bwMode="auto">
            <a:xfrm>
              <a:off x="3407" y="2515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1"/>
                  </a:lnTo>
                  <a:lnTo>
                    <a:pt x="14" y="55"/>
                  </a:lnTo>
                  <a:lnTo>
                    <a:pt x="18" y="57"/>
                  </a:lnTo>
                  <a:lnTo>
                    <a:pt x="24" y="58"/>
                  </a:lnTo>
                  <a:lnTo>
                    <a:pt x="30" y="60"/>
                  </a:lnTo>
                  <a:lnTo>
                    <a:pt x="36" y="58"/>
                  </a:lnTo>
                  <a:lnTo>
                    <a:pt x="41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28" name="Freeform 139"/>
            <p:cNvSpPr>
              <a:spLocks/>
            </p:cNvSpPr>
            <p:nvPr/>
          </p:nvSpPr>
          <p:spPr bwMode="auto">
            <a:xfrm>
              <a:off x="3414" y="2522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3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3" y="7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8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29" name="Freeform 140"/>
            <p:cNvSpPr>
              <a:spLocks/>
            </p:cNvSpPr>
            <p:nvPr/>
          </p:nvSpPr>
          <p:spPr bwMode="auto">
            <a:xfrm>
              <a:off x="2347" y="2643"/>
              <a:ext cx="29" cy="30"/>
            </a:xfrm>
            <a:custGeom>
              <a:avLst/>
              <a:gdLst>
                <a:gd name="T0" fmla="*/ 1 w 58"/>
                <a:gd name="T1" fmla="*/ 1 h 59"/>
                <a:gd name="T2" fmla="*/ 1 w 58"/>
                <a:gd name="T3" fmla="*/ 1 h 59"/>
                <a:gd name="T4" fmla="*/ 1 w 58"/>
                <a:gd name="T5" fmla="*/ 1 h 59"/>
                <a:gd name="T6" fmla="*/ 1 w 58"/>
                <a:gd name="T7" fmla="*/ 1 h 59"/>
                <a:gd name="T8" fmla="*/ 1 w 58"/>
                <a:gd name="T9" fmla="*/ 1 h 59"/>
                <a:gd name="T10" fmla="*/ 1 w 58"/>
                <a:gd name="T11" fmla="*/ 1 h 59"/>
                <a:gd name="T12" fmla="*/ 1 w 58"/>
                <a:gd name="T13" fmla="*/ 1 h 59"/>
                <a:gd name="T14" fmla="*/ 1 w 58"/>
                <a:gd name="T15" fmla="*/ 0 h 59"/>
                <a:gd name="T16" fmla="*/ 1 w 58"/>
                <a:gd name="T17" fmla="*/ 0 h 59"/>
                <a:gd name="T18" fmla="*/ 1 w 58"/>
                <a:gd name="T19" fmla="*/ 1 h 59"/>
                <a:gd name="T20" fmla="*/ 1 w 58"/>
                <a:gd name="T21" fmla="*/ 1 h 59"/>
                <a:gd name="T22" fmla="*/ 1 w 58"/>
                <a:gd name="T23" fmla="*/ 1 h 59"/>
                <a:gd name="T24" fmla="*/ 0 w 58"/>
                <a:gd name="T25" fmla="*/ 1 h 59"/>
                <a:gd name="T26" fmla="*/ 0 w 58"/>
                <a:gd name="T27" fmla="*/ 1 h 59"/>
                <a:gd name="T28" fmla="*/ 1 w 58"/>
                <a:gd name="T29" fmla="*/ 1 h 59"/>
                <a:gd name="T30" fmla="*/ 1 w 58"/>
                <a:gd name="T31" fmla="*/ 1 h 59"/>
                <a:gd name="T32" fmla="*/ 1 w 58"/>
                <a:gd name="T33" fmla="*/ 1 h 59"/>
                <a:gd name="T34" fmla="*/ 1 w 58"/>
                <a:gd name="T35" fmla="*/ 1 h 59"/>
                <a:gd name="T36" fmla="*/ 1 w 58"/>
                <a:gd name="T37" fmla="*/ 1 h 59"/>
                <a:gd name="T38" fmla="*/ 1 w 58"/>
                <a:gd name="T39" fmla="*/ 1 h 59"/>
                <a:gd name="T40" fmla="*/ 1 w 58"/>
                <a:gd name="T41" fmla="*/ 1 h 59"/>
                <a:gd name="T42" fmla="*/ 1 w 58"/>
                <a:gd name="T43" fmla="*/ 1 h 59"/>
                <a:gd name="T44" fmla="*/ 1 w 58"/>
                <a:gd name="T45" fmla="*/ 1 h 59"/>
                <a:gd name="T46" fmla="*/ 1 w 58"/>
                <a:gd name="T47" fmla="*/ 1 h 59"/>
                <a:gd name="T48" fmla="*/ 1 w 58"/>
                <a:gd name="T49" fmla="*/ 1 h 59"/>
                <a:gd name="T50" fmla="*/ 1 w 58"/>
                <a:gd name="T51" fmla="*/ 1 h 59"/>
                <a:gd name="T52" fmla="*/ 1 w 58"/>
                <a:gd name="T53" fmla="*/ 1 h 59"/>
                <a:gd name="T54" fmla="*/ 1 w 58"/>
                <a:gd name="T55" fmla="*/ 1 h 59"/>
                <a:gd name="T56" fmla="*/ 1 w 58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8" h="59">
                  <a:moveTo>
                    <a:pt x="58" y="29"/>
                  </a:moveTo>
                  <a:lnTo>
                    <a:pt x="58" y="24"/>
                  </a:lnTo>
                  <a:lnTo>
                    <a:pt x="56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0" y="3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17" y="3"/>
                  </a:lnTo>
                  <a:lnTo>
                    <a:pt x="8" y="9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0" y="35"/>
                  </a:lnTo>
                  <a:lnTo>
                    <a:pt x="2" y="41"/>
                  </a:lnTo>
                  <a:lnTo>
                    <a:pt x="4" y="47"/>
                  </a:lnTo>
                  <a:lnTo>
                    <a:pt x="8" y="51"/>
                  </a:lnTo>
                  <a:lnTo>
                    <a:pt x="12" y="55"/>
                  </a:lnTo>
                  <a:lnTo>
                    <a:pt x="17" y="57"/>
                  </a:lnTo>
                  <a:lnTo>
                    <a:pt x="23" y="59"/>
                  </a:lnTo>
                  <a:lnTo>
                    <a:pt x="28" y="59"/>
                  </a:lnTo>
                  <a:lnTo>
                    <a:pt x="34" y="59"/>
                  </a:lnTo>
                  <a:lnTo>
                    <a:pt x="40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6" y="41"/>
                  </a:lnTo>
                  <a:lnTo>
                    <a:pt x="58" y="35"/>
                  </a:lnTo>
                  <a:lnTo>
                    <a:pt x="58" y="29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30" name="Freeform 141"/>
            <p:cNvSpPr>
              <a:spLocks/>
            </p:cNvSpPr>
            <p:nvPr/>
          </p:nvSpPr>
          <p:spPr bwMode="auto">
            <a:xfrm>
              <a:off x="2354" y="2651"/>
              <a:ext cx="15" cy="14"/>
            </a:xfrm>
            <a:custGeom>
              <a:avLst/>
              <a:gdLst>
                <a:gd name="T0" fmla="*/ 1 w 29"/>
                <a:gd name="T1" fmla="*/ 0 h 29"/>
                <a:gd name="T2" fmla="*/ 1 w 29"/>
                <a:gd name="T3" fmla="*/ 0 h 29"/>
                <a:gd name="T4" fmla="*/ 1 w 29"/>
                <a:gd name="T5" fmla="*/ 0 h 29"/>
                <a:gd name="T6" fmla="*/ 1 w 29"/>
                <a:gd name="T7" fmla="*/ 0 h 29"/>
                <a:gd name="T8" fmla="*/ 1 w 29"/>
                <a:gd name="T9" fmla="*/ 0 h 29"/>
                <a:gd name="T10" fmla="*/ 1 w 29"/>
                <a:gd name="T11" fmla="*/ 0 h 29"/>
                <a:gd name="T12" fmla="*/ 1 w 29"/>
                <a:gd name="T13" fmla="*/ 0 h 29"/>
                <a:gd name="T14" fmla="*/ 0 w 29"/>
                <a:gd name="T15" fmla="*/ 0 h 29"/>
                <a:gd name="T16" fmla="*/ 0 w 29"/>
                <a:gd name="T17" fmla="*/ 0 h 29"/>
                <a:gd name="T18" fmla="*/ 0 w 29"/>
                <a:gd name="T19" fmla="*/ 0 h 29"/>
                <a:gd name="T20" fmla="*/ 1 w 29"/>
                <a:gd name="T21" fmla="*/ 0 h 29"/>
                <a:gd name="T22" fmla="*/ 1 w 29"/>
                <a:gd name="T23" fmla="*/ 0 h 29"/>
                <a:gd name="T24" fmla="*/ 1 w 29"/>
                <a:gd name="T25" fmla="*/ 0 h 29"/>
                <a:gd name="T26" fmla="*/ 1 w 29"/>
                <a:gd name="T27" fmla="*/ 0 h 29"/>
                <a:gd name="T28" fmla="*/ 1 w 29"/>
                <a:gd name="T29" fmla="*/ 0 h 29"/>
                <a:gd name="T30" fmla="*/ 1 w 29"/>
                <a:gd name="T31" fmla="*/ 0 h 29"/>
                <a:gd name="T32" fmla="*/ 1 w 29"/>
                <a:gd name="T33" fmla="*/ 0 h 29"/>
                <a:gd name="T34" fmla="*/ 1 w 29"/>
                <a:gd name="T35" fmla="*/ 0 h 29"/>
                <a:gd name="T36" fmla="*/ 1 w 29"/>
                <a:gd name="T37" fmla="*/ 0 h 29"/>
                <a:gd name="T38" fmla="*/ 1 w 29"/>
                <a:gd name="T39" fmla="*/ 0 h 29"/>
                <a:gd name="T40" fmla="*/ 1 w 29"/>
                <a:gd name="T41" fmla="*/ 0 h 29"/>
                <a:gd name="T42" fmla="*/ 1 w 29"/>
                <a:gd name="T43" fmla="*/ 0 h 29"/>
                <a:gd name="T44" fmla="*/ 1 w 29"/>
                <a:gd name="T45" fmla="*/ 0 h 29"/>
                <a:gd name="T46" fmla="*/ 1 w 29"/>
                <a:gd name="T47" fmla="*/ 0 h 29"/>
                <a:gd name="T48" fmla="*/ 1 w 29"/>
                <a:gd name="T49" fmla="*/ 0 h 29"/>
                <a:gd name="T50" fmla="*/ 1 w 29"/>
                <a:gd name="T51" fmla="*/ 0 h 29"/>
                <a:gd name="T52" fmla="*/ 1 w 29"/>
                <a:gd name="T53" fmla="*/ 0 h 29"/>
                <a:gd name="T54" fmla="*/ 1 w 29"/>
                <a:gd name="T55" fmla="*/ 0 h 29"/>
                <a:gd name="T56" fmla="*/ 1 w 29"/>
                <a:gd name="T57" fmla="*/ 0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29" h="29">
                  <a:moveTo>
                    <a:pt x="14" y="29"/>
                  </a:moveTo>
                  <a:lnTo>
                    <a:pt x="12" y="29"/>
                  </a:lnTo>
                  <a:lnTo>
                    <a:pt x="10" y="28"/>
                  </a:lnTo>
                  <a:lnTo>
                    <a:pt x="6" y="27"/>
                  </a:lnTo>
                  <a:lnTo>
                    <a:pt x="4" y="25"/>
                  </a:lnTo>
                  <a:lnTo>
                    <a:pt x="3" y="22"/>
                  </a:lnTo>
                  <a:lnTo>
                    <a:pt x="2" y="20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2" y="9"/>
                  </a:lnTo>
                  <a:lnTo>
                    <a:pt x="3" y="6"/>
                  </a:lnTo>
                  <a:lnTo>
                    <a:pt x="4" y="4"/>
                  </a:lnTo>
                  <a:lnTo>
                    <a:pt x="6" y="3"/>
                  </a:lnTo>
                  <a:lnTo>
                    <a:pt x="10" y="2"/>
                  </a:lnTo>
                  <a:lnTo>
                    <a:pt x="12" y="0"/>
                  </a:lnTo>
                  <a:lnTo>
                    <a:pt x="14" y="0"/>
                  </a:lnTo>
                  <a:lnTo>
                    <a:pt x="18" y="0"/>
                  </a:lnTo>
                  <a:lnTo>
                    <a:pt x="20" y="2"/>
                  </a:lnTo>
                  <a:lnTo>
                    <a:pt x="22" y="3"/>
                  </a:lnTo>
                  <a:lnTo>
                    <a:pt x="25" y="4"/>
                  </a:lnTo>
                  <a:lnTo>
                    <a:pt x="27" y="6"/>
                  </a:lnTo>
                  <a:lnTo>
                    <a:pt x="28" y="9"/>
                  </a:lnTo>
                  <a:lnTo>
                    <a:pt x="29" y="12"/>
                  </a:lnTo>
                  <a:lnTo>
                    <a:pt x="29" y="14"/>
                  </a:lnTo>
                  <a:lnTo>
                    <a:pt x="28" y="20"/>
                  </a:lnTo>
                  <a:lnTo>
                    <a:pt x="25" y="25"/>
                  </a:lnTo>
                  <a:lnTo>
                    <a:pt x="20" y="28"/>
                  </a:lnTo>
                  <a:lnTo>
                    <a:pt x="14" y="29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31" name="Freeform 142"/>
            <p:cNvSpPr>
              <a:spLocks/>
            </p:cNvSpPr>
            <p:nvPr/>
          </p:nvSpPr>
          <p:spPr bwMode="auto">
            <a:xfrm>
              <a:off x="2485" y="1569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0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5"/>
                  </a:lnTo>
                  <a:lnTo>
                    <a:pt x="58" y="19"/>
                  </a:lnTo>
                  <a:lnTo>
                    <a:pt x="54" y="13"/>
                  </a:lnTo>
                  <a:lnTo>
                    <a:pt x="51" y="8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6" y="47"/>
                  </a:lnTo>
                  <a:lnTo>
                    <a:pt x="9" y="51"/>
                  </a:lnTo>
                  <a:lnTo>
                    <a:pt x="14" y="55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1" y="58"/>
                  </a:lnTo>
                  <a:lnTo>
                    <a:pt x="46" y="55"/>
                  </a:lnTo>
                  <a:lnTo>
                    <a:pt x="51" y="51"/>
                  </a:lnTo>
                  <a:lnTo>
                    <a:pt x="54" y="47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32" name="Freeform 143"/>
            <p:cNvSpPr>
              <a:spLocks/>
            </p:cNvSpPr>
            <p:nvPr/>
          </p:nvSpPr>
          <p:spPr bwMode="auto">
            <a:xfrm>
              <a:off x="2492" y="1577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0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3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10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3545B407-7F54-1B34-E84C-A9A2014A0567}"/>
              </a:ext>
            </a:extLst>
          </p:cNvPr>
          <p:cNvSpPr/>
          <p:nvPr/>
        </p:nvSpPr>
        <p:spPr>
          <a:xfrm>
            <a:off x="1127742" y="1396628"/>
            <a:ext cx="7254240" cy="2452263"/>
          </a:xfrm>
          <a:prstGeom prst="rect">
            <a:avLst/>
          </a:prstGeom>
          <a:noFill/>
          <a:ln>
            <a:noFill/>
          </a:ln>
          <a:effectLst>
            <a:glow rad="838200">
              <a:srgbClr val="FFFF00">
                <a:alpha val="43000"/>
              </a:srgbClr>
            </a:glow>
            <a:outerShdw blurRad="292100" dist="139700" dir="1626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flood" dir="t"/>
          </a:scene3d>
          <a:sp3d>
            <a:bevelT w="190500" h="304800"/>
            <a:bevelB w="19050"/>
          </a:sp3d>
        </p:spPr>
        <p:txBody>
          <a:bodyPr spcFirstLastPara="1" wrap="none">
            <a:prstTxWarp prst="textArchUp">
              <a:avLst/>
            </a:prstTxWarp>
            <a:spAutoFit/>
          </a:bodyPr>
          <a:lstStyle/>
          <a:p>
            <a:pPr algn="ctr" eaLnBrk="1" hangingPunct="1">
              <a:defRPr/>
            </a:pPr>
            <a:r>
              <a:rPr lang="en-US" sz="80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sz="80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mừng</a:t>
            </a:r>
            <a:r>
              <a:rPr lang="en-US" sz="80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tất</a:t>
            </a:r>
            <a:r>
              <a:rPr lang="en-US" sz="80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80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80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80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80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</a:p>
          <a:p>
            <a:pPr algn="ctr" eaLnBrk="1" hangingPunct="1">
              <a:defRPr/>
            </a:pPr>
            <a:r>
              <a:rPr lang="en-US" sz="80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80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23</a:t>
            </a:r>
          </a:p>
        </p:txBody>
      </p:sp>
    </p:spTree>
    <p:extLst>
      <p:ext uri="{BB962C8B-B14F-4D97-AF65-F5344CB8AC3E}">
        <p14:creationId xmlns:p14="http://schemas.microsoft.com/office/powerpoint/2010/main" val="518095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7" name="Text Box 7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858644" y="495300"/>
            <a:ext cx="8430322" cy="5604611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lnSpc>
                <a:spcPct val="150000"/>
              </a:lnSpc>
              <a:spcBef>
                <a:spcPts val="600"/>
              </a:spcBef>
              <a:buFontTx/>
              <a:buNone/>
              <a:defRPr/>
            </a:pPr>
            <a:r>
              <a:rPr lang="en-US" altLang="en-US" sz="4000" b="1" u="sng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altLang="en-US" sz="4000" b="1" u="sng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u="sng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tiêu</a:t>
            </a:r>
            <a:endParaRPr lang="en-US" altLang="en-US" sz="4000" b="1" u="sng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lnSpc>
                <a:spcPct val="150000"/>
              </a:lnSpc>
              <a:spcBef>
                <a:spcPts val="600"/>
              </a:spcBef>
              <a:buFontTx/>
              <a:buNone/>
              <a:defRPr/>
            </a:pPr>
            <a:endParaRPr lang="en-US" altLang="en-US" sz="1200" b="1" u="sng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l-NL" dirty="0"/>
              <a:t>Làm quen với cách tạo hiệu ứng cho văn bản trong trang trình chiếu. Biết cách tạo hiệu ứng và có ý thức sắp xếp khoa học, hợp lí các trang trình chiếu.</a:t>
            </a:r>
            <a:endParaRPr lang="en-US" dirty="0"/>
          </a:p>
          <a:p>
            <a:pPr algn="just"/>
            <a:r>
              <a:rPr lang="nl-NL" dirty="0"/>
              <a:t> Thực hiện được các thao tác: tạo hiệu ứng, tạo hiệu ứng chuyển động cho văn bản trong trang trình chiếu. </a:t>
            </a:r>
            <a:endParaRPr lang="en-US" dirty="0"/>
          </a:p>
          <a:p>
            <a:pPr>
              <a:buNone/>
            </a:pPr>
            <a:endParaRPr lang="en-US" altLang="en-US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48" name="Rectangle 2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" y="-1"/>
            <a:ext cx="208733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endParaRPr lang="en-US" altLang="en-US"/>
          </a:p>
        </p:txBody>
      </p:sp>
      <p:grpSp>
        <p:nvGrpSpPr>
          <p:cNvPr id="7" name="Group 2"/>
          <p:cNvGrpSpPr>
            <a:grpSpLocks/>
          </p:cNvGrpSpPr>
          <p:nvPr/>
        </p:nvGrpSpPr>
        <p:grpSpPr bwMode="auto">
          <a:xfrm>
            <a:off x="1" y="-100361"/>
            <a:ext cx="9906002" cy="6858000"/>
            <a:chOff x="0" y="0"/>
            <a:chExt cx="5760" cy="4320"/>
          </a:xfrm>
        </p:grpSpPr>
        <p:pic>
          <p:nvPicPr>
            <p:cNvPr id="8" name="Picture 3" descr="Picture3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 flipH="1">
              <a:off x="-48" y="48"/>
              <a:ext cx="720" cy="6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4" descr="Picture3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745161" flipH="1">
              <a:off x="5040" y="0"/>
              <a:ext cx="720" cy="6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Picture 5" descr="Picture3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0" y="3696"/>
              <a:ext cx="720" cy="6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Picture 6" descr="Picture3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63479" flipH="1">
              <a:off x="5088" y="3648"/>
              <a:ext cx="720" cy="6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20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7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13585" y="1571075"/>
            <a:ext cx="9740900" cy="384720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514350" indent="-514350" algn="just" eaLnBrk="1" hangingPunct="1">
              <a:spcBef>
                <a:spcPts val="600"/>
              </a:spcBef>
              <a:buAutoNum type="alphaLcParenR"/>
              <a:defRPr/>
            </a:pPr>
            <a:r>
              <a:rPr lang="en-US" alt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alt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alt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alt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alt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alt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alt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</a:t>
            </a:r>
            <a:r>
              <a:rPr lang="vi-VN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ươ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tiện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giao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gồm</a:t>
            </a:r>
            <a:endParaRPr lang="en-US" altLang="en-US" sz="28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ts val="600"/>
              </a:spcBef>
              <a:buNone/>
              <a:defRPr/>
            </a:pPr>
            <a:r>
              <a:rPr lang="en-US" alt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alt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alt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 eaLnBrk="1" hangingPunct="1">
              <a:spcBef>
                <a:spcPts val="600"/>
              </a:spcBef>
              <a:buNone/>
              <a:defRPr/>
            </a:pPr>
            <a:r>
              <a:rPr lang="en-US" alt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 - </a:t>
            </a:r>
            <a:r>
              <a:rPr lang="en-US" alt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alt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alt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alt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alt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alt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alt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phông</a:t>
            </a:r>
            <a:r>
              <a:rPr lang="en-US" alt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alt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Times New Roman, </a:t>
            </a:r>
            <a:r>
              <a:rPr lang="en-US" alt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cỡ</a:t>
            </a:r>
            <a:r>
              <a:rPr lang="en-US" alt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alt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40</a:t>
            </a:r>
          </a:p>
          <a:p>
            <a:pPr algn="just" eaLnBrk="1" hangingPunct="1">
              <a:spcBef>
                <a:spcPts val="600"/>
              </a:spcBef>
              <a:buNone/>
              <a:defRPr/>
            </a:pPr>
            <a:r>
              <a:rPr lang="en-US" alt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 - </a:t>
            </a:r>
            <a:r>
              <a:rPr lang="en-US" alt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alt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alt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alt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v</a:t>
            </a:r>
            <a:r>
              <a:rPr lang="vi-VN" alt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alt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en-US" alt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ngắn</a:t>
            </a:r>
            <a:r>
              <a:rPr lang="en-US" alt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alt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thiệu</a:t>
            </a:r>
            <a:r>
              <a:rPr lang="en-US" alt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alt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ph</a:t>
            </a:r>
            <a:r>
              <a:rPr lang="vi-VN" alt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ươ</a:t>
            </a:r>
            <a:r>
              <a:rPr lang="en-US" alt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en-US" alt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tiện</a:t>
            </a:r>
            <a:r>
              <a:rPr lang="en-US" alt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giao</a:t>
            </a:r>
            <a:r>
              <a:rPr lang="en-US" alt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alt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alt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alt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alt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alt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alt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họa</a:t>
            </a:r>
            <a:r>
              <a:rPr lang="en-US" alt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ph</a:t>
            </a:r>
            <a:r>
              <a:rPr lang="vi-VN" alt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ươ</a:t>
            </a:r>
            <a:r>
              <a:rPr lang="en-US" alt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en-US" alt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tiện</a:t>
            </a:r>
            <a:r>
              <a:rPr lang="en-US" alt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alt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alt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just" eaLnBrk="1" hangingPunct="1">
              <a:spcBef>
                <a:spcPts val="600"/>
              </a:spcBef>
              <a:buNone/>
              <a:defRPr/>
            </a:pPr>
            <a:r>
              <a:rPr lang="en-US" alt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b) L</a:t>
            </a:r>
            <a:r>
              <a:rPr lang="vi-VN" alt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ưu</a:t>
            </a:r>
            <a:r>
              <a:rPr lang="en-US" alt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alt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alt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alt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</a:t>
            </a:r>
            <a:r>
              <a:rPr lang="vi-VN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ươ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tiện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giao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alt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vi-VN" alt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US" alt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alt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alt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alt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máy</a:t>
            </a:r>
            <a:r>
              <a:rPr lang="en-US" alt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en-US" altLang="en-US" sz="28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1" y="-1"/>
            <a:ext cx="208733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endParaRPr lang="en-US" altLang="en-US"/>
          </a:p>
        </p:txBody>
      </p:sp>
      <p:sp>
        <p:nvSpPr>
          <p:cNvPr id="7" name="Rectangle 6"/>
          <p:cNvSpPr/>
          <p:nvPr/>
        </p:nvSpPr>
        <p:spPr>
          <a:xfrm>
            <a:off x="529123" y="184665"/>
            <a:ext cx="8909824" cy="924305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 eaLnBrk="1" hangingPunct="1">
              <a:lnSpc>
                <a:spcPct val="150000"/>
              </a:lnSpc>
              <a:spcBef>
                <a:spcPts val="600"/>
              </a:spcBef>
              <a:buFontTx/>
              <a:buNone/>
              <a:defRPr/>
            </a:pPr>
            <a:r>
              <a:rPr lang="vi-VN" altLang="en-US" sz="3200" b="1" u="sng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Hoạt động 1:</a:t>
            </a:r>
            <a:r>
              <a:rPr lang="vi-VN" altLang="en-US" sz="3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altLang="en-US" sz="3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altLang="en-US" sz="3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altLang="en-US" sz="3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3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altLang="en-US" sz="3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altLang="en-US" sz="3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altLang="en-US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" y="0"/>
            <a:ext cx="208733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endParaRPr lang="en-US" altLang="en-US"/>
          </a:p>
        </p:txBody>
      </p:sp>
      <p:sp>
        <p:nvSpPr>
          <p:cNvPr id="7" name="Rectangle 6"/>
          <p:cNvSpPr/>
          <p:nvPr/>
        </p:nvSpPr>
        <p:spPr>
          <a:xfrm>
            <a:off x="9748" y="-3065"/>
            <a:ext cx="2087336" cy="1741714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 Box 7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6200007" y="1243791"/>
            <a:ext cx="3719096" cy="954107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>
              <a:spcBef>
                <a:spcPts val="600"/>
              </a:spcBef>
              <a:buNone/>
              <a:defRPr/>
            </a:pPr>
            <a:r>
              <a:rPr lang="en-US" altLang="en-US" sz="2800" i="1" u="sng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altLang="en-US" sz="2800" i="1" u="sng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altLang="en-US" sz="28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1" name="Text Box 7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6740688" y="2745626"/>
            <a:ext cx="2828307" cy="954107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ts val="600"/>
              </a:spcBef>
              <a:buNone/>
              <a:defRPr/>
            </a:pPr>
            <a:r>
              <a:rPr lang="en-US" altLang="en-US" sz="2800" i="1" u="sng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altLang="en-US" sz="2800" i="1" u="sng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altLang="en-US" sz="2800" i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altLang="en-US" sz="280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Chọn </a:t>
            </a:r>
            <a:r>
              <a:rPr lang="en-US" altLang="en-US" sz="280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thẻ</a:t>
            </a:r>
            <a:r>
              <a:rPr lang="en-US" altLang="en-US" sz="280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Animations. </a:t>
            </a:r>
            <a:endParaRPr lang="en-US" alt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6322963" y="4133523"/>
            <a:ext cx="3583037" cy="2677656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ts val="600"/>
              </a:spcBef>
              <a:buNone/>
              <a:defRPr/>
            </a:pPr>
            <a:r>
              <a:rPr lang="en-US" altLang="en-US" sz="2800" i="1" u="sng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altLang="en-US" sz="2800" i="1" u="sng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altLang="en-US" sz="28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Nháy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danh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danh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6"/>
          <a:srcRect b="1569"/>
          <a:stretch/>
        </p:blipFill>
        <p:spPr bwMode="auto">
          <a:xfrm>
            <a:off x="82773" y="1282556"/>
            <a:ext cx="6044209" cy="52409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28" name="Curved Connector 27"/>
          <p:cNvCxnSpPr/>
          <p:nvPr/>
        </p:nvCxnSpPr>
        <p:spPr>
          <a:xfrm rot="10800000">
            <a:off x="2540310" y="1629977"/>
            <a:ext cx="4198510" cy="1313643"/>
          </a:xfrm>
          <a:prstGeom prst="curvedConnector3">
            <a:avLst>
              <a:gd name="adj1" fmla="val 50000"/>
            </a:avLst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tangle 35"/>
          <p:cNvSpPr/>
          <p:nvPr/>
        </p:nvSpPr>
        <p:spPr>
          <a:xfrm>
            <a:off x="1891704" y="1538614"/>
            <a:ext cx="648606" cy="246743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858518" y="1872664"/>
            <a:ext cx="1132115" cy="117565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9" name="Curved Connector 38"/>
          <p:cNvCxnSpPr/>
          <p:nvPr/>
        </p:nvCxnSpPr>
        <p:spPr>
          <a:xfrm rot="10800000">
            <a:off x="1552885" y="1998331"/>
            <a:ext cx="4770078" cy="2395271"/>
          </a:xfrm>
          <a:prstGeom prst="curvedConnector3">
            <a:avLst>
              <a:gd name="adj1" fmla="val 50000"/>
            </a:avLst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9308518" y="4133523"/>
            <a:ext cx="285978" cy="5719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Rectangle 1"/>
          <p:cNvSpPr/>
          <p:nvPr/>
        </p:nvSpPr>
        <p:spPr>
          <a:xfrm>
            <a:off x="82773" y="-82783"/>
            <a:ext cx="879815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1" hangingPunct="1">
              <a:lnSpc>
                <a:spcPct val="150000"/>
              </a:lnSpc>
              <a:spcBef>
                <a:spcPts val="600"/>
              </a:spcBef>
              <a:buFontTx/>
              <a:buNone/>
              <a:defRPr/>
            </a:pPr>
            <a:r>
              <a:rPr lang="vi-VN" altLang="en-US" sz="2800" b="1" u="sng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Hoạt động </a:t>
            </a:r>
            <a:r>
              <a:rPr lang="en-US" altLang="en-US" sz="2800" b="1" u="sng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altLang="en-US" sz="2800" b="1" u="sng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vi-VN" alt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alt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alt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alt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alt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alt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alt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c</a:t>
            </a:r>
            <a:r>
              <a:rPr lang="vi-VN" alt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alt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endParaRPr lang="en-US" altLang="en-US" sz="28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36" grpId="0" animBg="1"/>
      <p:bldP spid="3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" y="-1"/>
            <a:ext cx="208733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endParaRPr lang="en-US" altLang="en-US"/>
          </a:p>
        </p:txBody>
      </p:sp>
      <p:sp>
        <p:nvSpPr>
          <p:cNvPr id="7" name="Rectangle 6"/>
          <p:cNvSpPr/>
          <p:nvPr/>
        </p:nvSpPr>
        <p:spPr>
          <a:xfrm>
            <a:off x="1" y="0"/>
            <a:ext cx="2087336" cy="1741714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2"/>
          <p:cNvGrpSpPr>
            <a:grpSpLocks/>
          </p:cNvGrpSpPr>
          <p:nvPr/>
        </p:nvGrpSpPr>
        <p:grpSpPr bwMode="auto">
          <a:xfrm>
            <a:off x="-1720" y="0"/>
            <a:ext cx="9906002" cy="6858000"/>
            <a:chOff x="0" y="0"/>
            <a:chExt cx="5760" cy="4320"/>
          </a:xfrm>
        </p:grpSpPr>
        <p:pic>
          <p:nvPicPr>
            <p:cNvPr id="11" name="Picture 3" descr="Picture3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 flipH="1">
              <a:off x="-48" y="48"/>
              <a:ext cx="720" cy="6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" name="Picture 4" descr="Picture3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745161" flipH="1">
              <a:off x="5040" y="0"/>
              <a:ext cx="720" cy="6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" name="Picture 5" descr="Picture3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0" y="3696"/>
              <a:ext cx="720" cy="6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" name="Picture 6" descr="Picture3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63479" flipH="1">
              <a:off x="5088" y="3648"/>
              <a:ext cx="720" cy="6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extBox 1"/>
          <p:cNvSpPr txBox="1"/>
          <p:nvPr/>
        </p:nvSpPr>
        <p:spPr>
          <a:xfrm>
            <a:off x="166258" y="77084"/>
            <a:ext cx="9397124" cy="18466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 HÀNH</a:t>
            </a:r>
          </a:p>
          <a:p>
            <a:pPr algn="ctr">
              <a:lnSpc>
                <a:spcPct val="150000"/>
              </a:lnSpc>
            </a:pP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</a:t>
            </a:r>
            <a:r>
              <a:rPr 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</a:t>
            </a:r>
            <a:r>
              <a:rPr lang="vi-VN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ươ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tiện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giao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endParaRPr lang="en-US" sz="32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 Box 7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303155" y="2000827"/>
            <a:ext cx="9740900" cy="133882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ts val="600"/>
              </a:spcBef>
              <a:buFontTx/>
              <a:buNone/>
              <a:defRPr/>
            </a:pPr>
            <a:r>
              <a:rPr lang="vi-VN" altLang="en-US" b="1" u="sng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Hoạt động </a:t>
            </a:r>
            <a:r>
              <a:rPr lang="en-US" altLang="en-US" b="1" u="sng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vi-VN" altLang="en-US" b="1" u="sng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vi-VN" altLang="en-US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altLang="en-US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altLang="en-US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altLang="en-US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altLang="en-US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altLang="en-US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altLang="en-US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nâng</a:t>
            </a:r>
            <a:r>
              <a:rPr lang="en-US" altLang="en-US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endParaRPr lang="en-US" altLang="en-US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spcBef>
                <a:spcPts val="600"/>
              </a:spcBef>
              <a:buNone/>
              <a:defRPr/>
            </a:pPr>
            <a:endParaRPr lang="en-US" altLang="en-US" sz="28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4013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" y="0"/>
            <a:ext cx="208733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endParaRPr lang="en-US" altLang="en-US"/>
          </a:p>
        </p:txBody>
      </p:sp>
      <p:sp>
        <p:nvSpPr>
          <p:cNvPr id="10" name="Text Box 7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6238420" y="214503"/>
            <a:ext cx="3667580" cy="954107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>
              <a:spcBef>
                <a:spcPts val="600"/>
              </a:spcBef>
              <a:buNone/>
              <a:defRPr/>
            </a:pPr>
            <a:r>
              <a:rPr lang="en-US" altLang="en-US" sz="2800" i="1" u="sng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altLang="en-US" sz="2800" i="1" u="sng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altLang="en-US" sz="28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en-US" sz="280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altLang="en-US" sz="280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altLang="en-US" sz="280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altLang="en-US" sz="280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oạn văn bản muốn tạo hiệu ứng.</a:t>
            </a:r>
            <a:endParaRPr lang="en-US" altLang="en-US" sz="28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6490952" y="1641704"/>
            <a:ext cx="3155326" cy="1384995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600"/>
              </a:spcBef>
              <a:buNone/>
              <a:defRPr/>
            </a:pPr>
            <a:r>
              <a:rPr lang="en-US" altLang="en-US" sz="2800" i="1" u="sng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altLang="en-US" sz="2800" i="1" u="sng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altLang="en-US" sz="2800" i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altLang="en-US" sz="280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Chọn </a:t>
            </a:r>
            <a:r>
              <a:rPr lang="en-US" altLang="en-US" sz="280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thẻ</a:t>
            </a:r>
            <a:r>
              <a:rPr lang="en-US" altLang="en-US" sz="280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Animations, </a:t>
            </a:r>
            <a:r>
              <a:rPr lang="en-US" altLang="en-US" sz="2800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alt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Custom Animation. </a:t>
            </a:r>
            <a:endParaRPr lang="en-US" alt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6238420" y="3606800"/>
            <a:ext cx="3667580" cy="2246769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>
              <a:spcBef>
                <a:spcPts val="600"/>
              </a:spcBef>
              <a:buNone/>
              <a:defRPr/>
            </a:pPr>
            <a:r>
              <a:rPr lang="en-US" altLang="en-US" sz="2800" i="1" u="sng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altLang="en-US" sz="2800" i="1" u="sng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altLang="en-US" sz="2800" i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altLang="en-US" sz="280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Trên cửa sổ bên phải trang soạn thảo, chọn </a:t>
            </a:r>
            <a:r>
              <a:rPr lang="en-US" alt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Add Effect</a:t>
            </a:r>
            <a:r>
              <a:rPr lang="en-US" altLang="en-US" sz="280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rồi chọn hiệu ứng từ danh sách như hình bên.</a:t>
            </a:r>
            <a:endParaRPr lang="en-US" altLang="en-US" sz="28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6"/>
          <a:srcRect b="3999"/>
          <a:stretch/>
        </p:blipFill>
        <p:spPr bwMode="auto">
          <a:xfrm>
            <a:off x="1" y="483168"/>
            <a:ext cx="5872843" cy="53704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5" name="Curved Connector 14"/>
          <p:cNvCxnSpPr>
            <a:endCxn id="21" idx="3"/>
          </p:cNvCxnSpPr>
          <p:nvPr/>
        </p:nvCxnSpPr>
        <p:spPr>
          <a:xfrm rot="10800000">
            <a:off x="2276022" y="942299"/>
            <a:ext cx="4214930" cy="1131200"/>
          </a:xfrm>
          <a:prstGeom prst="curvedConnector3">
            <a:avLst>
              <a:gd name="adj1" fmla="val 50000"/>
            </a:avLst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urved Connector 15"/>
          <p:cNvCxnSpPr/>
          <p:nvPr/>
        </p:nvCxnSpPr>
        <p:spPr>
          <a:xfrm rot="10800000">
            <a:off x="5837466" y="3280229"/>
            <a:ext cx="507094" cy="551542"/>
          </a:xfrm>
          <a:prstGeom prst="curvedConnector3">
            <a:avLst>
              <a:gd name="adj1" fmla="val 50000"/>
            </a:avLst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1627416" y="818927"/>
            <a:ext cx="648606" cy="246743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507094" y="1373741"/>
            <a:ext cx="860879" cy="26125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3927021" y="2109469"/>
            <a:ext cx="1922235" cy="1973134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21" grpId="0" animBg="1"/>
      <p:bldP spid="22" grpId="0" animBg="1"/>
      <p:bldP spid="2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" y="-1"/>
            <a:ext cx="208733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endParaRPr lang="en-US" altLang="en-US"/>
          </a:p>
        </p:txBody>
      </p:sp>
      <p:sp>
        <p:nvSpPr>
          <p:cNvPr id="7" name="Rectangle 6"/>
          <p:cNvSpPr/>
          <p:nvPr/>
        </p:nvSpPr>
        <p:spPr>
          <a:xfrm>
            <a:off x="1" y="0"/>
            <a:ext cx="2087336" cy="1741714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1"/>
          <p:cNvSpPr txBox="1">
            <a:spLocks noChangeArrowheads="1"/>
          </p:cNvSpPr>
          <p:nvPr/>
        </p:nvSpPr>
        <p:spPr bwMode="auto">
          <a:xfrm>
            <a:off x="277340" y="369331"/>
            <a:ext cx="9634764" cy="3631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14350" indent="-514350" algn="ctr">
              <a:lnSpc>
                <a:spcPct val="150000"/>
              </a:lnSpc>
            </a:pPr>
            <a:r>
              <a:rPr lang="en-US" alt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THỰC HÀNH</a:t>
            </a:r>
            <a:endParaRPr lang="en-US" alt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lnSpc>
                <a:spcPct val="130000"/>
              </a:lnSpc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514350" indent="-514350">
              <a:lnSpc>
                <a:spcPct val="130000"/>
              </a:lnSpc>
              <a:buAutoNum type="alphaLcParenR"/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loài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2,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4.</a:t>
            </a:r>
          </a:p>
          <a:p>
            <a:pPr marL="514350" indent="-514350">
              <a:lnSpc>
                <a:spcPct val="130000"/>
              </a:lnSpc>
              <a:buAutoNum type="alphaLcParenR"/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nâng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thư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855189" y="2194503"/>
            <a:ext cx="2628210" cy="40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932464" y="2750951"/>
            <a:ext cx="1984267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1043875" y="3330503"/>
            <a:ext cx="2967558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2"/>
          <p:cNvGrpSpPr>
            <a:grpSpLocks/>
          </p:cNvGrpSpPr>
          <p:nvPr/>
        </p:nvGrpSpPr>
        <p:grpSpPr bwMode="auto">
          <a:xfrm>
            <a:off x="-1720" y="0"/>
            <a:ext cx="9906002" cy="6858000"/>
            <a:chOff x="0" y="0"/>
            <a:chExt cx="5760" cy="4320"/>
          </a:xfrm>
        </p:grpSpPr>
        <p:pic>
          <p:nvPicPr>
            <p:cNvPr id="14" name="Picture 3" descr="Picture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 flipH="1">
              <a:off x="-48" y="48"/>
              <a:ext cx="720" cy="6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" name="Picture 4" descr="Picture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745161" flipH="1">
              <a:off x="5040" y="0"/>
              <a:ext cx="720" cy="6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" name="Picture 5" descr="Picture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0" y="3696"/>
              <a:ext cx="720" cy="6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" name="Picture 6" descr="Picture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63479" flipH="1">
              <a:off x="5088" y="3648"/>
              <a:ext cx="720" cy="6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cxnSp>
        <p:nvCxnSpPr>
          <p:cNvPr id="20" name="Straight Connector 19"/>
          <p:cNvCxnSpPr/>
          <p:nvPr/>
        </p:nvCxnSpPr>
        <p:spPr>
          <a:xfrm>
            <a:off x="8266301" y="3330503"/>
            <a:ext cx="98684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7173" y="-232224"/>
            <a:ext cx="208733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endParaRPr lang="en-US" altLang="en-US"/>
          </a:p>
        </p:txBody>
      </p:sp>
      <p:sp>
        <p:nvSpPr>
          <p:cNvPr id="9" name="Text Box 7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47171" y="159663"/>
            <a:ext cx="9906000" cy="1031051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514350" indent="-514350" eaLnBrk="1" hangingPunct="1">
              <a:spcBef>
                <a:spcPts val="600"/>
              </a:spcBef>
              <a:buNone/>
              <a:defRPr/>
            </a:pPr>
            <a:r>
              <a:rPr lang="en-US" altLang="en-US" sz="2800" b="1">
                <a:latin typeface="Times New Roman" pitchFamily="18" charset="0"/>
                <a:cs typeface="Times New Roman" pitchFamily="18" charset="0"/>
              </a:rPr>
              <a:t>Tạo hiệu ứng chuyển động</a:t>
            </a:r>
          </a:p>
          <a:p>
            <a:pPr marL="514350" indent="-514350" eaLnBrk="1" hangingPunct="1">
              <a:spcBef>
                <a:spcPts val="600"/>
              </a:spcBef>
              <a:buNone/>
              <a:defRPr/>
            </a:pPr>
            <a:r>
              <a:rPr lang="en-US" altLang="en-US" sz="2800">
                <a:latin typeface="Times New Roman" pitchFamily="18" charset="0"/>
                <a:cs typeface="Times New Roman" pitchFamily="18" charset="0"/>
              </a:rPr>
              <a:t>a) Hiệu ứng chuyển động cơ bản</a:t>
            </a:r>
            <a:endParaRPr lang="en-US" alt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200477" y="1197431"/>
            <a:ext cx="9752693" cy="523220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>
              <a:spcBef>
                <a:spcPts val="600"/>
              </a:spcBef>
              <a:buNone/>
              <a:defRPr/>
            </a:pPr>
            <a:r>
              <a:rPr lang="en-US" altLang="en-US" sz="28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altLang="en-US" sz="28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altLang="en-US" sz="280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altLang="en-US" sz="280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văn bản muốn tạo hiệu ứng.</a:t>
            </a:r>
            <a:endParaRPr lang="en-US" altLang="en-US" sz="28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165103" y="1734465"/>
            <a:ext cx="10177236" cy="523220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ts val="600"/>
              </a:spcBef>
              <a:buNone/>
              <a:defRPr/>
            </a:pPr>
            <a:r>
              <a:rPr lang="en-US" altLang="en-US" sz="28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altLang="en-US" sz="28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altLang="en-US" sz="2800" i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altLang="en-US" sz="280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Chọn </a:t>
            </a:r>
            <a:r>
              <a:rPr lang="en-US" altLang="en-US" sz="280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thẻ</a:t>
            </a:r>
            <a:r>
              <a:rPr lang="en-US" altLang="en-US" sz="280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Animations. </a:t>
            </a:r>
            <a:endParaRPr lang="en-US" alt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117928" y="2242465"/>
            <a:ext cx="9634764" cy="95410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>
              <a:spcBef>
                <a:spcPts val="600"/>
              </a:spcBef>
              <a:buNone/>
              <a:defRPr/>
            </a:pPr>
            <a:r>
              <a:rPr lang="en-US" altLang="en-US" sz="28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altLang="en-US" sz="28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altLang="en-US" sz="2800" i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altLang="en-US" sz="280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Nháy chọn     để mở ra danh sách hiệu ứng rồi chọn một trong các hiệu ứng có trong danh sách.</a:t>
            </a:r>
            <a:endParaRPr lang="en-US" altLang="en-US" sz="28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3124515" y="2154087"/>
            <a:ext cx="285978" cy="5719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" name="Text Box 7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82552" y="2968176"/>
            <a:ext cx="9906000" cy="1031051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514350" indent="-514350" eaLnBrk="1" hangingPunct="1">
              <a:spcBef>
                <a:spcPts val="600"/>
              </a:spcBef>
              <a:buNone/>
              <a:defRPr/>
            </a:pPr>
            <a:endParaRPr lang="en-US" altLang="en-US" sz="2800">
              <a:latin typeface="Times New Roman" pitchFamily="18" charset="0"/>
              <a:cs typeface="Times New Roman" pitchFamily="18" charset="0"/>
            </a:endParaRPr>
          </a:p>
          <a:p>
            <a:pPr marL="514350" indent="-514350" eaLnBrk="1" hangingPunct="1">
              <a:spcBef>
                <a:spcPts val="600"/>
              </a:spcBef>
              <a:buNone/>
              <a:defRPr/>
            </a:pPr>
            <a:r>
              <a:rPr lang="en-US" altLang="en-US" sz="2800">
                <a:latin typeface="Times New Roman" pitchFamily="18" charset="0"/>
                <a:cs typeface="Times New Roman" pitchFamily="18" charset="0"/>
              </a:rPr>
              <a:t>b) Hiệu ứng chuyển động nâng cao</a:t>
            </a:r>
            <a:endParaRPr lang="en-US" alt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 Box 7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188686" y="4027717"/>
            <a:ext cx="9245600" cy="523220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>
              <a:spcBef>
                <a:spcPts val="600"/>
              </a:spcBef>
              <a:buNone/>
              <a:defRPr/>
            </a:pPr>
            <a:r>
              <a:rPr lang="en-US" altLang="en-US" sz="28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altLang="en-US" sz="28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altLang="en-US" sz="280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altLang="en-US" sz="280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văn bản muốn tạo hiệu ứng.</a:t>
            </a:r>
            <a:endParaRPr lang="en-US" altLang="en-US" sz="28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 Box 7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153308" y="4564750"/>
            <a:ext cx="8668719" cy="523220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ts val="600"/>
              </a:spcBef>
              <a:buNone/>
              <a:defRPr/>
            </a:pPr>
            <a:r>
              <a:rPr lang="en-US" altLang="en-US" sz="28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altLang="en-US" sz="28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altLang="en-US" sz="2800" i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altLang="en-US" sz="280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Chọn </a:t>
            </a:r>
            <a:r>
              <a:rPr lang="en-US" altLang="en-US" sz="280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thẻ</a:t>
            </a:r>
            <a:r>
              <a:rPr lang="en-US" altLang="en-US" sz="280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Animations, </a:t>
            </a:r>
            <a:r>
              <a:rPr lang="en-US" altLang="en-US" sz="2800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alt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Custom Animation. </a:t>
            </a:r>
            <a:endParaRPr lang="en-US" alt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 Box 7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129721" y="5116287"/>
            <a:ext cx="9542313" cy="95410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>
              <a:spcBef>
                <a:spcPts val="600"/>
              </a:spcBef>
              <a:buNone/>
              <a:defRPr/>
            </a:pPr>
            <a:r>
              <a:rPr lang="en-US" altLang="en-US" sz="28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altLang="en-US" sz="28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altLang="en-US" sz="2800" i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altLang="en-US" sz="280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Trên cửa sổ bên phải trang soạn thảo, chọn </a:t>
            </a:r>
            <a:r>
              <a:rPr lang="en-US" alt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Add Effect</a:t>
            </a:r>
            <a:r>
              <a:rPr lang="en-US" altLang="en-US" sz="280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rồi chọn hiệu ứng từ danh sách.</a:t>
            </a:r>
            <a:endParaRPr lang="en-US" altLang="en-US" sz="28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4" grpId="0"/>
      <p:bldP spid="15" grpId="0"/>
      <p:bldP spid="16" grpId="0"/>
      <p:bldP spid="17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1.0&quot;&gt;&lt;object type=&quot;1&quot; unique_id=&quot;10001&quot;&gt;&lt;object type=&quot;2&quot; unique_id=&quot;10002&quot;&gt;&lt;object type=&quot;3&quot; unique_id=&quot;10006&quot;&gt;&lt;property id=&quot;20148&quot; value=&quot;5&quot;/&gt;&lt;property id=&quot;20300&quot; value=&quot;Slide 4&quot;/&gt;&lt;property id=&quot;20307&quot; value=&quot;305&quot;/&gt;&lt;/object&gt;&lt;object type=&quot;3&quot; unique_id=&quot;10007&quot;&gt;&lt;property id=&quot;20148&quot; value=&quot;5&quot;/&gt;&lt;property id=&quot;20300&quot; value=&quot;Slide 3&quot;/&gt;&lt;property id=&quot;20307&quot; value=&quot;306&quot;/&gt;&lt;/object&gt;&lt;object type=&quot;3&quot; unique_id=&quot;10024&quot;&gt;&lt;property id=&quot;20148&quot; value=&quot;5&quot;/&gt;&lt;property id=&quot;20300&quot; value=&quot;Slide 10&quot;/&gt;&lt;property id=&quot;20307&quot; value=&quot;277&quot;/&gt;&lt;/object&gt;&lt;object type=&quot;3&quot; unique_id=&quot;11815&quot;&gt;&lt;property id=&quot;20148&quot; value=&quot;5&quot;/&gt;&lt;property id=&quot;20300&quot; value=&quot;Slide 2&quot;/&gt;&lt;property id=&quot;20307&quot; value=&quot;317&quot;/&gt;&lt;/object&gt;&lt;object type=&quot;3&quot; unique_id=&quot;12150&quot;&gt;&lt;property id=&quot;20148&quot; value=&quot;5&quot;/&gt;&lt;property id=&quot;20300&quot; value=&quot;Slide 8&quot;/&gt;&lt;property id=&quot;20307&quot; value=&quot;322&quot;/&gt;&lt;/object&gt;&lt;object type=&quot;3&quot; unique_id=&quot;12237&quot;&gt;&lt;property id=&quot;20148&quot; value=&quot;5&quot;/&gt;&lt;property id=&quot;20300&quot; value=&quot;Slide 5&quot;/&gt;&lt;property id=&quot;20307&quot; value=&quot;323&quot;/&gt;&lt;/object&gt;&lt;object type=&quot;3&quot; unique_id=&quot;12238&quot;&gt;&lt;property id=&quot;20148&quot; value=&quot;5&quot;/&gt;&lt;property id=&quot;20300&quot; value=&quot;Slide 7&quot;/&gt;&lt;property id=&quot;20307&quot; value=&quot;324&quot;/&gt;&lt;/object&gt;&lt;object type=&quot;3&quot; unique_id=&quot;12481&quot;&gt;&lt;property id=&quot;20148&quot; value=&quot;5&quot;/&gt;&lt;property id=&quot;20300&quot; value=&quot;Slide 1&quot;/&gt;&lt;property id=&quot;20307&quot; value=&quot;326&quot;/&gt;&lt;/object&gt;&lt;object type=&quot;3&quot; unique_id=&quot;12657&quot;&gt;&lt;property id=&quot;20148&quot; value=&quot;5&quot;/&gt;&lt;property id=&quot;20300&quot; value=&quot;Slide 6&quot;/&gt;&lt;property id=&quot;20307&quot; value=&quot;328&quot;/&gt;&lt;/object&gt;&lt;object type=&quot;3&quot; unique_id=&quot;12700&quot;&gt;&lt;property id=&quot;20148&quot; value=&quot;5&quot;/&gt;&lt;property id=&quot;20300&quot; value=&quot;Slide 9&quot;/&gt;&lt;property id=&quot;20307&quot; value=&quot;329&quot;/&gt;&lt;/object&gt;&lt;/object&gt;&lt;object type=&quot;8&quot; unique_id=&quot;10048&quot;&gt;&lt;/object&gt;&lt;/object&gt;&lt;/database&gt;"/>
  <p:tag name="SECTOMILLISECCONVERTED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ThreeDShapeInfo&gt;&lt;uuid val=&quot;&quot;/&gt;&lt;isInvalidForFieldText val=&quot;0&quot;/&gt;&lt;Image&gt;&lt;filename val=&quot;C:\Users\Administrator\Documents\My Adobe Presentations\CD2 Bai 2 Xoay hinh viet chu len hinh ve\data\asimages\{1C1B3348-B81E-4FD9-A1F3-C82AA2CA0DEF}_3.png&quot;/&gt;&lt;left val=&quot;2&quot;/&gt;&lt;top val=&quot;157&quot;/&gt;&lt;width val=&quot;719&quot;/&gt;&lt;height val=&quot;207&quot;/&gt;&lt;hasText val=&quot;1&quot;/&gt;&lt;/Image&gt;&lt;/ThreeDShapeInfo&gt;"/>
  <p:tag name="PRESENTER_SHAPETEXTINFO" val="&lt;ShapeTextInfo&gt;&lt;TableIndex row=&quot;-1&quot; col=&quot;-1&quot;&gt;&lt;linesCount val=&quot;5&quot;/&gt;&lt;lineCharCount val=&quot;20&quot;/&gt;&lt;lineCharCount val=&quot;11&quot;/&gt;&lt;lineCharCount val=&quot;30&quot;/&gt;&lt;lineCharCount val=&quot;1&quot;/&gt;&lt;lineCharCount val=&quot;51&quot;/&gt;&lt;/TableIndex&gt;&lt;/ShapeTextInfo&gt;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ThreeDShapeInfo&gt;&lt;uuid val=&quot;&quot;/&gt;&lt;isInvalidForFieldText val=&quot;0&quot;/&gt;&lt;Image&gt;&lt;filename val=&quot;C:\Users\Administrator\Documents\My Adobe Presentations\CD2 Bai 2 Xoay hinh viet chu len hinh ve\data\asimages\{1C1B3348-B81E-4FD9-A1F3-C82AA2CA0DEF}_3.png&quot;/&gt;&lt;left val=&quot;2&quot;/&gt;&lt;top val=&quot;157&quot;/&gt;&lt;width val=&quot;719&quot;/&gt;&lt;height val=&quot;207&quot;/&gt;&lt;hasText val=&quot;1&quot;/&gt;&lt;/Image&gt;&lt;/ThreeDShapeInfo&gt;"/>
  <p:tag name="PRESENTER_SHAPETEXTINFO" val="&lt;ShapeTextInfo&gt;&lt;TableIndex row=&quot;-1&quot; col=&quot;-1&quot;&gt;&lt;linesCount val=&quot;5&quot;/&gt;&lt;lineCharCount val=&quot;20&quot;/&gt;&lt;lineCharCount val=&quot;11&quot;/&gt;&lt;lineCharCount val=&quot;30&quot;/&gt;&lt;lineCharCount val=&quot;1&quot;/&gt;&lt;lineCharCount val=&quot;51&quot;/&gt;&lt;/TableIndex&gt;&lt;/ShapeTextInfo&gt;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ThreeDShapeInfo&gt;&lt;uuid val=&quot;&quot;/&gt;&lt;isInvalidForFieldText val=&quot;0&quot;/&gt;&lt;Image&gt;&lt;filename val=&quot;C:\Users\Administrator\Documents\My Adobe Presentations\CD2 Bai 2 Xoay hinh viet chu len hinh ve\data\asimages\{1C1B3348-B81E-4FD9-A1F3-C82AA2CA0DEF}_3.png&quot;/&gt;&lt;left val=&quot;2&quot;/&gt;&lt;top val=&quot;157&quot;/&gt;&lt;width val=&quot;719&quot;/&gt;&lt;height val=&quot;207&quot;/&gt;&lt;hasText val=&quot;1&quot;/&gt;&lt;/Image&gt;&lt;/ThreeDShapeInfo&gt;"/>
  <p:tag name="PRESENTER_SHAPETEXTINFO" val="&lt;ShapeTextInfo&gt;&lt;TableIndex row=&quot;-1&quot; col=&quot;-1&quot;&gt;&lt;linesCount val=&quot;5&quot;/&gt;&lt;lineCharCount val=&quot;20&quot;/&gt;&lt;lineCharCount val=&quot;11&quot;/&gt;&lt;lineCharCount val=&quot;30&quot;/&gt;&lt;lineCharCount val=&quot;1&quot;/&gt;&lt;lineCharCount val=&quot;51&quot;/&gt;&lt;/TableIndex&gt;&lt;/ShapeTextInfo&gt;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ThreeDShapeInfo&gt;&lt;uuid val=&quot;&quot;/&gt;&lt;isInvalidForFieldText val=&quot;0&quot;/&gt;&lt;Image&gt;&lt;filename val=&quot;C:\Users\Administrator\Documents\My Adobe Presentations\CD2 Bai 2 Xoay hinh viet chu len hinh ve\data\asimages\{1C1B3348-B81E-4FD9-A1F3-C82AA2CA0DEF}_3.png&quot;/&gt;&lt;left val=&quot;2&quot;/&gt;&lt;top val=&quot;157&quot;/&gt;&lt;width val=&quot;719&quot;/&gt;&lt;height val=&quot;207&quot;/&gt;&lt;hasText val=&quot;1&quot;/&gt;&lt;/Image&gt;&lt;/ThreeDShapeInfo&gt;"/>
  <p:tag name="PRESENTER_SHAPETEXTINFO" val="&lt;ShapeTextInfo&gt;&lt;TableIndex row=&quot;-1&quot; col=&quot;-1&quot;&gt;&lt;linesCount val=&quot;5&quot;/&gt;&lt;lineCharCount val=&quot;20&quot;/&gt;&lt;lineCharCount val=&quot;11&quot;/&gt;&lt;lineCharCount val=&quot;30&quot;/&gt;&lt;lineCharCount val=&quot;1&quot;/&gt;&lt;lineCharCount val=&quot;51&quot;/&gt;&lt;/TableIndex&gt;&lt;/ShapeTextInfo&gt;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ThreeDShapeInfo&gt;&lt;uuid val=&quot;&quot;/&gt;&lt;isInvalidForFieldText val=&quot;0&quot;/&gt;&lt;Image&gt;&lt;filename val=&quot;C:\Users\Administrator\Documents\My Adobe Presentations\CD2 Bai 2 Xoay hinh viet chu len hinh ve\data\asimages\{1C1B3348-B81E-4FD9-A1F3-C82AA2CA0DEF}_3.png&quot;/&gt;&lt;left val=&quot;2&quot;/&gt;&lt;top val=&quot;157&quot;/&gt;&lt;width val=&quot;719&quot;/&gt;&lt;height val=&quot;207&quot;/&gt;&lt;hasText val=&quot;1&quot;/&gt;&lt;/Image&gt;&lt;/ThreeDShapeInfo&gt;"/>
  <p:tag name="PRESENTER_SHAPETEXTINFO" val="&lt;ShapeTextInfo&gt;&lt;TableIndex row=&quot;-1&quot; col=&quot;-1&quot;&gt;&lt;linesCount val=&quot;5&quot;/&gt;&lt;lineCharCount val=&quot;20&quot;/&gt;&lt;lineCharCount val=&quot;11&quot;/&gt;&lt;lineCharCount val=&quot;30&quot;/&gt;&lt;lineCharCount val=&quot;1&quot;/&gt;&lt;lineCharCount val=&quot;51&quot;/&gt;&lt;/TableIndex&gt;&lt;/ShapeTextInfo&gt;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ThreeDShapeInfo&gt;&lt;uuid val=&quot;&quot;/&gt;&lt;isInvalidForFieldText val=&quot;0&quot;/&gt;&lt;Image&gt;&lt;filename val=&quot;C:\Users\Administrator\Documents\My Adobe Presentations\CD2 Bai 2 Xoay hinh viet chu len hinh ve\data\asimages\{1C1B3348-B81E-4FD9-A1F3-C82AA2CA0DEF}_3.png&quot;/&gt;&lt;left val=&quot;2&quot;/&gt;&lt;top val=&quot;157&quot;/&gt;&lt;width val=&quot;719&quot;/&gt;&lt;height val=&quot;207&quot;/&gt;&lt;hasText val=&quot;1&quot;/&gt;&lt;/Image&gt;&lt;/ThreeDShapeInfo&gt;"/>
  <p:tag name="PRESENTER_SHAPETEXTINFO" val="&lt;ShapeTextInfo&gt;&lt;TableIndex row=&quot;-1&quot; col=&quot;-1&quot;&gt;&lt;linesCount val=&quot;5&quot;/&gt;&lt;lineCharCount val=&quot;20&quot;/&gt;&lt;lineCharCount val=&quot;11&quot;/&gt;&lt;lineCharCount val=&quot;30&quot;/&gt;&lt;lineCharCount val=&quot;1&quot;/&gt;&lt;lineCharCount val=&quot;51&quot;/&gt;&lt;/TableIndex&gt;&lt;/ShapeTextInfo&gt;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SlideThumbPath val=&quot;Slide3.PNG&quot;/&gt;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ThreeDShapeInfo&gt;&lt;uuid val=&quot;&quot;/&gt;&lt;isInvalidForFieldText val=&quot;0&quot;/&gt;&lt;Image&gt;&lt;filename val=&quot;C:\Users\Administrator\Documents\My Adobe Presentations\CD2 Bai 2 Xoay hinh viet chu len hinh ve\data\asimages\{1C1B3348-B81E-4FD9-A1F3-C82AA2CA0DEF}_3.png&quot;/&gt;&lt;left val=&quot;2&quot;/&gt;&lt;top val=&quot;157&quot;/&gt;&lt;width val=&quot;719&quot;/&gt;&lt;height val=&quot;207&quot;/&gt;&lt;hasText val=&quot;1&quot;/&gt;&lt;/Image&gt;&lt;/ThreeDShapeInfo&gt;"/>
  <p:tag name="PRESENTER_SHAPETEXTINFO" val="&lt;ShapeTextInfo&gt;&lt;TableIndex row=&quot;-1&quot; col=&quot;-1&quot;&gt;&lt;linesCount val=&quot;5&quot;/&gt;&lt;lineCharCount val=&quot;20&quot;/&gt;&lt;lineCharCount val=&quot;11&quot;/&gt;&lt;lineCharCount val=&quot;30&quot;/&gt;&lt;lineCharCount val=&quot;1&quot;/&gt;&lt;lineCharCount val=&quot;51&quot;/&gt;&lt;/TableIndex&gt;&lt;/ShapeTextInfo&gt;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ThreeDShapeInfo&gt;&lt;uuid val=&quot;&quot;/&gt;&lt;isInvalidForFieldText val=&quot;0&quot;/&gt;&lt;Image&gt;&lt;filename val=&quot;C:\Users\Administrator\Documents\My Adobe Presentations\CD2 Bai 2 Xoay hinh viet chu len hinh ve\data\asimages\{1C1B3348-B81E-4FD9-A1F3-C82AA2CA0DEF}_3.png&quot;/&gt;&lt;left val=&quot;2&quot;/&gt;&lt;top val=&quot;157&quot;/&gt;&lt;width val=&quot;719&quot;/&gt;&lt;height val=&quot;207&quot;/&gt;&lt;hasText val=&quot;1&quot;/&gt;&lt;/Image&gt;&lt;/ThreeDShapeInfo&gt;"/>
  <p:tag name="PRESENTER_SHAPETEXTINFO" val="&lt;ShapeTextInfo&gt;&lt;TableIndex row=&quot;-1&quot; col=&quot;-1&quot;&gt;&lt;linesCount val=&quot;5&quot;/&gt;&lt;lineCharCount val=&quot;20&quot;/&gt;&lt;lineCharCount val=&quot;11&quot;/&gt;&lt;lineCharCount val=&quot;30&quot;/&gt;&lt;lineCharCount val=&quot;1&quot;/&gt;&lt;lineCharCount val=&quot;51&quot;/&gt;&lt;/TableIndex&gt;&lt;/ShapeTextInfo&gt;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ThreeDShapeInfo&gt;&lt;uuid val=&quot;&quot;/&gt;&lt;isInvalidForFieldText val=&quot;0&quot;/&gt;&lt;Image&gt;&lt;filename val=&quot;C:\Users\Administrator\Documents\My Adobe Presentations\CD2 Bai 2 Xoay hinh viet chu len hinh ve\data\asimages\{1C1B3348-B81E-4FD9-A1F3-C82AA2CA0DEF}_3.png&quot;/&gt;&lt;left val=&quot;2&quot;/&gt;&lt;top val=&quot;157&quot;/&gt;&lt;width val=&quot;719&quot;/&gt;&lt;height val=&quot;207&quot;/&gt;&lt;hasText val=&quot;1&quot;/&gt;&lt;/Image&gt;&lt;/ThreeDShapeInfo&gt;"/>
  <p:tag name="PRESENTER_SHAPETEXTINFO" val="&lt;ShapeTextInfo&gt;&lt;TableIndex row=&quot;-1&quot; col=&quot;-1&quot;&gt;&lt;linesCount val=&quot;5&quot;/&gt;&lt;lineCharCount val=&quot;20&quot;/&gt;&lt;lineCharCount val=&quot;11&quot;/&gt;&lt;lineCharCount val=&quot;30&quot;/&gt;&lt;lineCharCount val=&quot;1&quot;/&gt;&lt;lineCharCount val=&quot;51&quot;/&gt;&lt;/TableIndex&gt;&lt;/ShapeTextInfo&gt;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ThreeDShapeInfo&gt;&lt;uuid val=&quot;&quot;/&gt;&lt;isInvalidForFieldText val=&quot;0&quot;/&gt;&lt;Image&gt;&lt;filename val=&quot;C:\Users\Administrator\Documents\My Adobe Presentations\CD2 Bai 2 Xoay hinh viet chu len hinh ve\data\asimages\{1C1B3348-B81E-4FD9-A1F3-C82AA2CA0DEF}_3.png&quot;/&gt;&lt;left val=&quot;2&quot;/&gt;&lt;top val=&quot;157&quot;/&gt;&lt;width val=&quot;719&quot;/&gt;&lt;height val=&quot;207&quot;/&gt;&lt;hasText val=&quot;1&quot;/&gt;&lt;/Image&gt;&lt;/ThreeDShapeInfo&gt;"/>
  <p:tag name="PRESENTER_SHAPETEXTINFO" val="&lt;ShapeTextInfo&gt;&lt;TableIndex row=&quot;-1&quot; col=&quot;-1&quot;&gt;&lt;linesCount val=&quot;5&quot;/&gt;&lt;lineCharCount val=&quot;20&quot;/&gt;&lt;lineCharCount val=&quot;11&quot;/&gt;&lt;lineCharCount val=&quot;30&quot;/&gt;&lt;lineCharCount val=&quot;1&quot;/&gt;&lt;lineCharCount val=&quot;51&quot;/&gt;&lt;/TableIndex&gt;&lt;/ShapeTextInfo&gt;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ThreeDShapeInfo&gt;&lt;uuid val=&quot;&quot;/&gt;&lt;isInvalidForFieldText val=&quot;0&quot;/&gt;&lt;Image&gt;&lt;filename val=&quot;C:\Users\Administrator\Documents\My Adobe Presentations\CD2 Bai 2 Xoay hinh viet chu len hinh ve\data\asimages\{1C1B3348-B81E-4FD9-A1F3-C82AA2CA0DEF}_3.png&quot;/&gt;&lt;left val=&quot;2&quot;/&gt;&lt;top val=&quot;157&quot;/&gt;&lt;width val=&quot;719&quot;/&gt;&lt;height val=&quot;207&quot;/&gt;&lt;hasText val=&quot;1&quot;/&gt;&lt;/Image&gt;&lt;/ThreeDShapeInfo&gt;"/>
  <p:tag name="PRESENTER_SHAPETEXTINFO" val="&lt;ShapeTextInfo&gt;&lt;TableIndex row=&quot;-1&quot; col=&quot;-1&quot;&gt;&lt;linesCount val=&quot;5&quot;/&gt;&lt;lineCharCount val=&quot;20&quot;/&gt;&lt;lineCharCount val=&quot;11&quot;/&gt;&lt;lineCharCount val=&quot;30&quot;/&gt;&lt;lineCharCount val=&quot;1&quot;/&gt;&lt;lineCharCount val=&quot;51&quot;/&gt;&lt;/TableIndex&gt;&lt;/ShapeTextInfo&gt;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ThreeDShapeInfo&gt;&lt;uuid val=&quot;&quot;/&gt;&lt;isInvalidForFieldText val=&quot;0&quot;/&gt;&lt;Image&gt;&lt;filename val=&quot;C:\Users\Administrator\Documents\My Adobe Presentations\CD2 Bai 2 Xoay hinh viet chu len hinh ve\data\asimages\{1C1B3348-B81E-4FD9-A1F3-C82AA2CA0DEF}_3.png&quot;/&gt;&lt;left val=&quot;2&quot;/&gt;&lt;top val=&quot;157&quot;/&gt;&lt;width val=&quot;719&quot;/&gt;&lt;height val=&quot;207&quot;/&gt;&lt;hasText val=&quot;1&quot;/&gt;&lt;/Image&gt;&lt;/ThreeDShapeInfo&gt;"/>
  <p:tag name="PRESENTER_SHAPETEXTINFO" val="&lt;ShapeTextInfo&gt;&lt;TableIndex row=&quot;-1&quot; col=&quot;-1&quot;&gt;&lt;linesCount val=&quot;5&quot;/&gt;&lt;lineCharCount val=&quot;20&quot;/&gt;&lt;lineCharCount val=&quot;11&quot;/&gt;&lt;lineCharCount val=&quot;30&quot;/&gt;&lt;lineCharCount val=&quot;1&quot;/&gt;&lt;lineCharCount val=&quot;51&quot;/&gt;&lt;/TableIndex&gt;&lt;/ShapeTextInfo&gt;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ThreeDShapeInfo&gt;&lt;uuid val=&quot;&quot;/&gt;&lt;isInvalidForFieldText val=&quot;0&quot;/&gt;&lt;Image&gt;&lt;filename val=&quot;C:\Users\Administrator\Documents\My Adobe Presentations\CD2 Bai 2 Xoay hinh viet chu len hinh ve\data\asimages\{1C1B3348-B81E-4FD9-A1F3-C82AA2CA0DEF}_3.png&quot;/&gt;&lt;left val=&quot;2&quot;/&gt;&lt;top val=&quot;157&quot;/&gt;&lt;width val=&quot;719&quot;/&gt;&lt;height val=&quot;207&quot;/&gt;&lt;hasText val=&quot;1&quot;/&gt;&lt;/Image&gt;&lt;/ThreeDShapeInfo&gt;"/>
  <p:tag name="PRESENTER_SHAPETEXTINFO" val="&lt;ShapeTextInfo&gt;&lt;TableIndex row=&quot;-1&quot; col=&quot;-1&quot;&gt;&lt;linesCount val=&quot;5&quot;/&gt;&lt;lineCharCount val=&quot;20&quot;/&gt;&lt;lineCharCount val=&quot;11&quot;/&gt;&lt;lineCharCount val=&quot;30&quot;/&gt;&lt;lineCharCount val=&quot;1&quot;/&gt;&lt;lineCharCount val=&quot;51&quot;/&gt;&lt;/TableIndex&gt;&lt;/ShapeText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ThreeDShapeInfo&gt;&lt;uuid val=&quot;&quot;/&gt;&lt;isInvalidForFieldText val=&quot;0&quot;/&gt;&lt;Image&gt;&lt;filename val=&quot;C:\Users\Administrator\Documents\My Adobe Presentations\CD2 Bai 2 Xoay hinh viet chu len hinh ve\data\asimages\{1C1B3348-B81E-4FD9-A1F3-C82AA2CA0DEF}_3.png&quot;/&gt;&lt;left val=&quot;2&quot;/&gt;&lt;top val=&quot;157&quot;/&gt;&lt;width val=&quot;719&quot;/&gt;&lt;height val=&quot;207&quot;/&gt;&lt;hasText val=&quot;1&quot;/&gt;&lt;/Image&gt;&lt;/ThreeDShapeInfo&gt;"/>
  <p:tag name="PRESENTER_SHAPETEXTINFO" val="&lt;ShapeTextInfo&gt;&lt;TableIndex row=&quot;-1&quot; col=&quot;-1&quot;&gt;&lt;linesCount val=&quot;5&quot;/&gt;&lt;lineCharCount val=&quot;20&quot;/&gt;&lt;lineCharCount val=&quot;11&quot;/&gt;&lt;lineCharCount val=&quot;30&quot;/&gt;&lt;lineCharCount val=&quot;1&quot;/&gt;&lt;lineCharCount val=&quot;51&quot;/&gt;&lt;/TableIndex&gt;&lt;/ShapeTextInfo&gt;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ThreeDShapeInfo&gt;&lt;uuid val=&quot;&quot;/&gt;&lt;isInvalidForFieldText val=&quot;0&quot;/&gt;&lt;Image&gt;&lt;filename val=&quot;C:\Users\Administrator\Documents\My Adobe Presentations\CD2 Bai 2 Xoay hinh viet chu len hinh ve\data\asimages\{1C1B3348-B81E-4FD9-A1F3-C82AA2CA0DEF}_3.png&quot;/&gt;&lt;left val=&quot;2&quot;/&gt;&lt;top val=&quot;157&quot;/&gt;&lt;width val=&quot;719&quot;/&gt;&lt;height val=&quot;207&quot;/&gt;&lt;hasText val=&quot;1&quot;/&gt;&lt;/Image&gt;&lt;/ThreeDShapeInfo&gt;"/>
  <p:tag name="PRESENTER_SHAPETEXTINFO" val="&lt;ShapeTextInfo&gt;&lt;TableIndex row=&quot;-1&quot; col=&quot;-1&quot;&gt;&lt;linesCount val=&quot;5&quot;/&gt;&lt;lineCharCount val=&quot;20&quot;/&gt;&lt;lineCharCount val=&quot;11&quot;/&gt;&lt;lineCharCount val=&quot;30&quot;/&gt;&lt;lineCharCount val=&quot;1&quot;/&gt;&lt;lineCharCount val=&quot;51&quot;/&gt;&lt;/TableIndex&gt;&lt;/ShapeTextInfo&gt;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ThreeDShapeInfo&gt;&lt;uuid val=&quot;&quot;/&gt;&lt;isInvalidForFieldText val=&quot;0&quot;/&gt;&lt;Image&gt;&lt;filename val=&quot;C:\Users\Administrator\Documents\My Adobe Presentations\CD2 Bai 2 Xoay hinh viet chu len hinh ve\data\asimages\{1C1B3348-B81E-4FD9-A1F3-C82AA2CA0DEF}_3.png&quot;/&gt;&lt;left val=&quot;2&quot;/&gt;&lt;top val=&quot;157&quot;/&gt;&lt;width val=&quot;719&quot;/&gt;&lt;height val=&quot;207&quot;/&gt;&lt;hasText val=&quot;1&quot;/&gt;&lt;/Image&gt;&lt;/ThreeDShapeInfo&gt;"/>
  <p:tag name="PRESENTER_SHAPETEXTINFO" val="&lt;ShapeTextInfo&gt;&lt;TableIndex row=&quot;-1&quot; col=&quot;-1&quot;&gt;&lt;linesCount val=&quot;5&quot;/&gt;&lt;lineCharCount val=&quot;20&quot;/&gt;&lt;lineCharCount val=&quot;11&quot;/&gt;&lt;lineCharCount val=&quot;30&quot;/&gt;&lt;lineCharCount val=&quot;1&quot;/&gt;&lt;lineCharCount val=&quot;51&quot;/&gt;&lt;/TableIndex&gt;&lt;/ShapeTextInfo&gt;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ThreeDShapeInfo&gt;&lt;uuid val=&quot;&quot;/&gt;&lt;isInvalidForFieldText val=&quot;0&quot;/&gt;&lt;Image&gt;&lt;filename val=&quot;C:\Users\Administrator\Documents\My Adobe Presentations\CD2 Bai 2 Xoay hinh viet chu len hinh ve\data\asimages\{1C1B3348-B81E-4FD9-A1F3-C82AA2CA0DEF}_3.png&quot;/&gt;&lt;left val=&quot;2&quot;/&gt;&lt;top val=&quot;157&quot;/&gt;&lt;width val=&quot;719&quot;/&gt;&lt;height val=&quot;207&quot;/&gt;&lt;hasText val=&quot;1&quot;/&gt;&lt;/Image&gt;&lt;/ThreeDShapeInfo&gt;"/>
  <p:tag name="PRESENTER_SHAPETEXTINFO" val="&lt;ShapeTextInfo&gt;&lt;TableIndex row=&quot;-1&quot; col=&quot;-1&quot;&gt;&lt;linesCount val=&quot;5&quot;/&gt;&lt;lineCharCount val=&quot;20&quot;/&gt;&lt;lineCharCount val=&quot;11&quot;/&gt;&lt;lineCharCount val=&quot;30&quot;/&gt;&lt;lineCharCount val=&quot;1&quot;/&gt;&lt;lineCharCount val=&quot;51&quot;/&gt;&lt;/TableIndex&gt;&lt;/ShapeText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untain Top">
  <a:themeElements>
    <a:clrScheme name="Mountain Top 5">
      <a:dk1>
        <a:srgbClr val="463416"/>
      </a:dk1>
      <a:lt1>
        <a:srgbClr val="FFFFFF"/>
      </a:lt1>
      <a:dk2>
        <a:srgbClr val="003399"/>
      </a:dk2>
      <a:lt2>
        <a:srgbClr val="E3E3FF"/>
      </a:lt2>
      <a:accent1>
        <a:srgbClr val="3399FF"/>
      </a:accent1>
      <a:accent2>
        <a:srgbClr val="33CCCC"/>
      </a:accent2>
      <a:accent3>
        <a:srgbClr val="AAADCA"/>
      </a:accent3>
      <a:accent4>
        <a:srgbClr val="DADADA"/>
      </a:accent4>
      <a:accent5>
        <a:srgbClr val="ADCAFF"/>
      </a:accent5>
      <a:accent6>
        <a:srgbClr val="2DB9B9"/>
      </a:accent6>
      <a:hlink>
        <a:srgbClr val="00FFCC"/>
      </a:hlink>
      <a:folHlink>
        <a:srgbClr val="808000"/>
      </a:folHlink>
    </a:clrScheme>
    <a:fontScheme name="Mountain To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untain Top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2514</TotalTime>
  <Words>545</Words>
  <Application>Microsoft Office PowerPoint</Application>
  <PresentationFormat>A4 Paper (210x297 mm)</PresentationFormat>
  <Paragraphs>45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Times New Roman</vt:lpstr>
      <vt:lpstr>Tw Cen MT</vt:lpstr>
      <vt:lpstr>Wingdings</vt:lpstr>
      <vt:lpstr>Office Theme</vt:lpstr>
      <vt:lpstr>Mountain Top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thanh lich</dc:creator>
  <cp:lastModifiedBy>Administrator</cp:lastModifiedBy>
  <cp:revision>207</cp:revision>
  <dcterms:created xsi:type="dcterms:W3CDTF">2015-01-27T02:31:58Z</dcterms:created>
  <dcterms:modified xsi:type="dcterms:W3CDTF">2023-04-10T07:01:20Z</dcterms:modified>
</cp:coreProperties>
</file>