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817" r:id="rId2"/>
    <p:sldMasterId id="2147483834" r:id="rId3"/>
  </p:sldMasterIdLst>
  <p:notesMasterIdLst>
    <p:notesMasterId r:id="rId16"/>
  </p:notesMasterIdLst>
  <p:sldIdLst>
    <p:sldId id="271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F71BE-EEA4-482A-9CA5-6EDFC346C3B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9F4D-3B1C-4303-81DF-C48057D9E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5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DF6F-AB3F-4989-9AF3-22A733A139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5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DF6F-AB3F-4989-9AF3-22A733A139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DF6F-AB3F-4989-9AF3-22A733A139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DF6F-AB3F-4989-9AF3-22A733A139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4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DF6F-AB3F-4989-9AF3-22A733A139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5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DF6F-AB3F-4989-9AF3-22A733A139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2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9EEA-EB67-48C3-AC1B-1F09EB83F6B0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8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DE52-9C41-4CC2-A6DB-6850230103F2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3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749E-E2D9-48E5-A6BA-6B4BF25B20BC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44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9EE5-7816-471D-BC74-EE5F402A7F6C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3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43CB-AE23-41C3-928A-353C7C336F1D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545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1E08-458F-45CD-875B-D73B4C361F3A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9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AEBC-9B52-4FAB-B736-5E51FCFE02B1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9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CBE0-6998-4021-9670-5AE7FFAF1786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7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532A-7869-49E5-8F57-55D950F45CD9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6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6334-9068-4444-A562-FE7EF3279D6F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0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F84E-E049-4076-A8D0-291B51B85820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1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4BF1-6862-46FC-8BDD-3A030593D556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2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8DF4-3831-4478-82D3-020E7088D2EA}" type="datetime1">
              <a:rPr lang="vi-VN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8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D3D2-7908-47DB-A83B-B574CF522A1A}" type="datetime1">
              <a:rPr lang="vi-VN" smtClean="0"/>
              <a:t>13/03/2023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35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0156-B2A2-41B7-B2EE-5D78DE96B765}" type="datetime1">
              <a:rPr lang="vi-VN" smtClean="0"/>
              <a:t>13/03/2023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49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B452-4B15-4ABD-ADAF-BCF89F7A0019}" type="datetime1">
              <a:rPr lang="vi-VN" smtClean="0"/>
              <a:t>13/03/2023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05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9A4D-0F47-4894-BA01-9138BDDCBFB0}" type="datetime1">
              <a:rPr lang="vi-VN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17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8270-8248-4BEB-AC5D-A14D61513E14}" type="datetime1">
              <a:rPr lang="vi-VN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36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2203-34F4-4571-BA56-F1DCD58035A8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34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ED1D-DF96-488E-9650-81DD953F8D7F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210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CE4D-7F08-4A66-88B4-D141FF0E0B6F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80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FB8B-638B-4522-9442-130977BF8949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89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9B64-A956-4235-A82B-8E73E2AE1F44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33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9FC7-09EE-492C-887C-932B9457DE25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75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1C88-8E76-4CC3-B880-3E835E0CA6B4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4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60A-6765-4894-884C-823F545942E3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71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7EBD-0144-4340-A3A7-925E61DB5AED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56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B541-16FC-47C7-B47F-0B5B8281D357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66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CA04-4919-4F47-9C8E-0C0EED3DFE1E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56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290C-C58F-4C15-BFAB-4C363D1B6E0B}" type="datetime1">
              <a:rPr lang="vi-VN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52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B1A4-C24E-4E1A-AF46-0A5022DB6EFE}" type="datetime1">
              <a:rPr lang="vi-VN" smtClean="0"/>
              <a:t>13/03/2023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35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E0C2-5D1B-4E1F-A970-9CF4DF32EDC6}" type="datetime1">
              <a:rPr lang="vi-VN" smtClean="0"/>
              <a:t>13/03/2023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36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45BB-E42B-4823-89BA-ED18A01F3698}" type="datetime1">
              <a:rPr lang="vi-VN" smtClean="0"/>
              <a:t>13/03/2023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1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3630-D98F-40D0-8D4B-EA8C8E4DFC6C}" type="datetime1">
              <a:rPr lang="vi-VN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30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A55F-7C75-4E9F-8BAD-7493B69F2AEB}" type="datetime1">
              <a:rPr lang="vi-VN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01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806F-C81A-44F7-ADFF-524944782AF2}" type="datetime1">
              <a:rPr lang="vi-VN" smtClean="0"/>
              <a:t>13/03/2023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54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6EA4-BE22-4954-A666-B10AF7E1BAB3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46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7C9E-A666-4CD1-8AF7-A86F63770B3D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974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BA7A-CDB1-488F-B967-06E58320FDF8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97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A398-FC29-4B5A-A8F8-335864785981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3207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E697-61CB-40C3-9284-6E1EA7AD2B21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82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0EEC-80C9-4621-9190-F10BC3E3C883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5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6B7E-7490-4038-BE64-7150B3476F5A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0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5D70-4791-4108-B2F6-CFA28F6747AE}" type="datetime1">
              <a:rPr lang="vi-VN" smtClean="0"/>
              <a:t>13/03/2023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1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628-8F05-4A16-A15C-3FF88158B9D3}" type="datetime1">
              <a:rPr lang="vi-VN" smtClean="0"/>
              <a:t>13/03/2023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7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E889-BE3B-4987-BE93-20B759A29FFC}" type="datetime1">
              <a:rPr lang="vi-VN" smtClean="0"/>
              <a:t>13/03/2023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2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3475-7A77-4996-A1FE-C9BE295D2781}" type="datetime1">
              <a:rPr lang="vi-VN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2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EFC9-525F-4FC0-82E7-7635D36AC092}" type="datetime1">
              <a:rPr lang="vi-VN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0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FB1E8-E7AA-499C-9188-D22672D3B70E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7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DC6F5-885A-4F7E-98A9-F5729FE69A00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F073-2EE5-4D51-B74E-CF03731F97CD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89EA1E-5116-4596-A07E-CDFB9093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4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file:///D:\TH%20NGUY&#7876;N%20HU&#7878;\Nam%20hoc%202018-2019\HK%20II\BAI%20GIANG%20GIAO%20AN\CH&#7910;%20&#272;&#7872;%204\B&#192;I%201\Video%20bai%20tap%20&#273;&#250;ng%20sai\c&#226;u3.wmv" TargetMode="External"/><Relationship Id="rId3" Type="http://schemas.openxmlformats.org/officeDocument/2006/relationships/slideLayout" Target="../slideLayouts/slideLayout18.xml"/><Relationship Id="rId7" Type="http://schemas.openxmlformats.org/officeDocument/2006/relationships/hyperlink" Target="file:///D:\TH%20NGUY&#7876;N%20HU&#7878;\Nam%20hoc%202018-2019\HK%20II\BAI%20GIANG%20GIAO%20AN\CH&#7910;%20&#272;&#7872;%204\B&#192;I%201\Video%20bai%20tap%20&#273;&#250;ng%20sai\cau2.wmv" TargetMode="External"/><Relationship Id="rId2" Type="http://schemas.openxmlformats.org/officeDocument/2006/relationships/video" Target="file:///I:\CH&#7910;%20&#272;&#7872;%204\B&#192;I%201%20NH&#7918;NG%20G&#204;%20EM%20&#272;&#195;%20BI&#7870;T\SAI.wmv" TargetMode="External"/><Relationship Id="rId1" Type="http://schemas.openxmlformats.org/officeDocument/2006/relationships/video" Target="file:///I:\CH&#7910;%20&#272;&#7872;%204\B&#192;I%201%20NH&#7918;NG%20G&#204;%20EM%20&#272;&#195;%20BI&#7870;T\DUNG.wmv" TargetMode="External"/><Relationship Id="rId6" Type="http://schemas.openxmlformats.org/officeDocument/2006/relationships/hyperlink" Target="file:///D:\TH%20NGUY&#7876;N%20HU&#7878;\Nam%20hoc%202018-2019\HK%20II\BAI%20GIANG%20GIAO%20AN\CH&#7910;%20&#272;&#7872;%204\B&#192;I%201\Video%20bai%20tap%20&#273;&#250;ng%20sai\cau1.wmv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hyperlink" Target="file:///D:\TH%20NGUY&#7876;N%20HU&#7878;\Nam%20hoc%202018-2019\HK%20II\BAI%20GIANG%20GIAO%20AN\CH&#7910;%20&#272;&#7872;%204\B&#192;I%201\Video%20bai%20tap%20&#273;&#250;ng%20sai\c&#226;u4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6639"/>
          </a:xfrm>
          <a:prstGeom prst="rect">
            <a:avLst/>
          </a:prstGeom>
        </p:spPr>
      </p:pic>
      <p:pic>
        <p:nvPicPr>
          <p:cNvPr id="7" name="Picture 10" descr="book_page_flip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05" y="1457219"/>
            <a:ext cx="2887412" cy="216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AA8BEF-1AAE-54C2-9792-F610C3D6601D}"/>
              </a:ext>
            </a:extLst>
          </p:cNvPr>
          <p:cNvSpPr/>
          <p:nvPr/>
        </p:nvSpPr>
        <p:spPr>
          <a:xfrm>
            <a:off x="2917998" y="503050"/>
            <a:ext cx="61879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POWER POINT</a:t>
            </a:r>
            <a:endParaRPr lang="en-US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4C311E-F16E-9DC7-1A85-FCF9B251C564}"/>
              </a:ext>
            </a:extLst>
          </p:cNvPr>
          <p:cNvSpPr/>
          <p:nvPr/>
        </p:nvSpPr>
        <p:spPr>
          <a:xfrm>
            <a:off x="1381519" y="4100975"/>
            <a:ext cx="9260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1 NHỮNG GÌ EM ĐÃ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BiẾT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3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86" y="261256"/>
            <a:ext cx="8621485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94"/>
    </mc:Choice>
    <mc:Fallback xmlns="">
      <p:transition spd="slow" advTm="4839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4" y="925287"/>
            <a:ext cx="88283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68"/>
    </mc:Choice>
    <mc:Fallback xmlns="">
      <p:transition spd="slow" advTm="339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Ghi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NhỚ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6334-9068-4444-A562-FE7EF3279D6F}" type="datetime1">
              <a:rPr lang="vi-VN" smtClean="0"/>
              <a:t>13/03/2023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278296" y="1930400"/>
            <a:ext cx="10913165" cy="4761806"/>
          </a:xfrm>
          <a:prstGeom prst="cloudCallout">
            <a:avLst>
              <a:gd name="adj1" fmla="val -43389"/>
              <a:gd name="adj2" fmla="val -8116"/>
            </a:avLst>
          </a:prstGeom>
          <a:solidFill>
            <a:srgbClr val="DFF5A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571500" indent="-571500" algn="just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</p:spTree>
    <p:extLst>
      <p:ext uri="{BB962C8B-B14F-4D97-AF65-F5344CB8AC3E}">
        <p14:creationId xmlns:p14="http://schemas.microsoft.com/office/powerpoint/2010/main" val="7439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77" y="238157"/>
            <a:ext cx="2684089" cy="754996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21" y="1206658"/>
            <a:ext cx="1016934" cy="933217"/>
          </a:xfrm>
          <a:prstGeom prst="rect">
            <a:avLst/>
          </a:prstGeom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70" y="2325845"/>
            <a:ext cx="1016935" cy="1117584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26" y="3620467"/>
            <a:ext cx="1030101" cy="1025746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11" y="4879804"/>
            <a:ext cx="1030102" cy="687277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311" y="5768785"/>
            <a:ext cx="1016934" cy="658907"/>
          </a:xfrm>
          <a:prstGeom prst="rect">
            <a:avLst/>
          </a:prstGeom>
          <a:noFill/>
          <a:effectLst>
            <a:glow rad="101600">
              <a:srgbClr val="C00000">
                <a:alpha val="60000"/>
              </a:srgbClr>
            </a:glow>
          </a:effec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19168"/>
              </p:ext>
            </p:extLst>
          </p:nvPr>
        </p:nvGraphicFramePr>
        <p:xfrm>
          <a:off x="4882778" y="1599379"/>
          <a:ext cx="4489821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9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635">
                <a:tc>
                  <a:txBody>
                    <a:bodyPr/>
                    <a:lstStyle/>
                    <a:p>
                      <a:r>
                        <a:rPr lang="en-US" sz="2800" b="0" i="0" err="1">
                          <a:solidFill>
                            <a:srgbClr val="FF0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Mở</a:t>
                      </a:r>
                      <a:r>
                        <a:rPr lang="en-US" sz="2800" b="0" i="0" baseline="0">
                          <a:solidFill>
                            <a:srgbClr val="FF0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rgbClr val="FF0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bài</a:t>
                      </a:r>
                      <a:r>
                        <a:rPr lang="en-US" sz="2800" b="0" i="0" baseline="0">
                          <a:solidFill>
                            <a:srgbClr val="FF0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rgbClr val="FF0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trình</a:t>
                      </a:r>
                      <a:r>
                        <a:rPr lang="en-US" sz="2800" b="0" i="0" baseline="0">
                          <a:solidFill>
                            <a:srgbClr val="FF0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rgbClr val="FF0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chiếu</a:t>
                      </a:r>
                      <a:endParaRPr lang="en-US" sz="2800" b="0" i="0">
                        <a:solidFill>
                          <a:srgbClr val="FF0000"/>
                        </a:solidFill>
                        <a:latin typeface="Aachen" panose="02020500000000000000" pitchFamily="18" charset="0"/>
                        <a:ea typeface="Aachen" panose="02020500000000000000" pitchFamily="18" charset="0"/>
                        <a:cs typeface="Aachen" panose="02020500000000000000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635">
                <a:tc>
                  <a:txBody>
                    <a:bodyPr/>
                    <a:lstStyle/>
                    <a:p>
                      <a:r>
                        <a:rPr lang="en-US" sz="2800" b="0" i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Tạo</a:t>
                      </a:r>
                      <a:r>
                        <a:rPr lang="en-US" sz="2800" b="0" i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trang</a:t>
                      </a:r>
                      <a:r>
                        <a:rPr lang="en-US" sz="2800" b="0" i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trình</a:t>
                      </a:r>
                      <a:r>
                        <a:rPr lang="en-US" sz="2800" b="0" i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chiếu</a:t>
                      </a:r>
                      <a:r>
                        <a:rPr lang="en-US" sz="2800" b="0" i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mới</a:t>
                      </a:r>
                      <a:endParaRPr lang="en-US" sz="2800" b="0" i="0">
                        <a:solidFill>
                          <a:schemeClr val="accent1">
                            <a:lumMod val="75000"/>
                          </a:schemeClr>
                        </a:solidFill>
                        <a:latin typeface="Aachen" panose="02020500000000000000" pitchFamily="18" charset="0"/>
                        <a:ea typeface="Aachen" panose="02020500000000000000" pitchFamily="18" charset="0"/>
                        <a:cs typeface="Aachen" panose="02020500000000000000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635">
                <a:tc>
                  <a:txBody>
                    <a:bodyPr/>
                    <a:lstStyle/>
                    <a:p>
                      <a:r>
                        <a:rPr lang="en-US" sz="2800" b="0" i="0" err="1">
                          <a:solidFill>
                            <a:srgbClr val="FFC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Chèn</a:t>
                      </a:r>
                      <a:r>
                        <a:rPr lang="en-US" sz="2800" b="0" i="0" baseline="0">
                          <a:solidFill>
                            <a:srgbClr val="FFC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rgbClr val="FFC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hình</a:t>
                      </a:r>
                      <a:endParaRPr lang="en-US" sz="2800" b="0" i="0" baseline="0">
                        <a:solidFill>
                          <a:srgbClr val="FFC000"/>
                        </a:solidFill>
                        <a:latin typeface="Aachen" panose="02020500000000000000" pitchFamily="18" charset="0"/>
                        <a:ea typeface="Aachen" panose="02020500000000000000" pitchFamily="18" charset="0"/>
                        <a:cs typeface="Aachen" panose="02020500000000000000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635">
                <a:tc>
                  <a:txBody>
                    <a:bodyPr/>
                    <a:lstStyle/>
                    <a:p>
                      <a:r>
                        <a:rPr lang="en-US" sz="2800" b="0" i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Chèn</a:t>
                      </a:r>
                      <a:r>
                        <a:rPr lang="en-US" sz="2800" b="0" i="0" baseline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hình</a:t>
                      </a:r>
                      <a:r>
                        <a:rPr lang="en-US" sz="2800" b="0" i="0" baseline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ảnh</a:t>
                      </a:r>
                      <a:endParaRPr lang="en-US" sz="2800" b="0" i="0">
                        <a:solidFill>
                          <a:schemeClr val="accent4">
                            <a:lumMod val="75000"/>
                          </a:schemeClr>
                        </a:solidFill>
                        <a:latin typeface="Aachen" panose="02020500000000000000" pitchFamily="18" charset="0"/>
                        <a:ea typeface="Aachen" panose="02020500000000000000" pitchFamily="18" charset="0"/>
                        <a:cs typeface="Aachen" panose="02020500000000000000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635">
                <a:tc>
                  <a:txBody>
                    <a:bodyPr/>
                    <a:lstStyle/>
                    <a:p>
                      <a:r>
                        <a:rPr lang="en-US" sz="2800" b="0" i="0" err="1">
                          <a:solidFill>
                            <a:srgbClr val="C00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Lưu</a:t>
                      </a:r>
                      <a:r>
                        <a:rPr lang="en-US" sz="2800" b="0" i="0" baseline="0">
                          <a:solidFill>
                            <a:srgbClr val="C00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rgbClr val="C00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bài</a:t>
                      </a:r>
                      <a:r>
                        <a:rPr lang="en-US" sz="2800" b="0" i="0" baseline="0">
                          <a:solidFill>
                            <a:srgbClr val="C00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rgbClr val="C00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trình</a:t>
                      </a:r>
                      <a:r>
                        <a:rPr lang="en-US" sz="2800" b="0" i="0" baseline="0">
                          <a:solidFill>
                            <a:srgbClr val="C00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rgbClr val="C0000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chiếu</a:t>
                      </a:r>
                      <a:endParaRPr lang="en-US" sz="2800" b="0" i="0">
                        <a:solidFill>
                          <a:srgbClr val="C00000"/>
                        </a:solidFill>
                        <a:latin typeface="Aachen" panose="02020500000000000000" pitchFamily="18" charset="0"/>
                        <a:ea typeface="Aachen" panose="02020500000000000000" pitchFamily="18" charset="0"/>
                        <a:cs typeface="Aachen" panose="02020500000000000000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635">
                <a:tc>
                  <a:txBody>
                    <a:bodyPr/>
                    <a:lstStyle/>
                    <a:p>
                      <a:r>
                        <a:rPr lang="en-US" sz="2800" b="0" i="0" err="1">
                          <a:solidFill>
                            <a:srgbClr val="7030A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Chèn</a:t>
                      </a:r>
                      <a:r>
                        <a:rPr lang="en-US" sz="2800" b="0" i="0" baseline="0">
                          <a:solidFill>
                            <a:srgbClr val="7030A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 </a:t>
                      </a:r>
                      <a:r>
                        <a:rPr lang="en-US" sz="2800" b="0" i="0" baseline="0" err="1">
                          <a:solidFill>
                            <a:srgbClr val="7030A0"/>
                          </a:solidFill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a:t>bảng</a:t>
                      </a:r>
                      <a:endParaRPr lang="en-US" sz="2800" b="0" i="0">
                        <a:solidFill>
                          <a:srgbClr val="7030A0"/>
                        </a:solidFill>
                        <a:latin typeface="Aachen" panose="02020500000000000000" pitchFamily="18" charset="0"/>
                        <a:ea typeface="Aachen" panose="02020500000000000000" pitchFamily="18" charset="0"/>
                        <a:cs typeface="Aachen" panose="02020500000000000000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>
            <a:endCxn id="8" idx="3"/>
          </p:cNvCxnSpPr>
          <p:nvPr/>
        </p:nvCxnSpPr>
        <p:spPr>
          <a:xfrm flipH="1">
            <a:off x="1546413" y="1896035"/>
            <a:ext cx="3321422" cy="3327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200402" y="696337"/>
            <a:ext cx="1702903" cy="168905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1519728" y="2915478"/>
            <a:ext cx="3357072" cy="25757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5" idx="3"/>
          </p:cNvCxnSpPr>
          <p:nvPr/>
        </p:nvCxnSpPr>
        <p:spPr>
          <a:xfrm rot="10800000">
            <a:off x="1544056" y="1673267"/>
            <a:ext cx="3359249" cy="178555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3"/>
          </p:cNvCxnSpPr>
          <p:nvPr/>
        </p:nvCxnSpPr>
        <p:spPr>
          <a:xfrm flipH="1">
            <a:off x="1533245" y="3971802"/>
            <a:ext cx="3349533" cy="21264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7" idx="3"/>
          </p:cNvCxnSpPr>
          <p:nvPr/>
        </p:nvCxnSpPr>
        <p:spPr>
          <a:xfrm flipH="1" flipV="1">
            <a:off x="1519727" y="4133340"/>
            <a:ext cx="3348108" cy="29753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9399494" y="1603274"/>
            <a:ext cx="537882" cy="466608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76200" contourW="44450" prstMaterial="matte">
            <a:bevelT w="63500" h="63500" prst="artDeco"/>
            <a:extrusionClr>
              <a:schemeClr val="tx1"/>
            </a:extrusionClr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9399494" y="2145262"/>
            <a:ext cx="537882" cy="4666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  <a:lumOff val="5000"/>
                <a:alpha val="93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9399494" y="2687251"/>
            <a:ext cx="537882" cy="46660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9386047" y="3229240"/>
            <a:ext cx="537882" cy="4666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9399494" y="3772799"/>
            <a:ext cx="537882" cy="46660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36" name="Oval 35"/>
          <p:cNvSpPr/>
          <p:nvPr/>
        </p:nvSpPr>
        <p:spPr>
          <a:xfrm>
            <a:off x="9399494" y="4313217"/>
            <a:ext cx="537882" cy="466608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92B1-C068-4D4D-8819-09A31A3D46D9}" type="datetime1">
              <a:rPr lang="vi-VN" smtClean="0"/>
              <a:t>13/03/2023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40972" y="209005"/>
            <a:ext cx="3997234" cy="77070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BÀI TẬP ĐÚNG SAI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1073" y="1724295"/>
            <a:ext cx="6400800" cy="78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có thể tạo được 1 trang trình chiếu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8822" y="2978330"/>
            <a:ext cx="6400800" cy="78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thể chèn văn bản, hình vẽ vào trang trình chiếu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4946" y="4167051"/>
            <a:ext cx="6400800" cy="78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chèn được số trang trên trang trình chiếu đầu tiên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1884" y="5303520"/>
            <a:ext cx="6400800" cy="78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trang trình chiếu có chung một màu nền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55334" y="715617"/>
            <a:ext cx="1084217" cy="7707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ĐÚNG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02700" y="728870"/>
            <a:ext cx="1084217" cy="77070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SAI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9706" y="0"/>
            <a:ext cx="1324645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69461" y="0"/>
            <a:ext cx="1162595" cy="108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4" name="Action Button: Movie 33">
            <a:hlinkClick r:id="rId6" action="ppaction://program" highlightClick="1"/>
          </p:cNvPr>
          <p:cNvSpPr/>
          <p:nvPr/>
        </p:nvSpPr>
        <p:spPr>
          <a:xfrm>
            <a:off x="10032275" y="1802674"/>
            <a:ext cx="692331" cy="666206"/>
          </a:xfrm>
          <a:prstGeom prst="actionButtonMovi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ction Button: Movie 34">
            <a:hlinkClick r:id="rId7" action="ppaction://program" highlightClick="1"/>
          </p:cNvPr>
          <p:cNvSpPr/>
          <p:nvPr/>
        </p:nvSpPr>
        <p:spPr>
          <a:xfrm>
            <a:off x="10006149" y="2965269"/>
            <a:ext cx="692331" cy="666206"/>
          </a:xfrm>
          <a:prstGeom prst="actionButtonMovi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Movie 35">
            <a:hlinkClick r:id="rId8" action="ppaction://program" highlightClick="1"/>
          </p:cNvPr>
          <p:cNvSpPr/>
          <p:nvPr/>
        </p:nvSpPr>
        <p:spPr>
          <a:xfrm>
            <a:off x="9993087" y="4167052"/>
            <a:ext cx="692331" cy="666206"/>
          </a:xfrm>
          <a:prstGeom prst="actionButtonMovi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Movie 36">
            <a:hlinkClick r:id="rId9" action="ppaction://program" highlightClick="1"/>
          </p:cNvPr>
          <p:cNvSpPr/>
          <p:nvPr/>
        </p:nvSpPr>
        <p:spPr>
          <a:xfrm>
            <a:off x="10045339" y="5408023"/>
            <a:ext cx="692331" cy="666206"/>
          </a:xfrm>
          <a:prstGeom prst="actionButtonMovi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DU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7337223" y="-927652"/>
            <a:ext cx="1899544" cy="927652"/>
          </a:xfrm>
          <a:prstGeom prst="rect">
            <a:avLst/>
          </a:prstGeom>
        </p:spPr>
      </p:pic>
      <p:pic>
        <p:nvPicPr>
          <p:cNvPr id="40" name="SAI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9554817" y="-940904"/>
            <a:ext cx="1770500" cy="94090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235686" y="1709530"/>
            <a:ext cx="2570923" cy="43864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6327913" y="3902765"/>
            <a:ext cx="438647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248939" y="2756452"/>
            <a:ext cx="2584174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35687" y="4002157"/>
            <a:ext cx="2531165" cy="2650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262191" y="5035826"/>
            <a:ext cx="2517913" cy="3975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662943" y="1842053"/>
            <a:ext cx="1084217" cy="77070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SAI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28830" y="2994991"/>
            <a:ext cx="1084217" cy="7707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ĐÚNG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609934" y="5181601"/>
            <a:ext cx="1084217" cy="77070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SAI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609934" y="4134679"/>
            <a:ext cx="1084217" cy="77070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SAI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EFAA-878C-477F-A1A1-11DA75A664E8}" type="datetime1">
              <a:rPr lang="vi-VN" smtClean="0"/>
              <a:t>13/03/2023</a:t>
            </a:fld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8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6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</p:childTnLst>
        </p:cTn>
      </p:par>
    </p:tnLst>
    <p:bldLst>
      <p:bldP spid="10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5814906" cy="827314"/>
          </a:xfrm>
        </p:spPr>
        <p:txBody>
          <a:bodyPr/>
          <a:lstStyle/>
          <a:p>
            <a:r>
              <a:rPr lang="en-US"/>
              <a:t>Cách tạo trang trình chiếu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25" y="1690326"/>
            <a:ext cx="8375226" cy="2646541"/>
          </a:xfrm>
        </p:spPr>
        <p:txBody>
          <a:bodyPr>
            <a:noAutofit/>
          </a:bodyPr>
          <a:lstStyle/>
          <a:p>
            <a:r>
              <a:rPr lang="en-US" sz="3600"/>
              <a:t>Tạo trang mới  </a:t>
            </a:r>
            <a:r>
              <a:rPr lang="en-US" sz="3600">
                <a:solidFill>
                  <a:srgbClr val="FF0000"/>
                </a:solidFill>
              </a:rPr>
              <a:t>New Slide</a:t>
            </a:r>
          </a:p>
          <a:p>
            <a:r>
              <a:rPr lang="en-US" sz="3600"/>
              <a:t>Chèn hình ảnh </a:t>
            </a:r>
            <a:r>
              <a:rPr lang="en-US" sz="3600">
                <a:solidFill>
                  <a:srgbClr val="FF0000"/>
                </a:solidFill>
              </a:rPr>
              <a:t>Picture</a:t>
            </a:r>
          </a:p>
          <a:p>
            <a:r>
              <a:rPr lang="en-US" sz="3600"/>
              <a:t>Chèn hình  </a:t>
            </a:r>
            <a:r>
              <a:rPr lang="en-US" sz="3600">
                <a:solidFill>
                  <a:srgbClr val="FF0000"/>
                </a:solidFill>
              </a:rPr>
              <a:t>Shapes</a:t>
            </a:r>
          </a:p>
          <a:p>
            <a:r>
              <a:rPr lang="en-US" sz="3600"/>
              <a:t>Lưu bài </a:t>
            </a:r>
            <a:r>
              <a:rPr lang="en-US" sz="3600">
                <a:solidFill>
                  <a:srgbClr val="FF0000"/>
                </a:solidFill>
              </a:rPr>
              <a:t>Save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900" y="1413814"/>
            <a:ext cx="2684089" cy="754996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543" y="2343127"/>
            <a:ext cx="1016934" cy="582953"/>
          </a:xfrm>
          <a:prstGeom prst="rect">
            <a:avLst/>
          </a:prstGeom>
          <a:effectLst>
            <a:glow rad="101600">
              <a:schemeClr val="accent4">
                <a:lumMod val="50000"/>
                <a:alpha val="6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128" y="3108960"/>
            <a:ext cx="819643" cy="600892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483" y="3861608"/>
            <a:ext cx="1016934" cy="658907"/>
          </a:xfrm>
          <a:prstGeom prst="rect">
            <a:avLst/>
          </a:prstGeom>
          <a:noFill/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1A-8541-4B62-851C-9A38182FB797}" type="datetime1">
              <a:rPr lang="vi-VN" smtClean="0"/>
              <a:t>13/03/2023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08" y="238539"/>
            <a:ext cx="8596668" cy="1320800"/>
          </a:xfrm>
        </p:spPr>
        <p:txBody>
          <a:bodyPr/>
          <a:lstStyle/>
          <a:p>
            <a:pPr algn="ctr"/>
            <a:r>
              <a:rPr lang="en-US"/>
              <a:t>Hướng Dẫn Học Sinh Tạo Bài Trình Chiếu</a:t>
            </a:r>
            <a:br>
              <a:rPr lang="en-US"/>
            </a:br>
            <a:r>
              <a:rPr lang="en-US">
                <a:solidFill>
                  <a:srgbClr val="00B050"/>
                </a:solidFill>
              </a:rPr>
              <a:t>Giới Thiệu Về Trường 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279" y="1828799"/>
            <a:ext cx="10654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>
                <a:solidFill>
                  <a:srgbClr val="0070C0"/>
                </a:solidFill>
              </a:rPr>
              <a:t> Slide 1: </a:t>
            </a:r>
            <a:r>
              <a:rPr lang="en-US" sz="3200"/>
              <a:t>Tên Chủ Đề, Hình Ảnh Minh Họa</a:t>
            </a:r>
          </a:p>
          <a:p>
            <a:pPr>
              <a:buFont typeface="Wingdings" pitchFamily="2" charset="2"/>
              <a:buChar char="v"/>
            </a:pPr>
            <a:r>
              <a:rPr lang="en-US" sz="3200">
                <a:solidFill>
                  <a:srgbClr val="0070C0"/>
                </a:solidFill>
              </a:rPr>
              <a:t>Slide 2: </a:t>
            </a:r>
            <a:r>
              <a:rPr lang="en-US" sz="3200"/>
              <a:t>Giới thiệu về trường: tên trường thầy cô giáo em yêu mến….</a:t>
            </a:r>
          </a:p>
          <a:p>
            <a:pPr>
              <a:buFont typeface="Wingdings" pitchFamily="2" charset="2"/>
              <a:buChar char="v"/>
            </a:pPr>
            <a:r>
              <a:rPr lang="en-US" sz="3200">
                <a:solidFill>
                  <a:srgbClr val="0070C0"/>
                </a:solidFill>
              </a:rPr>
              <a:t>Slide 3: </a:t>
            </a:r>
            <a:r>
              <a:rPr lang="en-US" sz="3200"/>
              <a:t>Thành tích , điểm nổi bật trường….</a:t>
            </a:r>
          </a:p>
          <a:p>
            <a:pPr>
              <a:buFont typeface="Wingdings" pitchFamily="2" charset="2"/>
              <a:buChar char="v"/>
            </a:pPr>
            <a:r>
              <a:rPr lang="en-US" sz="3200">
                <a:solidFill>
                  <a:srgbClr val="0070C0"/>
                </a:solidFill>
              </a:rPr>
              <a:t>Slide 4: </a:t>
            </a:r>
            <a:r>
              <a:rPr lang="en-US" sz="3200"/>
              <a:t>Viết lời cảm ơn.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9616" y="4810539"/>
            <a:ext cx="5022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tạo, người tạo và đánh số trang</a:t>
            </a:r>
          </a:p>
          <a:p>
            <a:pPr>
              <a:buFont typeface="Wingdings" pitchFamily="2" charset="2"/>
              <a:buChar char="§"/>
            </a:pPr>
            <a:r>
              <a:rPr lang="en-US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Nhấn F5 kiểm tra bài trình chiếu</a:t>
            </a:r>
          </a:p>
          <a:p>
            <a:pPr>
              <a:buFont typeface="Wingdings" pitchFamily="2" charset="2"/>
              <a:buChar char="§"/>
            </a:pPr>
            <a:r>
              <a:rPr lang="en-US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 tên bài trình chiếu</a:t>
            </a:r>
          </a:p>
          <a:p>
            <a:pPr>
              <a:buFont typeface="Wingdings" pitchFamily="2" charset="2"/>
              <a:buChar char="§"/>
            </a:pPr>
            <a:r>
              <a:rPr lang="en-US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 vào thư mục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747-5F04-44C7-A177-4727196BBA95}" type="datetime1">
              <a:rPr lang="vi-VN" smtClean="0"/>
              <a:t>13/03/2023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A1E-5116-4596-A07E-CDFB909307C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4" y="461962"/>
            <a:ext cx="8403773" cy="57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94"/>
    </mc:Choice>
    <mc:Fallback xmlns="">
      <p:transition spd="slow" advTm="291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56" y="814903"/>
            <a:ext cx="8403773" cy="5433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16" y="212453"/>
            <a:ext cx="17240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44"/>
    </mc:Choice>
    <mc:Fallback xmlns="">
      <p:transition spd="slow" advTm="4794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" y="653144"/>
            <a:ext cx="8654143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80"/>
    </mc:Choice>
    <mc:Fallback xmlns="">
      <p:transition spd="slow" advTm="422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6" y="359228"/>
            <a:ext cx="8469086" cy="5399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6" y="4834277"/>
            <a:ext cx="8469086" cy="15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37"/>
    </mc:Choice>
    <mc:Fallback xmlns="">
      <p:transition spd="slow" advTm="28037"/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288</TotalTime>
  <Words>240</Words>
  <Application>Microsoft Office PowerPoint</Application>
  <PresentationFormat>Widescreen</PresentationFormat>
  <Paragraphs>58</Paragraphs>
  <Slides>12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Aachen</vt:lpstr>
      <vt:lpstr>Algerian</vt:lpstr>
      <vt:lpstr>Arial</vt:lpstr>
      <vt:lpstr>Calibri</vt:lpstr>
      <vt:lpstr>Times New Roman</vt:lpstr>
      <vt:lpstr>Trebuchet MS</vt:lpstr>
      <vt:lpstr>Wingdings</vt:lpstr>
      <vt:lpstr>Wingdings 3</vt:lpstr>
      <vt:lpstr>Facet</vt:lpstr>
      <vt:lpstr>2_Facet</vt:lpstr>
      <vt:lpstr>1_Facet</vt:lpstr>
      <vt:lpstr>PowerPoint Presentation</vt:lpstr>
      <vt:lpstr>PowerPoint Presentation</vt:lpstr>
      <vt:lpstr>PowerPoint Presentation</vt:lpstr>
      <vt:lpstr>Cách tạo trang trình chiếu</vt:lpstr>
      <vt:lpstr>Hướng Dẫn Học Sinh Tạo Bài Trình Chiếu Giới Thiệu Về Trường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40</cp:revision>
  <dcterms:created xsi:type="dcterms:W3CDTF">2019-02-12T22:01:37Z</dcterms:created>
  <dcterms:modified xsi:type="dcterms:W3CDTF">2023-03-13T08:38:03Z</dcterms:modified>
</cp:coreProperties>
</file>