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23"/>
  </p:notesMasterIdLst>
  <p:sldIdLst>
    <p:sldId id="304" r:id="rId2"/>
    <p:sldId id="319" r:id="rId3"/>
    <p:sldId id="314" r:id="rId4"/>
    <p:sldId id="276" r:id="rId5"/>
    <p:sldId id="281" r:id="rId6"/>
    <p:sldId id="315" r:id="rId7"/>
    <p:sldId id="316" r:id="rId8"/>
    <p:sldId id="317" r:id="rId9"/>
    <p:sldId id="309" r:id="rId10"/>
    <p:sldId id="283" r:id="rId11"/>
    <p:sldId id="284" r:id="rId12"/>
    <p:sldId id="320" r:id="rId13"/>
    <p:sldId id="321" r:id="rId14"/>
    <p:sldId id="310" r:id="rId15"/>
    <p:sldId id="302" r:id="rId16"/>
    <p:sldId id="313" r:id="rId17"/>
    <p:sldId id="295" r:id="rId18"/>
    <p:sldId id="301" r:id="rId19"/>
    <p:sldId id="290" r:id="rId20"/>
    <p:sldId id="291" r:id="rId21"/>
    <p:sldId id="31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ới Thị Minh Phương" initials="TTMP" lastIdx="1" clrIdx="0">
    <p:extLst>
      <p:ext uri="{19B8F6BF-5375-455C-9EA6-DF929625EA0E}">
        <p15:presenceInfo xmlns:p15="http://schemas.microsoft.com/office/powerpoint/2012/main" userId="fd4005ea9b9b6d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0033CC"/>
    <a:srgbClr val="33CC33"/>
    <a:srgbClr val="FC5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6" d="100"/>
          <a:sy n="86" d="100"/>
        </p:scale>
        <p:origin x="1554" y="1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24572C-7B3E-4F6E-AFE8-FD270BD9277B}" type="datetimeFigureOut">
              <a:rPr lang="en-US" smtClean="0"/>
              <a:pPr/>
              <a:t>3/13/2023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AF54F-CB25-418A-B6CF-3CDC65C9AE2F}" type="slidenum">
              <a:rPr lang="en-US" smtClean="0"/>
              <a:pPr/>
              <a:t>‹#›</a:t>
            </a:fld>
            <a:endParaRPr lang="en-US"/>
          </a:p>
        </p:txBody>
      </p:sp>
    </p:spTree>
    <p:extLst>
      <p:ext uri="{BB962C8B-B14F-4D97-AF65-F5344CB8AC3E}">
        <p14:creationId xmlns:p14="http://schemas.microsoft.com/office/powerpoint/2010/main" val="116807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887E0500-D727-48BE-9F68-60F530CF4718}" type="datetimeFigureOut">
              <a:rPr lang="en-US" smtClean="0"/>
              <a:pPr/>
              <a:t>3/13/2023</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255100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7E0500-D727-48BE-9F68-60F530CF4718}"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117446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7E0500-D727-48BE-9F68-60F530CF4718}"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3732293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7E0500-D727-48BE-9F68-60F530CF4718}"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7B39-BF3A-4DEB-AC91-A115C4A4C6CC}" type="slidenum">
              <a:rPr lang="en-US" smtClean="0"/>
              <a:pPr/>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418456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7E0500-D727-48BE-9F68-60F530CF4718}"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382566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87E0500-D727-48BE-9F68-60F530CF4718}" type="datetimeFigureOut">
              <a:rPr lang="en-US" smtClean="0"/>
              <a:pPr/>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2892824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87E0500-D727-48BE-9F68-60F530CF4718}" type="datetimeFigureOut">
              <a:rPr lang="en-US" smtClean="0"/>
              <a:pPr/>
              <a:t>3/13/2023</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362494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7E0500-D727-48BE-9F68-60F530CF4718}"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3832243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7E0500-D727-48BE-9F68-60F530CF4718}"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301759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887E0500-D727-48BE-9F68-60F530CF4718}" type="datetimeFigureOut">
              <a:rPr lang="en-US" smtClean="0"/>
              <a:pPr/>
              <a:t>3/13/2023</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379689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E0500-D727-48BE-9F68-60F530CF4718}"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20023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7E0500-D727-48BE-9F68-60F530CF4718}"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372856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7E0500-D727-48BE-9F68-60F530CF4718}" type="datetimeFigureOut">
              <a:rPr lang="en-US" smtClean="0"/>
              <a:pPr/>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273350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7E0500-D727-48BE-9F68-60F530CF4718}" type="datetimeFigureOut">
              <a:rPr lang="en-US" smtClean="0"/>
              <a:pPr/>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407393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E0500-D727-48BE-9F68-60F530CF4718}" type="datetimeFigureOut">
              <a:rPr lang="en-US" smtClean="0"/>
              <a:pPr/>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176738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7E0500-D727-48BE-9F68-60F530CF4718}"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408936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7E0500-D727-48BE-9F68-60F530CF4718}"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E7B39-BF3A-4DEB-AC91-A115C4A4C6CC}" type="slidenum">
              <a:rPr lang="en-US" smtClean="0"/>
              <a:pPr/>
              <a:t>‹#›</a:t>
            </a:fld>
            <a:endParaRPr lang="en-US"/>
          </a:p>
        </p:txBody>
      </p:sp>
    </p:spTree>
    <p:extLst>
      <p:ext uri="{BB962C8B-B14F-4D97-AF65-F5344CB8AC3E}">
        <p14:creationId xmlns:p14="http://schemas.microsoft.com/office/powerpoint/2010/main" val="325010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87E0500-D727-48BE-9F68-60F530CF4718}" type="datetimeFigureOut">
              <a:rPr lang="en-US" smtClean="0"/>
              <a:pPr/>
              <a:t>3/13/2023</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FE7B39-BF3A-4DEB-AC91-A115C4A4C6CC}" type="slidenum">
              <a:rPr lang="en-US" smtClean="0"/>
              <a:pPr/>
              <a:t>‹#›</a:t>
            </a:fld>
            <a:endParaRPr lang="en-US"/>
          </a:p>
        </p:txBody>
      </p:sp>
    </p:spTree>
    <p:extLst>
      <p:ext uri="{BB962C8B-B14F-4D97-AF65-F5344CB8AC3E}">
        <p14:creationId xmlns:p14="http://schemas.microsoft.com/office/powerpoint/2010/main" val="2190108754"/>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14300" dist="38100" dir="2700000" algn="tl">
              <a:srgbClr val="000000">
                <a:alpha val="2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7" y="0"/>
            <a:ext cx="9147629" cy="6858000"/>
          </a:xfrm>
          <a:prstGeom prst="rect">
            <a:avLst/>
          </a:prstGeom>
          <a:blipFill>
            <a:blip r:embed="rId3"/>
            <a:stretch>
              <a:fillRect/>
            </a:stretch>
          </a:blipFill>
        </p:spPr>
      </p:pic>
      <p:sp>
        <p:nvSpPr>
          <p:cNvPr id="9" name="AutoShape 13" descr="Kết quả hình ảnh cho mũi t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9938" y="4656815"/>
            <a:ext cx="9147628" cy="1938992"/>
          </a:xfrm>
          <a:prstGeom prst="rect">
            <a:avLst/>
          </a:prstGeom>
        </p:spPr>
        <p:txBody>
          <a:bodyPr wrap="square">
            <a:spAutoFit/>
          </a:bodyPr>
          <a:lstStyle/>
          <a:p>
            <a:pPr algn="ctr"/>
            <a:r>
              <a:rPr lang="en-US" sz="4000" b="1" u="sng" dirty="0">
                <a:ln w="1905"/>
                <a:solidFill>
                  <a:srgbClr val="FFC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BÀI 5</a:t>
            </a:r>
            <a:r>
              <a:rPr lang="en-US" sz="4000" b="1" dirty="0">
                <a:ln w="1905"/>
                <a:solidFill>
                  <a:srgbClr val="FFC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algn="ctr"/>
            <a:r>
              <a:rPr lang="en-US" sz="4000" b="1" dirty="0">
                <a:ln w="1905"/>
                <a:solidFill>
                  <a:srgbClr val="FFC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40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ĐẶT THÔNG SỐ CHUNG CHO</a:t>
            </a:r>
          </a:p>
          <a:p>
            <a:pPr algn="ctr"/>
            <a:r>
              <a:rPr lang="en-US" sz="4000" b="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CÁC TRANG TRÌNH CHIẾU </a:t>
            </a:r>
          </a:p>
        </p:txBody>
      </p:sp>
      <p:sp>
        <p:nvSpPr>
          <p:cNvPr id="8" name="Rectangle 7">
            <a:extLst>
              <a:ext uri="{FF2B5EF4-FFF2-40B4-BE49-F238E27FC236}">
                <a16:creationId xmlns:a16="http://schemas.microsoft.com/office/drawing/2014/main" id="{D5894498-D084-4304-A38E-C94F67233AFB}"/>
              </a:ext>
            </a:extLst>
          </p:cNvPr>
          <p:cNvSpPr/>
          <p:nvPr/>
        </p:nvSpPr>
        <p:spPr>
          <a:xfrm>
            <a:off x="838200" y="1371600"/>
            <a:ext cx="7766585" cy="2883111"/>
          </a:xfrm>
          <a:prstGeom prst="rect">
            <a:avLst/>
          </a:prstGeom>
          <a:noFill/>
          <a:ln>
            <a:noFill/>
          </a:ln>
          <a:effectLst>
            <a:glow rad="838200">
              <a:srgbClr val="FFFF00">
                <a:alpha val="43000"/>
              </a:srgbClr>
            </a:glow>
            <a:outerShdw blurRad="292100" dist="139700" dir="16260000" algn="ctr">
              <a:srgbClr val="000000">
                <a:alpha val="32000"/>
              </a:srgbClr>
            </a:outerShdw>
          </a:effectLst>
          <a:scene3d>
            <a:camera prst="orthographicFront">
              <a:rot lat="0" lon="0" rev="0"/>
            </a:camera>
            <a:lightRig rig="flood" dir="t"/>
          </a:scene3d>
          <a:sp3d>
            <a:bevelT w="190500" h="304800"/>
            <a:bevelB w="19050"/>
          </a:sp3d>
        </p:spPr>
        <p:txBody>
          <a:bodyPr spcFirstLastPara="1" wrap="none">
            <a:prstTxWarp prst="textArchUp">
              <a:avLst/>
            </a:prstTxWarp>
            <a:spAutoFit/>
          </a:bodyPr>
          <a:lstStyle/>
          <a:p>
            <a:pPr algn="ctr">
              <a:defRPr/>
            </a:pPr>
            <a:r>
              <a:rPr lang="en-US" sz="6000" b="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Chào</a:t>
            </a:r>
            <a:r>
              <a:rPr lang="en-US" sz="60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6000" b="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mừng</a:t>
            </a:r>
            <a:r>
              <a:rPr lang="en-US" sz="60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6000" b="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tất</a:t>
            </a:r>
            <a:r>
              <a:rPr lang="en-US" sz="60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6000" b="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cả</a:t>
            </a:r>
            <a:r>
              <a:rPr lang="en-US" sz="60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6000" b="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các</a:t>
            </a:r>
            <a:r>
              <a:rPr lang="en-US" sz="60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6000" b="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bạn</a:t>
            </a:r>
            <a:r>
              <a:rPr lang="en-US" sz="60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6000" b="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lớp</a:t>
            </a:r>
            <a:r>
              <a:rPr lang="en-US" sz="60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5 </a:t>
            </a:r>
          </a:p>
          <a:p>
            <a:pPr algn="ctr">
              <a:defRPr/>
            </a:pPr>
            <a:r>
              <a:rPr lang="en-US" sz="6000" b="1" dirty="0" err="1">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tuần</a:t>
            </a:r>
            <a:r>
              <a:rPr lang="en-US" sz="60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18</a:t>
            </a:r>
          </a:p>
        </p:txBody>
      </p:sp>
      <p:pic>
        <p:nvPicPr>
          <p:cNvPr id="10" name="Picture 9">
            <a:extLst>
              <a:ext uri="{FF2B5EF4-FFF2-40B4-BE49-F238E27FC236}">
                <a16:creationId xmlns:a16="http://schemas.microsoft.com/office/drawing/2014/main" id="{2DEF9896-C273-4837-ADB4-0B1F58B43DB5}"/>
              </a:ext>
            </a:extLst>
          </p:cNvPr>
          <p:cNvPicPr>
            <a:picLocks noChangeAspect="1"/>
          </p:cNvPicPr>
          <p:nvPr/>
        </p:nvPicPr>
        <p:blipFill>
          <a:blip r:embed="rId4" cstate="print"/>
          <a:stretch>
            <a:fillRect/>
          </a:stretch>
        </p:blipFill>
        <p:spPr>
          <a:xfrm>
            <a:off x="1981200" y="1892268"/>
            <a:ext cx="5486400" cy="2764547"/>
          </a:xfrm>
          <a:prstGeom prst="rect">
            <a:avLst/>
          </a:prstGeom>
          <a:ln>
            <a:noFill/>
          </a:ln>
          <a:effectLst>
            <a:softEdge rad="112500"/>
          </a:effectLst>
        </p:spPr>
      </p:pic>
    </p:spTree>
    <p:extLst>
      <p:ext uri="{BB962C8B-B14F-4D97-AF65-F5344CB8AC3E}">
        <p14:creationId xmlns:p14="http://schemas.microsoft.com/office/powerpoint/2010/main" val="2079569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a:stretch/>
        </p:blipFill>
        <p:spPr>
          <a:xfrm>
            <a:off x="253773" y="160337"/>
            <a:ext cx="8734652" cy="6689726"/>
          </a:xfrm>
          <a:prstGeom prst="rect">
            <a:avLst/>
          </a:prstGeom>
        </p:spPr>
      </p:pic>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p:cNvPicPr>
            <a:picLocks noChangeAspect="1"/>
          </p:cNvPicPr>
          <p:nvPr/>
        </p:nvPicPr>
        <p:blipFill>
          <a:blip r:embed="rId3"/>
          <a:stretch>
            <a:fillRect/>
          </a:stretch>
        </p:blipFill>
        <p:spPr>
          <a:xfrm>
            <a:off x="222133" y="1300542"/>
            <a:ext cx="8799493" cy="4251587"/>
          </a:xfrm>
          <a:prstGeom prst="rect">
            <a:avLst/>
          </a:prstGeom>
        </p:spPr>
      </p:pic>
      <p:sp useBgFill="1">
        <p:nvSpPr>
          <p:cNvPr id="23" name="TextBox 22"/>
          <p:cNvSpPr txBox="1"/>
          <p:nvPr/>
        </p:nvSpPr>
        <p:spPr>
          <a:xfrm>
            <a:off x="822887" y="1636814"/>
            <a:ext cx="7572894" cy="584775"/>
          </a:xfrm>
          <a:prstGeom prst="rect">
            <a:avLst/>
          </a:prstGeom>
        </p:spPr>
        <p:txBody>
          <a:bodyPr wrap="square" rtlCol="0">
            <a:spAutoFit/>
          </a:bodyPr>
          <a:lstStyle/>
          <a:p>
            <a:pPr algn="ctr"/>
            <a:r>
              <a:rPr lang="en-US" sz="3200" dirty="0" err="1">
                <a:solidFill>
                  <a:srgbClr val="002060"/>
                </a:solidFill>
                <a:latin typeface="Times New Roman" panose="02020603050405020304" pitchFamily="18" charset="0"/>
                <a:cs typeface="Times New Roman" panose="02020603050405020304" pitchFamily="18" charset="0"/>
              </a:rPr>
              <a:t>Điều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chỉnh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dòng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tiêu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đề</a:t>
            </a:r>
            <a:endParaRPr lang="vi-VN" sz="3200" dirty="0">
              <a:solidFill>
                <a:srgbClr val="002060"/>
              </a:solidFill>
              <a:latin typeface="Times New Roman" panose="02020603050405020304" pitchFamily="18" charset="0"/>
              <a:cs typeface="Times New Roman" panose="02020603050405020304" pitchFamily="18" charset="0"/>
            </a:endParaRPr>
          </a:p>
        </p:txBody>
      </p:sp>
      <p:sp useBgFill="1">
        <p:nvSpPr>
          <p:cNvPr id="24" name="TextBox 23"/>
          <p:cNvSpPr txBox="1"/>
          <p:nvPr/>
        </p:nvSpPr>
        <p:spPr>
          <a:xfrm>
            <a:off x="737471" y="2302259"/>
            <a:ext cx="7749007" cy="584775"/>
          </a:xfrm>
          <a:prstGeom prst="rect">
            <a:avLst/>
          </a:prstGeom>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Điều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chỉnh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dòng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nội</a:t>
            </a:r>
            <a:r>
              <a:rPr lang="en-US" sz="3200" dirty="0">
                <a:solidFill>
                  <a:srgbClr val="FF0000"/>
                </a:solidFill>
                <a:latin typeface="Times New Roman" panose="02020603050405020304" pitchFamily="18" charset="0"/>
                <a:cs typeface="Times New Roman" panose="02020603050405020304" pitchFamily="18" charset="0"/>
              </a:rPr>
              <a:t> dung </a:t>
            </a:r>
            <a:endParaRPr lang="vi-VN" sz="3200" dirty="0">
              <a:solidFill>
                <a:srgbClr val="FF0000"/>
              </a:solidFill>
              <a:latin typeface="Times New Roman" panose="02020603050405020304" pitchFamily="18" charset="0"/>
              <a:cs typeface="Times New Roman" panose="02020603050405020304" pitchFamily="18" charset="0"/>
            </a:endParaRPr>
          </a:p>
        </p:txBody>
      </p:sp>
      <p:sp useBgFill="1">
        <p:nvSpPr>
          <p:cNvPr id="25" name="TextBox 24"/>
          <p:cNvSpPr txBox="1"/>
          <p:nvPr/>
        </p:nvSpPr>
        <p:spPr>
          <a:xfrm>
            <a:off x="791145" y="3812677"/>
            <a:ext cx="7695333" cy="523220"/>
          </a:xfrm>
          <a:prstGeom prst="rect">
            <a:avLst/>
          </a:prstGeom>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chỉnh</a:t>
            </a:r>
            <a:r>
              <a:rPr lang="vi-VN" sz="28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ngày thá</a:t>
            </a:r>
            <a:r>
              <a:rPr lang="en-US" sz="2800" dirty="0">
                <a:solidFill>
                  <a:srgbClr val="FF0000"/>
                </a:solidFill>
                <a:latin typeface="Times New Roman" panose="02020603050405020304" pitchFamily="18" charset="0"/>
                <a:cs typeface="Times New Roman" panose="02020603050405020304" pitchFamily="18" charset="0"/>
              </a:rPr>
              <a:t>ng, 	 </a:t>
            </a:r>
            <a:r>
              <a:rPr lang="vi-VN" sz="2800" dirty="0">
                <a:solidFill>
                  <a:srgbClr val="FF0000"/>
                </a:solidFill>
                <a:cs typeface="Times New Roman" panose="02020603050405020304" pitchFamily="18" charset="0"/>
              </a:rPr>
              <a:t>số trang</a:t>
            </a:r>
            <a:r>
              <a:rPr lang="en-US" sz="2800" dirty="0">
                <a:solidFill>
                  <a:srgbClr val="FF0000"/>
                </a:solidFill>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cxnSp>
        <p:nvCxnSpPr>
          <p:cNvPr id="17" name="Straight Arrow Connector 16"/>
          <p:cNvCxnSpPr>
            <a:cxnSpLocks/>
          </p:cNvCxnSpPr>
          <p:nvPr/>
        </p:nvCxnSpPr>
        <p:spPr>
          <a:xfrm>
            <a:off x="0" y="312738"/>
            <a:ext cx="7315200" cy="50212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0" y="312738"/>
            <a:ext cx="1981200" cy="50212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423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strVal val="#ppt_w*0.70"/>
                                          </p:val>
                                        </p:tav>
                                        <p:tav tm="100000">
                                          <p:val>
                                            <p:strVal val="#ppt_w"/>
                                          </p:val>
                                        </p:tav>
                                      </p:tavLst>
                                    </p:anim>
                                    <p:anim calcmode="lin" valueType="num">
                                      <p:cBhvr>
                                        <p:cTn id="33" dur="1000" fill="hold"/>
                                        <p:tgtEl>
                                          <p:spTgt spid="25"/>
                                        </p:tgtEl>
                                        <p:attrNameLst>
                                          <p:attrName>ppt_h</p:attrName>
                                        </p:attrNameLst>
                                      </p:cBhvr>
                                      <p:tavLst>
                                        <p:tav tm="0">
                                          <p:val>
                                            <p:strVal val="#ppt_h"/>
                                          </p:val>
                                        </p:tav>
                                        <p:tav tm="100000">
                                          <p:val>
                                            <p:strVal val="#ppt_h"/>
                                          </p:val>
                                        </p:tav>
                                      </p:tavLst>
                                    </p:anim>
                                    <p:animEffect transition="in" filter="fade">
                                      <p:cBhvr>
                                        <p:cTn id="34" dur="1000"/>
                                        <p:tgtEl>
                                          <p:spTgt spid="25"/>
                                        </p:tgtEl>
                                      </p:cBhvr>
                                    </p:animEffect>
                                  </p:childTnLst>
                                </p:cTn>
                              </p:par>
                              <p:par>
                                <p:cTn id="35" presetID="55"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0.70"/>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par>
                                <p:cTn id="40" presetID="55"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ppt_w*0.70"/>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Effect transition="in" filter="fade">
                                      <p:cBhvr>
                                        <p:cTn id="4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83857" y="551169"/>
            <a:ext cx="7211580" cy="584775"/>
          </a:xfrm>
          <a:prstGeom prst="rect">
            <a:avLst/>
          </a:prstGeom>
          <a:noFill/>
        </p:spPr>
        <p:txBody>
          <a:bodyPr wrap="square" rtlCol="0">
            <a:spAutoFit/>
          </a:bodyPr>
          <a:lstStyle/>
          <a:p>
            <a:r>
              <a:rPr lang="vi-VN" sz="3200" b="1" u="sng" dirty="0">
                <a:solidFill>
                  <a:srgbClr val="C00000"/>
                </a:solidFill>
                <a:latin typeface="Times New Roman" panose="02020603050405020304" pitchFamily="18" charset="0"/>
                <a:cs typeface="Times New Roman" panose="02020603050405020304" pitchFamily="18" charset="0"/>
              </a:rPr>
              <a:t>3. Điều chỉnh thông số cho trang mẫu</a:t>
            </a:r>
            <a:endParaRPr lang="en-US" sz="3200" b="1" u="sng"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32809" y="1389796"/>
            <a:ext cx="8229600" cy="1077218"/>
          </a:xfrm>
          <a:prstGeom prst="rect">
            <a:avLst/>
          </a:prstGeom>
          <a:noFill/>
        </p:spPr>
        <p:txBody>
          <a:bodyPr wrap="square" rtlCol="0">
            <a:spAutoFit/>
          </a:bodyPr>
          <a:lstStyle/>
          <a:p>
            <a:pPr algn="just"/>
            <a:r>
              <a:rPr lang="vi-VN" sz="3200" u="sng" dirty="0">
                <a:solidFill>
                  <a:srgbClr val="002060"/>
                </a:solidFill>
                <a:latin typeface="Times New Roman" panose="02020603050405020304" pitchFamily="18" charset="0"/>
                <a:cs typeface="Times New Roman" panose="02020603050405020304" pitchFamily="18" charset="0"/>
              </a:rPr>
              <a:t>b. Lần lượt điều chỉnh thông số về tiêu đề, nội dung, số trang, màu nền trang mẫu.</a:t>
            </a:r>
          </a:p>
        </p:txBody>
      </p:sp>
      <p:sp>
        <p:nvSpPr>
          <p:cNvPr id="15" name="TextBox 14"/>
          <p:cNvSpPr txBox="1"/>
          <p:nvPr/>
        </p:nvSpPr>
        <p:spPr>
          <a:xfrm>
            <a:off x="637019" y="2567105"/>
            <a:ext cx="7821181" cy="3477875"/>
          </a:xfrm>
          <a:prstGeom prst="rect">
            <a:avLst/>
          </a:prstGeom>
          <a:noFill/>
        </p:spPr>
        <p:txBody>
          <a:bodyPr wrap="square" rtlCol="0">
            <a:spAutoFit/>
          </a:bodyPr>
          <a:lstStyle/>
          <a:p>
            <a:pPr algn="just"/>
            <a:r>
              <a:rPr lang="vi-VN" sz="3200" dirty="0">
                <a:solidFill>
                  <a:srgbClr val="002060"/>
                </a:solidFill>
                <a:latin typeface="Times New Roman" panose="02020603050405020304" pitchFamily="18" charset="0"/>
                <a:cs typeface="Times New Roman" panose="02020603050405020304" pitchFamily="18" charset="0"/>
              </a:rPr>
              <a:t>Chẳng hạn:</a:t>
            </a:r>
          </a:p>
          <a:p>
            <a:pPr algn="just"/>
            <a:r>
              <a:rPr lang="vi-VN" sz="3200" dirty="0">
                <a:solidFill>
                  <a:srgbClr val="C00000"/>
                </a:solidFill>
                <a:latin typeface="Times New Roman" panose="02020603050405020304" pitchFamily="18" charset="0"/>
                <a:cs typeface="Times New Roman" panose="02020603050405020304" pitchFamily="18" charset="0"/>
              </a:rPr>
              <a:t>- Tiêu đề và nội dung đều dùng phông T</a:t>
            </a:r>
            <a:r>
              <a:rPr lang="en-US" sz="3200" dirty="0" err="1">
                <a:solidFill>
                  <a:srgbClr val="C00000"/>
                </a:solidFill>
                <a:latin typeface="Times New Roman" panose="02020603050405020304" pitchFamily="18" charset="0"/>
                <a:cs typeface="Times New Roman" panose="02020603050405020304" pitchFamily="18" charset="0"/>
              </a:rPr>
              <a:t>imes</a:t>
            </a:r>
            <a:r>
              <a:rPr lang="en-US" sz="3200" dirty="0">
                <a:solidFill>
                  <a:srgbClr val="C00000"/>
                </a:solidFill>
                <a:latin typeface="Times New Roman" panose="02020603050405020304" pitchFamily="18" charset="0"/>
                <a:cs typeface="Times New Roman" panose="02020603050405020304" pitchFamily="18" charset="0"/>
              </a:rPr>
              <a:t> New Roman</a:t>
            </a:r>
            <a:r>
              <a:rPr lang="vi-VN" sz="3200" dirty="0">
                <a:solidFill>
                  <a:srgbClr val="C00000"/>
                </a:solidFill>
                <a:latin typeface="Times New Roman" panose="02020603050405020304" pitchFamily="18" charset="0"/>
                <a:cs typeface="Times New Roman" panose="02020603050405020304" pitchFamily="18" charset="0"/>
              </a:rPr>
              <a:t>, màu xanh dương</a:t>
            </a:r>
          </a:p>
          <a:p>
            <a:pPr algn="just"/>
            <a:r>
              <a:rPr lang="en-US" sz="3200" dirty="0">
                <a:solidFill>
                  <a:srgbClr val="C00000"/>
                </a:solidFill>
                <a:latin typeface="Times New Roman" panose="02020603050405020304" pitchFamily="18" charset="0"/>
                <a:cs typeface="Times New Roman" panose="02020603050405020304" pitchFamily="18" charset="0"/>
              </a:rPr>
              <a:t>- </a:t>
            </a:r>
            <a:r>
              <a:rPr lang="vi-VN" sz="3200" dirty="0">
                <a:solidFill>
                  <a:srgbClr val="C00000"/>
                </a:solidFill>
                <a:latin typeface="Times New Roman" panose="02020603050405020304" pitchFamily="18" charset="0"/>
                <a:cs typeface="Times New Roman" panose="02020603050405020304" pitchFamily="18" charset="0"/>
              </a:rPr>
              <a:t>Chọn nền cho trang mẫu</a:t>
            </a:r>
          </a:p>
          <a:p>
            <a:pPr algn="just"/>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Để kết thúc các thao tác với trang mẫu, em hãy nháy chuột chọn </a:t>
            </a:r>
            <a:r>
              <a:rPr lang="vi-VN" sz="3200" b="1" dirty="0">
                <a:solidFill>
                  <a:srgbClr val="C00000"/>
                </a:solidFill>
                <a:latin typeface="Times New Roman" panose="02020603050405020304" pitchFamily="18" charset="0"/>
                <a:cs typeface="Times New Roman" panose="02020603050405020304" pitchFamily="18" charset="0"/>
              </a:rPr>
              <a:t>Close Master View</a:t>
            </a:r>
          </a:p>
          <a:p>
            <a:pPr algn="just"/>
            <a:endParaRPr lang="vi-VN"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543800" y="5029200"/>
            <a:ext cx="771525" cy="866775"/>
          </a:xfrm>
          <a:prstGeom prst="rect">
            <a:avLst/>
          </a:prstGeom>
        </p:spPr>
      </p:pic>
    </p:spTree>
    <p:extLst>
      <p:ext uri="{BB962C8B-B14F-4D97-AF65-F5344CB8AC3E}">
        <p14:creationId xmlns:p14="http://schemas.microsoft.com/office/powerpoint/2010/main" val="37154507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edge">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28D580-8F72-467E-B0AD-8537B1E84A07}"/>
              </a:ext>
            </a:extLst>
          </p:cNvPr>
          <p:cNvPicPr>
            <a:picLocks noChangeAspect="1"/>
          </p:cNvPicPr>
          <p:nvPr/>
        </p:nvPicPr>
        <p:blipFill>
          <a:blip r:embed="rId2"/>
          <a:stretch>
            <a:fillRect/>
          </a:stretch>
        </p:blipFill>
        <p:spPr>
          <a:xfrm>
            <a:off x="19050" y="0"/>
            <a:ext cx="9105900" cy="6858000"/>
          </a:xfrm>
          <a:prstGeom prst="rect">
            <a:avLst/>
          </a:prstGeom>
        </p:spPr>
      </p:pic>
      <p:pic>
        <p:nvPicPr>
          <p:cNvPr id="8" name="Picture 7">
            <a:extLst>
              <a:ext uri="{FF2B5EF4-FFF2-40B4-BE49-F238E27FC236}">
                <a16:creationId xmlns:a16="http://schemas.microsoft.com/office/drawing/2014/main" id="{7776FEDC-8F18-4F15-A1CA-75DB9EF20FE3}"/>
              </a:ext>
            </a:extLst>
          </p:cNvPr>
          <p:cNvPicPr>
            <a:picLocks noChangeAspect="1"/>
          </p:cNvPicPr>
          <p:nvPr/>
        </p:nvPicPr>
        <p:blipFill>
          <a:blip r:embed="rId3"/>
          <a:stretch>
            <a:fillRect/>
          </a:stretch>
        </p:blipFill>
        <p:spPr>
          <a:xfrm>
            <a:off x="4114800" y="1981200"/>
            <a:ext cx="5010150" cy="4953000"/>
          </a:xfrm>
          <a:prstGeom prst="rect">
            <a:avLst/>
          </a:prstGeom>
        </p:spPr>
      </p:pic>
    </p:spTree>
    <p:extLst>
      <p:ext uri="{BB962C8B-B14F-4D97-AF65-F5344CB8AC3E}">
        <p14:creationId xmlns:p14="http://schemas.microsoft.com/office/powerpoint/2010/main" val="289440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7CE5DF-FC1D-4D25-A85D-2301A82EE0C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4897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228600"/>
            <a:ext cx="2286000" cy="646331"/>
          </a:xfrm>
          <a:prstGeom prst="rect">
            <a:avLst/>
          </a:prstGeom>
          <a:noFill/>
        </p:spPr>
        <p:txBody>
          <a:bodyPr wrap="square" rtlCol="0">
            <a:spAutoFit/>
          </a:bodyPr>
          <a:lstStyle/>
          <a:p>
            <a:pPr algn="ctr"/>
            <a:r>
              <a:rPr lang="en-US" sz="3600" b="1" dirty="0" err="1">
                <a:solidFill>
                  <a:srgbClr val="33CC33"/>
                </a:solidFill>
                <a:latin typeface="Times New Roman" panose="02020603050405020304" pitchFamily="18" charset="0"/>
                <a:cs typeface="Times New Roman" panose="02020603050405020304" pitchFamily="18" charset="0"/>
              </a:rPr>
              <a:t>Bài</a:t>
            </a:r>
            <a:r>
              <a:rPr lang="en-US" sz="3600" b="1" dirty="0">
                <a:solidFill>
                  <a:srgbClr val="33CC33"/>
                </a:solidFill>
                <a:latin typeface="Times New Roman" panose="02020603050405020304" pitchFamily="18" charset="0"/>
                <a:cs typeface="Times New Roman" panose="02020603050405020304" pitchFamily="18" charset="0"/>
              </a:rPr>
              <a:t> </a:t>
            </a:r>
            <a:r>
              <a:rPr lang="en-US" sz="3600" b="1" dirty="0" err="1">
                <a:solidFill>
                  <a:srgbClr val="33CC33"/>
                </a:solidFill>
                <a:latin typeface="Times New Roman" panose="02020603050405020304" pitchFamily="18" charset="0"/>
                <a:cs typeface="Times New Roman" panose="02020603050405020304" pitchFamily="18" charset="0"/>
              </a:rPr>
              <a:t>tập</a:t>
            </a:r>
            <a:endParaRPr lang="vi-VN" sz="3600" b="1" dirty="0">
              <a:solidFill>
                <a:srgbClr val="33CC33"/>
              </a:solidFill>
              <a:latin typeface="Times New Roman" panose="02020603050405020304" pitchFamily="18" charset="0"/>
              <a:cs typeface="Times New Roman" panose="02020603050405020304" pitchFamily="18" charset="0"/>
            </a:endParaRPr>
          </a:p>
        </p:txBody>
      </p:sp>
      <p:sp useBgFill="1">
        <p:nvSpPr>
          <p:cNvPr id="8" name="Rounded Rectangular Callout 7"/>
          <p:cNvSpPr/>
          <p:nvPr/>
        </p:nvSpPr>
        <p:spPr>
          <a:xfrm>
            <a:off x="228600" y="2045313"/>
            <a:ext cx="8915400" cy="3441087"/>
          </a:xfrm>
          <a:prstGeom prst="wedgeRoundRectCallout">
            <a:avLst>
              <a:gd name="adj1" fmla="val -38331"/>
              <a:gd name="adj2" fmla="val 67739"/>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Tx/>
              <a:buChar char="-"/>
            </a:pPr>
            <a:r>
              <a:rPr lang="en-US" sz="3600" dirty="0" err="1">
                <a:solidFill>
                  <a:srgbClr val="0000FF"/>
                </a:solidFill>
                <a:latin typeface="Times New Roman" panose="02020603050405020304" pitchFamily="18" charset="0"/>
                <a:cs typeface="Times New Roman" panose="02020603050405020304" pitchFamily="18" charset="0"/>
              </a:rPr>
              <a:t>Em</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hãy</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tạo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trang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mẫu</a:t>
            </a:r>
            <a:r>
              <a:rPr lang="en-US" sz="3600" dirty="0">
                <a:solidFill>
                  <a:srgbClr val="0000FF"/>
                </a:solidFill>
                <a:latin typeface="Times New Roman" panose="02020603050405020304" pitchFamily="18" charset="0"/>
                <a:cs typeface="Times New Roman" panose="02020603050405020304" pitchFamily="18" charset="0"/>
              </a:rPr>
              <a:t> (Side Master)</a:t>
            </a:r>
          </a:p>
          <a:p>
            <a:pPr marL="285750" indent="-285750" algn="just">
              <a:lnSpc>
                <a:spcPct val="150000"/>
              </a:lnSpc>
              <a:buFontTx/>
              <a:buChar char="-"/>
            </a:pPr>
            <a:r>
              <a:rPr lang="en-US" sz="3600" dirty="0" err="1">
                <a:solidFill>
                  <a:srgbClr val="0000FF"/>
                </a:solidFill>
                <a:latin typeface="Times New Roman" panose="02020603050405020304" pitchFamily="18" charset="0"/>
                <a:cs typeface="Times New Roman" panose="02020603050405020304" pitchFamily="18" charset="0"/>
              </a:rPr>
              <a:t>Điều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chỉnh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thông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số</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trang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mẫu</a:t>
            </a:r>
            <a:r>
              <a:rPr lang="en-US" sz="3600" dirty="0">
                <a:solidFill>
                  <a:srgbClr val="0000FF"/>
                </a:solidFill>
                <a:latin typeface="Times New Roman" panose="02020603050405020304" pitchFamily="18" charset="0"/>
                <a:cs typeface="Times New Roman" panose="02020603050405020304" pitchFamily="18" charset="0"/>
              </a:rPr>
              <a:t> : </a:t>
            </a:r>
          </a:p>
          <a:p>
            <a:pPr algn="just">
              <a:lnSpc>
                <a:spcPct val="150000"/>
              </a:lnSpc>
            </a:pPr>
            <a:r>
              <a:rPr lang="en-US" sz="3600" dirty="0">
                <a:solidFill>
                  <a:srgbClr val="0000FF"/>
                </a:solidFill>
                <a:latin typeface="Times New Roman" panose="02020603050405020304" pitchFamily="18" charset="0"/>
                <a:cs typeface="Times New Roman" panose="02020603050405020304" pitchFamily="18" charset="0"/>
              </a:rPr>
              <a:t>  + </a:t>
            </a:r>
            <a:r>
              <a:rPr lang="en-US" sz="3600" dirty="0" err="1">
                <a:solidFill>
                  <a:srgbClr val="0000FF"/>
                </a:solidFill>
                <a:latin typeface="Times New Roman" panose="02020603050405020304" pitchFamily="18" charset="0"/>
                <a:cs typeface="Times New Roman" panose="02020603050405020304" pitchFamily="18" charset="0"/>
              </a:rPr>
              <a:t>Tiêu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đề</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trang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chiếu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cỡ</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chữ</a:t>
            </a:r>
            <a:r>
              <a:rPr lang="en-US" sz="3600" dirty="0">
                <a:solidFill>
                  <a:srgbClr val="0000FF"/>
                </a:solidFill>
                <a:latin typeface="Times New Roman" panose="02020603050405020304" pitchFamily="18" charset="0"/>
                <a:cs typeface="Times New Roman" panose="02020603050405020304" pitchFamily="18" charset="0"/>
              </a:rPr>
              <a:t> 36, </a:t>
            </a:r>
            <a:r>
              <a:rPr lang="en-US" sz="3600" dirty="0" err="1">
                <a:solidFill>
                  <a:srgbClr val="0000FF"/>
                </a:solidFill>
                <a:latin typeface="Times New Roman" panose="02020603050405020304" pitchFamily="18" charset="0"/>
                <a:cs typeface="Times New Roman" panose="02020603050405020304" pitchFamily="18" charset="0"/>
              </a:rPr>
              <a:t>phông</a:t>
            </a:r>
            <a:r>
              <a:rPr lang="en-US" sz="3600" dirty="0">
                <a:solidFill>
                  <a:srgbClr val="0000FF"/>
                </a:solidFill>
                <a:latin typeface="Times New Roman" panose="02020603050405020304" pitchFamily="18" charset="0"/>
                <a:cs typeface="Times New Roman" panose="02020603050405020304" pitchFamily="18" charset="0"/>
              </a:rPr>
              <a:t> Time New Roman, </a:t>
            </a:r>
            <a:r>
              <a:rPr lang="en-US" sz="3600" dirty="0" err="1">
                <a:solidFill>
                  <a:srgbClr val="0000FF"/>
                </a:solidFill>
                <a:latin typeface="Times New Roman" panose="02020603050405020304" pitchFamily="18" charset="0"/>
                <a:cs typeface="Times New Roman" panose="02020603050405020304" pitchFamily="18" charset="0"/>
              </a:rPr>
              <a:t>màu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xanh</a:t>
            </a:r>
            <a:endParaRPr lang="en-US" sz="3600" dirty="0">
              <a:solidFill>
                <a:srgbClr val="0000FF"/>
              </a:solidFill>
              <a:latin typeface="Times New Roman" panose="02020603050405020304" pitchFamily="18" charset="0"/>
              <a:cs typeface="Times New Roman" panose="02020603050405020304" pitchFamily="18" charset="0"/>
            </a:endParaRPr>
          </a:p>
          <a:p>
            <a:pPr algn="just">
              <a:lnSpc>
                <a:spcPct val="150000"/>
              </a:lnSpc>
            </a:pPr>
            <a:r>
              <a:rPr lang="en-US" sz="3600" dirty="0">
                <a:solidFill>
                  <a:srgbClr val="0000FF"/>
                </a:solidFill>
                <a:latin typeface="Times New Roman" panose="02020603050405020304" pitchFamily="18" charset="0"/>
                <a:cs typeface="Times New Roman" panose="02020603050405020304" pitchFamily="18" charset="0"/>
              </a:rPr>
              <a:t>  + </a:t>
            </a:r>
            <a:r>
              <a:rPr lang="en-US" sz="3600" dirty="0" err="1">
                <a:solidFill>
                  <a:srgbClr val="0000FF"/>
                </a:solidFill>
                <a:latin typeface="Times New Roman" panose="02020603050405020304" pitchFamily="18" charset="0"/>
                <a:cs typeface="Times New Roman" panose="02020603050405020304" pitchFamily="18" charset="0"/>
              </a:rPr>
              <a:t>Nội</a:t>
            </a:r>
            <a:r>
              <a:rPr lang="en-US" sz="3600" dirty="0">
                <a:solidFill>
                  <a:srgbClr val="0000FF"/>
                </a:solidFill>
                <a:latin typeface="Times New Roman" panose="02020603050405020304" pitchFamily="18" charset="0"/>
                <a:cs typeface="Times New Roman" panose="02020603050405020304" pitchFamily="18" charset="0"/>
              </a:rPr>
              <a:t> dung </a:t>
            </a:r>
            <a:r>
              <a:rPr lang="en-US" sz="3600" dirty="0" err="1">
                <a:solidFill>
                  <a:srgbClr val="0000FF"/>
                </a:solidFill>
                <a:latin typeface="Times New Roman" panose="02020603050405020304" pitchFamily="18" charset="0"/>
                <a:cs typeface="Times New Roman" panose="02020603050405020304" pitchFamily="18" charset="0"/>
              </a:rPr>
              <a:t>trang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chiếu</a:t>
            </a:r>
            <a:r>
              <a:rPr lang="en-US" sz="3600" dirty="0">
                <a:solidFill>
                  <a:srgbClr val="0000FF"/>
                </a:solidFill>
                <a:latin typeface="Times New Roman" panose="02020603050405020304" pitchFamily="18" charset="0"/>
                <a:cs typeface="Times New Roman" panose="02020603050405020304" pitchFamily="18" charset="0"/>
              </a:rPr>
              <a:t> : </a:t>
            </a:r>
            <a:r>
              <a:rPr lang="en-US" sz="3600" dirty="0" err="1">
                <a:solidFill>
                  <a:srgbClr val="0000FF"/>
                </a:solidFill>
                <a:latin typeface="Times New Roman" panose="02020603050405020304" pitchFamily="18" charset="0"/>
                <a:cs typeface="Times New Roman" panose="02020603050405020304" pitchFamily="18" charset="0"/>
              </a:rPr>
              <a:t>phông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chữ</a:t>
            </a:r>
            <a:r>
              <a:rPr lang="en-US" sz="3600" dirty="0">
                <a:solidFill>
                  <a:srgbClr val="0000FF"/>
                </a:solidFill>
                <a:latin typeface="Times New Roman" panose="02020603050405020304" pitchFamily="18" charset="0"/>
                <a:cs typeface="Times New Roman" panose="02020603050405020304" pitchFamily="18" charset="0"/>
              </a:rPr>
              <a:t> Time New Roman, </a:t>
            </a:r>
            <a:r>
              <a:rPr lang="en-US" sz="3600" dirty="0" err="1">
                <a:solidFill>
                  <a:srgbClr val="0000FF"/>
                </a:solidFill>
                <a:latin typeface="Times New Roman" panose="02020603050405020304" pitchFamily="18" charset="0"/>
                <a:cs typeface="Times New Roman" panose="02020603050405020304" pitchFamily="18" charset="0"/>
              </a:rPr>
              <a:t>cỡ</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chữ</a:t>
            </a:r>
            <a:r>
              <a:rPr lang="en-US" sz="3600" dirty="0">
                <a:solidFill>
                  <a:srgbClr val="0000FF"/>
                </a:solidFill>
                <a:latin typeface="Times New Roman" panose="02020603050405020304" pitchFamily="18" charset="0"/>
                <a:cs typeface="Times New Roman" panose="02020603050405020304" pitchFamily="18" charset="0"/>
              </a:rPr>
              <a:t> 32, </a:t>
            </a:r>
            <a:r>
              <a:rPr lang="en-US" sz="3600" dirty="0" err="1">
                <a:solidFill>
                  <a:srgbClr val="0000FF"/>
                </a:solidFill>
                <a:latin typeface="Times New Roman" panose="02020603050405020304" pitchFamily="18" charset="0"/>
                <a:cs typeface="Times New Roman" panose="02020603050405020304" pitchFamily="18" charset="0"/>
              </a:rPr>
              <a:t>màu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đỏ</a:t>
            </a:r>
            <a:r>
              <a:rPr lang="en-US" sz="3600" dirty="0">
                <a:solidFill>
                  <a:srgbClr val="0000FF"/>
                </a:solidFill>
                <a:latin typeface="Times New Roman" panose="02020603050405020304" pitchFamily="18" charset="0"/>
                <a:cs typeface="Times New Roman" panose="02020603050405020304" pitchFamily="18" charset="0"/>
              </a:rPr>
              <a:t>.</a:t>
            </a:r>
          </a:p>
          <a:p>
            <a:pPr algn="just">
              <a:lnSpc>
                <a:spcPct val="150000"/>
              </a:lnSpc>
            </a:pPr>
            <a:r>
              <a:rPr lang="en-US" sz="3600" dirty="0">
                <a:solidFill>
                  <a:srgbClr val="0000FF"/>
                </a:solidFill>
                <a:latin typeface="Times New Roman" panose="02020603050405020304" pitchFamily="18" charset="0"/>
                <a:cs typeface="Times New Roman" panose="02020603050405020304" pitchFamily="18" charset="0"/>
              </a:rPr>
              <a:t> + </a:t>
            </a:r>
            <a:r>
              <a:rPr lang="en-US" sz="3600" dirty="0" err="1">
                <a:solidFill>
                  <a:srgbClr val="0000FF"/>
                </a:solidFill>
                <a:latin typeface="Times New Roman" panose="02020603050405020304" pitchFamily="18" charset="0"/>
                <a:cs typeface="Times New Roman" panose="02020603050405020304" pitchFamily="18" charset="0"/>
              </a:rPr>
              <a:t>Chọn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màu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nền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trang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mẫu</a:t>
            </a:r>
            <a:r>
              <a:rPr lang="en-US" sz="3600" dirty="0">
                <a:solidFill>
                  <a:srgbClr val="0000FF"/>
                </a:solidFill>
                <a:latin typeface="Times New Roman" panose="02020603050405020304" pitchFamily="18" charset="0"/>
                <a:cs typeface="Times New Roman" panose="02020603050405020304" pitchFamily="18" charset="0"/>
              </a:rPr>
              <a:t>.</a:t>
            </a:r>
          </a:p>
          <a:p>
            <a:pPr algn="just"/>
            <a:r>
              <a:rPr lang="en-US"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9373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9" descr="Kết quả hình ảnh cho suy nghĩ"/>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val="0"/>
              </a:ext>
            </a:extLst>
          </a:blip>
          <a:srcRect/>
          <a:stretch>
            <a:fillRect/>
          </a:stretch>
        </p:blipFill>
        <p:spPr bwMode="auto">
          <a:xfrm>
            <a:off x="6653645" y="4807634"/>
            <a:ext cx="2514600" cy="2050366"/>
          </a:xfrm>
          <a:prstGeom prst="rect">
            <a:avLst/>
          </a:prstGeom>
          <a:noFill/>
          <a:extLst>
            <a:ext uri="{909E8E84-426E-40DD-AFC4-6F175D3DCCD1}">
              <a14:hiddenFill xmlns:a14="http://schemas.microsoft.com/office/drawing/2010/main">
                <a:solidFill>
                  <a:srgbClr val="FFFFFF"/>
                </a:solidFill>
              </a14:hiddenFill>
            </a:ext>
          </a:extLst>
        </p:spPr>
      </p:pic>
      <p:sp useBgFill="1">
        <p:nvSpPr>
          <p:cNvPr id="8" name="TextBox 7"/>
          <p:cNvSpPr txBox="1"/>
          <p:nvPr/>
        </p:nvSpPr>
        <p:spPr>
          <a:xfrm>
            <a:off x="30596" y="368424"/>
            <a:ext cx="9143999" cy="646331"/>
          </a:xfrm>
          <a:prstGeom prst="rect">
            <a:avLst/>
          </a:prstGeom>
        </p:spPr>
        <p:txBody>
          <a:bodyPr wrap="square" rtlCol="0">
            <a:sp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GHI NHỚ </a:t>
            </a:r>
          </a:p>
        </p:txBody>
      </p:sp>
      <p:sp>
        <p:nvSpPr>
          <p:cNvPr id="2" name="Rectangle 1"/>
          <p:cNvSpPr/>
          <p:nvPr/>
        </p:nvSpPr>
        <p:spPr>
          <a:xfrm>
            <a:off x="348405" y="1391314"/>
            <a:ext cx="8759825" cy="3416320"/>
          </a:xfrm>
          <a:prstGeom prst="rect">
            <a:avLst/>
          </a:prstGeom>
        </p:spPr>
        <p:txBody>
          <a:bodyPr wrap="square">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Đặt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thức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chữ</a:t>
            </a:r>
            <a:r>
              <a:rPr lang="en-US" sz="3200" b="1" dirty="0">
                <a:solidFill>
                  <a:srgbClr val="0000FF"/>
                </a:solidFill>
                <a:latin typeface="Times New Roman" panose="02020603050405020304" pitchFamily="18" charset="0"/>
                <a:cs typeface="Times New Roman" panose="02020603050405020304" pitchFamily="18" charset="0"/>
              </a:rPr>
              <a:t> … </a:t>
            </a:r>
            <a:r>
              <a:rPr lang="en-US" sz="3200" b="1" dirty="0" err="1">
                <a:solidFill>
                  <a:srgbClr val="0000FF"/>
                </a:solidFill>
                <a:latin typeface="Times New Roman" panose="02020603050405020304" pitchFamily="18" charset="0"/>
                <a:cs typeface="Times New Roman" panose="02020603050405020304" pitchFamily="18" charset="0"/>
              </a:rPr>
              <a:t>cho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trang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chiếu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sẽ</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giúp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chiếu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thống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nhất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cách</a:t>
            </a:r>
            <a:r>
              <a:rPr lang="en-US" sz="3200" b="1" dirty="0">
                <a:solidFill>
                  <a:srgbClr val="0000FF"/>
                </a:solidFill>
                <a:latin typeface="Times New Roman" panose="02020603050405020304" pitchFamily="18" charset="0"/>
                <a:cs typeface="Times New Roman" panose="02020603050405020304" pitchFamily="18" charset="0"/>
              </a:rPr>
              <a:t>.</a:t>
            </a:r>
          </a:p>
          <a:p>
            <a:pPr algn="just"/>
            <a:endParaRPr lang="en-US" sz="3200" b="1" dirty="0">
              <a:solidFill>
                <a:srgbClr val="0000FF"/>
              </a:solidFill>
              <a:latin typeface="Times New Roman" panose="02020603050405020304" pitchFamily="18" charset="0"/>
              <a:cs typeface="Times New Roman" panose="02020603050405020304" pitchFamily="18" charset="0"/>
            </a:endParaRPr>
          </a:p>
          <a:p>
            <a:pPr algn="just"/>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trang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chiếu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đặc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biệt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riêng</a:t>
            </a:r>
            <a:r>
              <a:rPr lang="en-US" sz="3200" b="1" dirty="0">
                <a:solidFill>
                  <a:srgbClr val="0000FF"/>
                </a:solidFill>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260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533400"/>
            <a:ext cx="3200400" cy="550337"/>
          </a:xfrm>
        </p:spPr>
        <p:txBody>
          <a:bodyPr>
            <a:normAutofit fontScale="90000"/>
          </a:bodyPr>
          <a:lstStyle/>
          <a:p>
            <a:pPr algn="ctr"/>
            <a:r>
              <a:rPr lang="en-US" sz="4000" dirty="0" err="1">
                <a:solidFill>
                  <a:srgbClr val="C00000"/>
                </a:solidFill>
                <a:latin typeface="Times New Roman" panose="02020603050405020304" pitchFamily="18" charset="0"/>
                <a:cs typeface="Times New Roman" panose="02020603050405020304" pitchFamily="18" charset="0"/>
              </a:rPr>
              <a:t>Dặn</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Dò</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3" name="Text Box 19">
            <a:extLst>
              <a:ext uri="{FF2B5EF4-FFF2-40B4-BE49-F238E27FC236}">
                <a16:creationId xmlns:a16="http://schemas.microsoft.com/office/drawing/2014/main" id="{057A1DA9-D200-48D3-9DCE-64609A513826}"/>
              </a:ext>
            </a:extLst>
          </p:cNvPr>
          <p:cNvSpPr txBox="1">
            <a:spLocks noChangeArrowheads="1"/>
          </p:cNvSpPr>
          <p:nvPr/>
        </p:nvSpPr>
        <p:spPr bwMode="auto">
          <a:xfrm>
            <a:off x="24161" y="1295400"/>
            <a:ext cx="92964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nSpc>
                <a:spcPct val="150000"/>
              </a:lnSpc>
            </a:pP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Học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thuộc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phần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ghi</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nhớ</a:t>
            </a:r>
            <a:r>
              <a:rPr lang="en-US" sz="4000" b="1" dirty="0">
                <a:solidFill>
                  <a:srgbClr val="002060"/>
                </a:solidFill>
                <a:latin typeface="Times New Roman" pitchFamily="18" charset="0"/>
                <a:cs typeface="Times New Roman" pitchFamily="18" charset="0"/>
              </a:rPr>
              <a:t> </a:t>
            </a:r>
            <a:r>
              <a:rPr lang="vi-VN" sz="4000" b="1" dirty="0">
                <a:solidFill>
                  <a:srgbClr val="002060"/>
                </a:solidFill>
                <a:latin typeface="Times New Roman" pitchFamily="18" charset="0"/>
                <a:cs typeface="Times New Roman" pitchFamily="18" charset="0"/>
              </a:rPr>
              <a:t>?</a:t>
            </a:r>
          </a:p>
          <a:p>
            <a:pPr eaLnBrk="1" hangingPunct="1">
              <a:spcBef>
                <a:spcPct val="50000"/>
              </a:spcBef>
              <a:defRPr/>
            </a:pPr>
            <a:endParaRPr lang="en-US" sz="2800" b="1" dirty="0">
              <a:solidFill>
                <a:srgbClr val="002060"/>
              </a:solidFill>
              <a:latin typeface="Times New Roman" pitchFamily="18" charset="0"/>
              <a:cs typeface="Times New Roman" pitchFamily="18" charset="0"/>
            </a:endParaRPr>
          </a:p>
        </p:txBody>
      </p:sp>
      <p:sp>
        <p:nvSpPr>
          <p:cNvPr id="4" name="Text Box 19">
            <a:extLst>
              <a:ext uri="{FF2B5EF4-FFF2-40B4-BE49-F238E27FC236}">
                <a16:creationId xmlns:a16="http://schemas.microsoft.com/office/drawing/2014/main" id="{836906E2-942A-4565-8222-06A47EE7596D}"/>
              </a:ext>
            </a:extLst>
          </p:cNvPr>
          <p:cNvSpPr txBox="1">
            <a:spLocks noChangeArrowheads="1"/>
          </p:cNvSpPr>
          <p:nvPr/>
        </p:nvSpPr>
        <p:spPr bwMode="auto">
          <a:xfrm>
            <a:off x="24161" y="2598003"/>
            <a:ext cx="909567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nSpc>
                <a:spcPct val="150000"/>
              </a:lnSpc>
            </a:pP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Làm</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bài</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tập</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trong</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sách</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bài</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tập</a:t>
            </a:r>
            <a:r>
              <a:rPr lang="en-US" sz="4000" b="1" dirty="0">
                <a:solidFill>
                  <a:srgbClr val="002060"/>
                </a:solidFill>
                <a:latin typeface="Times New Roman" pitchFamily="18" charset="0"/>
                <a:cs typeface="Times New Roman" pitchFamily="18" charset="0"/>
              </a:rPr>
              <a:t> tin </a:t>
            </a:r>
            <a:r>
              <a:rPr lang="en-US" sz="4000" b="1" dirty="0" err="1">
                <a:solidFill>
                  <a:srgbClr val="002060"/>
                </a:solidFill>
                <a:latin typeface="Times New Roman" pitchFamily="18" charset="0"/>
                <a:cs typeface="Times New Roman" pitchFamily="18" charset="0"/>
              </a:rPr>
              <a:t>lớp</a:t>
            </a:r>
            <a:r>
              <a:rPr lang="en-US" sz="4000" b="1" dirty="0">
                <a:solidFill>
                  <a:srgbClr val="002060"/>
                </a:solidFill>
                <a:latin typeface="Times New Roman" pitchFamily="18" charset="0"/>
                <a:cs typeface="Times New Roman" pitchFamily="18" charset="0"/>
              </a:rPr>
              <a:t> 5. </a:t>
            </a:r>
            <a:r>
              <a:rPr lang="en-US" sz="4000" b="1" dirty="0" err="1">
                <a:solidFill>
                  <a:srgbClr val="002060"/>
                </a:solidFill>
                <a:latin typeface="Times New Roman" pitchFamily="18" charset="0"/>
                <a:cs typeface="Times New Roman" pitchFamily="18" charset="0"/>
              </a:rPr>
              <a:t>Bài</a:t>
            </a:r>
            <a:r>
              <a:rPr lang="en-US" sz="4000" b="1" dirty="0">
                <a:solidFill>
                  <a:srgbClr val="002060"/>
                </a:solidFill>
                <a:latin typeface="Times New Roman" pitchFamily="18" charset="0"/>
                <a:cs typeface="Times New Roman" pitchFamily="18" charset="0"/>
              </a:rPr>
              <a:t> 1,2,3 (</a:t>
            </a:r>
            <a:r>
              <a:rPr lang="en-US" sz="4000" b="1" dirty="0" err="1">
                <a:solidFill>
                  <a:srgbClr val="002060"/>
                </a:solidFill>
                <a:latin typeface="Times New Roman" pitchFamily="18" charset="0"/>
                <a:cs typeface="Times New Roman" pitchFamily="18" charset="0"/>
              </a:rPr>
              <a:t>trang</a:t>
            </a:r>
            <a:r>
              <a:rPr lang="en-US" sz="4000" b="1" dirty="0">
                <a:solidFill>
                  <a:srgbClr val="002060"/>
                </a:solidFill>
                <a:latin typeface="Times New Roman" pitchFamily="18" charset="0"/>
                <a:cs typeface="Times New Roman" pitchFamily="18" charset="0"/>
              </a:rPr>
              <a:t> 49,50,51)</a:t>
            </a:r>
            <a:r>
              <a:rPr lang="vi-VN" sz="4000" b="1" dirty="0">
                <a:solidFill>
                  <a:srgbClr val="002060"/>
                </a:solidFill>
                <a:latin typeface="Times New Roman" pitchFamily="18" charset="0"/>
                <a:cs typeface="Times New Roman" pitchFamily="18" charset="0"/>
              </a:rPr>
              <a:t>?</a:t>
            </a:r>
          </a:p>
          <a:p>
            <a:pPr eaLnBrk="1" hangingPunct="1">
              <a:spcBef>
                <a:spcPct val="50000"/>
              </a:spcBef>
              <a:defRPr/>
            </a:pP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1047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177" y="2667000"/>
            <a:ext cx="8241645" cy="1323439"/>
          </a:xfrm>
          <a:prstGeom prst="rect">
            <a:avLst/>
          </a:prstGeom>
          <a:noFill/>
        </p:spPr>
        <p:txBody>
          <a:bodyPr wrap="square" rtlCol="0">
            <a:spAutoFit/>
          </a:bodyPr>
          <a:lstStyle/>
          <a:p>
            <a:pPr algn="ctr"/>
            <a:r>
              <a:rPr lang="vi-VN" sz="4400" b="1" dirty="0">
                <a:solidFill>
                  <a:srgbClr val="FF0000"/>
                </a:solidFill>
              </a:rPr>
              <a:t>“</a:t>
            </a:r>
            <a:r>
              <a:rPr lang="en-US" sz="8000" b="1" dirty="0" err="1">
                <a:solidFill>
                  <a:srgbClr val="FF0000"/>
                </a:solidFill>
                <a:latin typeface=".VnArabia" panose="020B7200000000000000" pitchFamily="34" charset="0"/>
              </a:rPr>
              <a:t>Củng</a:t>
            </a:r>
            <a:r>
              <a:rPr lang="en-US" sz="8000" b="1" dirty="0">
                <a:solidFill>
                  <a:srgbClr val="FF0000"/>
                </a:solidFill>
                <a:latin typeface=".VnArabia" panose="020B7200000000000000" pitchFamily="34" charset="0"/>
              </a:rPr>
              <a:t> </a:t>
            </a:r>
            <a:r>
              <a:rPr lang="en-US" sz="8000" b="1" dirty="0" err="1">
                <a:solidFill>
                  <a:srgbClr val="FF0000"/>
                </a:solidFill>
                <a:latin typeface=".VnArabia" panose="020B7200000000000000" pitchFamily="34" charset="0"/>
              </a:rPr>
              <a:t>cố</a:t>
            </a:r>
            <a:r>
              <a:rPr lang="en-US" sz="8000" b="1" dirty="0">
                <a:solidFill>
                  <a:srgbClr val="FF0000"/>
                </a:solidFill>
                <a:latin typeface=".VnArabia" panose="020B7200000000000000" pitchFamily="34" charset="0"/>
              </a:rPr>
              <a:t> </a:t>
            </a:r>
            <a:r>
              <a:rPr lang="en-US" sz="8000" b="1" dirty="0" err="1">
                <a:solidFill>
                  <a:srgbClr val="FF0000"/>
                </a:solidFill>
                <a:latin typeface=".VnArabia" panose="020B7200000000000000" pitchFamily="34" charset="0"/>
              </a:rPr>
              <a:t>bài</a:t>
            </a:r>
            <a:r>
              <a:rPr lang="en-US" sz="8000" b="1" dirty="0">
                <a:solidFill>
                  <a:srgbClr val="FF0000"/>
                </a:solidFill>
                <a:latin typeface=".VnArabia" panose="020B7200000000000000" pitchFamily="34" charset="0"/>
              </a:rPr>
              <a:t> </a:t>
            </a:r>
            <a:r>
              <a:rPr lang="en-US" sz="8000" b="1" dirty="0" err="1">
                <a:solidFill>
                  <a:srgbClr val="FF0000"/>
                </a:solidFill>
                <a:latin typeface=".VnArabia" panose="020B7200000000000000" pitchFamily="34" charset="0"/>
              </a:rPr>
              <a:t>học</a:t>
            </a:r>
            <a:r>
              <a:rPr lang="vi-VN" sz="4400" b="1" dirty="0">
                <a:solidFill>
                  <a:srgbClr val="FF0000"/>
                </a:solidFill>
              </a:rPr>
              <a:t>”</a:t>
            </a:r>
          </a:p>
        </p:txBody>
      </p:sp>
    </p:spTree>
    <p:extLst>
      <p:ext uri="{BB962C8B-B14F-4D97-AF65-F5344CB8AC3E}">
        <p14:creationId xmlns:p14="http://schemas.microsoft.com/office/powerpoint/2010/main" val="1502469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p:cNvSpPr txBox="1"/>
          <p:nvPr/>
        </p:nvSpPr>
        <p:spPr>
          <a:xfrm>
            <a:off x="94785" y="203387"/>
            <a:ext cx="9067800" cy="2482667"/>
          </a:xfrm>
          <a:prstGeom prst="rect">
            <a:avLst/>
          </a:prstGeom>
          <a:noFill/>
        </p:spPr>
        <p:txBody>
          <a:bodyPr wrap="square" rtlCol="0">
            <a:spAutoFit/>
          </a:bodyPr>
          <a:lstStyle/>
          <a:p>
            <a:pPr algn="just">
              <a:lnSpc>
                <a:spcPct val="150000"/>
              </a:lnSpc>
            </a:pP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1: </a:t>
            </a:r>
            <a:r>
              <a:rPr lang="vi-VN" sz="3600" b="1" dirty="0">
                <a:solidFill>
                  <a:srgbClr val="0000FF"/>
                </a:solidFill>
                <a:latin typeface="Times New Roman" panose="02020603050405020304" pitchFamily="18" charset="0"/>
                <a:cs typeface="Times New Roman" panose="02020603050405020304" pitchFamily="18" charset="0"/>
              </a:rPr>
              <a:t>Để tạo trang mẫu </a:t>
            </a:r>
            <a:r>
              <a:rPr lang="en-US" sz="3600" b="1" dirty="0">
                <a:solidFill>
                  <a:srgbClr val="0000FF"/>
                </a:solidFill>
                <a:latin typeface="Times New Roman" panose="02020603050405020304" pitchFamily="18" charset="0"/>
                <a:cs typeface="Times New Roman" panose="02020603050405020304" pitchFamily="18" charset="0"/>
              </a:rPr>
              <a:t>(Side Master), </a:t>
            </a:r>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thực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tác</a:t>
            </a:r>
            <a:r>
              <a:rPr lang="en-US" sz="3600" b="1" dirty="0">
                <a:solidFill>
                  <a:srgbClr val="0000FF"/>
                </a:solidFill>
                <a:latin typeface="Times New Roman" panose="02020603050405020304" pitchFamily="18" charset="0"/>
                <a:cs typeface="Times New Roman" panose="02020603050405020304" pitchFamily="18" charset="0"/>
              </a:rPr>
              <a:t>? </a:t>
            </a:r>
          </a:p>
          <a:p>
            <a:pPr marL="742950" indent="-742950" algn="just">
              <a:lnSpc>
                <a:spcPct val="150000"/>
              </a:lnSpc>
              <a:buAutoNum type="arabicPeriod"/>
            </a:pPr>
            <a:endParaRPr lang="vi-VN" sz="3600" b="1" dirty="0">
              <a:solidFill>
                <a:srgbClr val="0000FF"/>
              </a:solidFill>
            </a:endParaRPr>
          </a:p>
        </p:txBody>
      </p:sp>
      <p:sp>
        <p:nvSpPr>
          <p:cNvPr id="3" name="da1"/>
          <p:cNvSpPr txBox="1"/>
          <p:nvPr/>
        </p:nvSpPr>
        <p:spPr>
          <a:xfrm>
            <a:off x="838200" y="2424916"/>
            <a:ext cx="7391400" cy="646331"/>
          </a:xfrm>
          <a:prstGeom prst="rect">
            <a:avLst/>
          </a:prstGeom>
          <a:noFill/>
        </p:spPr>
        <p:txBody>
          <a:bodyPr wrap="square" rtlCol="0">
            <a:spAutoFit/>
          </a:bodyPr>
          <a:lstStyle/>
          <a:p>
            <a:r>
              <a:rPr lang="vi-VN" sz="3600" dirty="0">
                <a:solidFill>
                  <a:srgbClr val="002060"/>
                </a:solidFill>
              </a:rPr>
              <a:t>A. Vào thẻ Insert – Master</a:t>
            </a:r>
          </a:p>
        </p:txBody>
      </p:sp>
      <p:sp>
        <p:nvSpPr>
          <p:cNvPr id="4" name="da4"/>
          <p:cNvSpPr txBox="1"/>
          <p:nvPr/>
        </p:nvSpPr>
        <p:spPr>
          <a:xfrm>
            <a:off x="841420" y="4939516"/>
            <a:ext cx="7391400" cy="646331"/>
          </a:xfrm>
          <a:prstGeom prst="rect">
            <a:avLst/>
          </a:prstGeom>
          <a:noFill/>
        </p:spPr>
        <p:txBody>
          <a:bodyPr wrap="square" rtlCol="0">
            <a:spAutoFit/>
          </a:bodyPr>
          <a:lstStyle/>
          <a:p>
            <a:r>
              <a:rPr lang="vi-VN" sz="3600" dirty="0">
                <a:solidFill>
                  <a:srgbClr val="002060"/>
                </a:solidFill>
              </a:rPr>
              <a:t>D. Vào thẻ Format – Slide Master</a:t>
            </a:r>
          </a:p>
        </p:txBody>
      </p:sp>
      <p:sp>
        <p:nvSpPr>
          <p:cNvPr id="5" name="da3"/>
          <p:cNvSpPr txBox="1"/>
          <p:nvPr/>
        </p:nvSpPr>
        <p:spPr>
          <a:xfrm>
            <a:off x="838200" y="4095397"/>
            <a:ext cx="7391400" cy="646331"/>
          </a:xfrm>
          <a:prstGeom prst="rect">
            <a:avLst/>
          </a:prstGeom>
          <a:noFill/>
        </p:spPr>
        <p:txBody>
          <a:bodyPr wrap="square" rtlCol="0">
            <a:spAutoFit/>
          </a:bodyPr>
          <a:lstStyle/>
          <a:p>
            <a:r>
              <a:rPr lang="vi-VN" sz="3600" dirty="0">
                <a:solidFill>
                  <a:srgbClr val="002060"/>
                </a:solidFill>
              </a:rPr>
              <a:t>C. Vào thẻ Insert – Slide Master</a:t>
            </a:r>
          </a:p>
        </p:txBody>
      </p:sp>
      <p:sp>
        <p:nvSpPr>
          <p:cNvPr id="6" name="da2"/>
          <p:cNvSpPr txBox="1"/>
          <p:nvPr/>
        </p:nvSpPr>
        <p:spPr>
          <a:xfrm>
            <a:off x="838200" y="3269035"/>
            <a:ext cx="7391400" cy="646331"/>
          </a:xfrm>
          <a:prstGeom prst="rect">
            <a:avLst/>
          </a:prstGeom>
          <a:noFill/>
        </p:spPr>
        <p:txBody>
          <a:bodyPr wrap="square" rtlCol="0">
            <a:spAutoFit/>
          </a:bodyPr>
          <a:lstStyle/>
          <a:p>
            <a:r>
              <a:rPr lang="vi-VN" sz="3600" dirty="0">
                <a:solidFill>
                  <a:srgbClr val="002060"/>
                </a:solidFill>
              </a:rPr>
              <a:t>B. Vào thẻ View – Slide Master</a:t>
            </a:r>
          </a:p>
        </p:txBody>
      </p:sp>
      <p:sp>
        <p:nvSpPr>
          <p:cNvPr id="7" name="Action Button: Home 6">
            <a:hlinkClick r:id="rId2" action="ppaction://hlinksldjump" highlightClick="1"/>
          </p:cNvPr>
          <p:cNvSpPr/>
          <p:nvPr/>
        </p:nvSpPr>
        <p:spPr>
          <a:xfrm>
            <a:off x="8686800" y="6400800"/>
            <a:ext cx="457200" cy="4572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2">
            <a:extLst>
              <a:ext uri="{FF2B5EF4-FFF2-40B4-BE49-F238E27FC236}">
                <a16:creationId xmlns:a16="http://schemas.microsoft.com/office/drawing/2014/main" id="{E353BFD9-7566-49CE-A13E-645B712A6C3C}"/>
              </a:ext>
            </a:extLst>
          </p:cNvPr>
          <p:cNvSpPr>
            <a:spLocks noChangeArrowheads="1"/>
          </p:cNvSpPr>
          <p:nvPr/>
        </p:nvSpPr>
        <p:spPr bwMode="auto">
          <a:xfrm>
            <a:off x="838200" y="3328460"/>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Tree>
    <p:extLst>
      <p:ext uri="{BB962C8B-B14F-4D97-AF65-F5344CB8AC3E}">
        <p14:creationId xmlns:p14="http://schemas.microsoft.com/office/powerpoint/2010/main" val="245017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5460"/>
            <a:ext cx="8665194" cy="1305165"/>
          </a:xfrm>
          <a:prstGeom prst="rect">
            <a:avLst/>
          </a:prstGeom>
          <a:noFill/>
        </p:spPr>
        <p:txBody>
          <a:bodyPr wrap="square" rtlCol="0">
            <a:spAutoFit/>
          </a:bodyPr>
          <a:lstStyle/>
          <a:p>
            <a:pPr algn="just">
              <a:lnSpc>
                <a:spcPct val="150000"/>
              </a:lnSpc>
            </a:pPr>
            <a:r>
              <a:rPr lang="en-US" sz="2800" b="1" dirty="0" err="1">
                <a:solidFill>
                  <a:srgbClr val="0000FF"/>
                </a:solidFill>
              </a:rPr>
              <a:t>Câu</a:t>
            </a:r>
            <a:r>
              <a:rPr lang="en-US" sz="2800" b="1" dirty="0">
                <a:solidFill>
                  <a:srgbClr val="0000FF"/>
                </a:solidFill>
              </a:rPr>
              <a:t> </a:t>
            </a:r>
            <a:r>
              <a:rPr lang="vi-VN" sz="2800" b="1" dirty="0">
                <a:solidFill>
                  <a:srgbClr val="0000FF"/>
                </a:solidFill>
              </a:rPr>
              <a:t>2</a:t>
            </a:r>
            <a:r>
              <a:rPr lang="en-US" sz="2800" b="1" dirty="0">
                <a:solidFill>
                  <a:srgbClr val="0000FF"/>
                </a:solidFill>
              </a:rPr>
              <a:t>:</a:t>
            </a:r>
            <a:r>
              <a:rPr lang="vi-VN" sz="2800" b="1" dirty="0">
                <a:solidFill>
                  <a:srgbClr val="0000FF"/>
                </a:solidFill>
              </a:rPr>
              <a:t> Sau khi đã chọn Slide Master, nội dung nào có thể điều chỉnh được?</a:t>
            </a:r>
          </a:p>
        </p:txBody>
      </p:sp>
      <p:sp>
        <p:nvSpPr>
          <p:cNvPr id="5" name="TextBox 4"/>
          <p:cNvSpPr txBox="1"/>
          <p:nvPr/>
        </p:nvSpPr>
        <p:spPr>
          <a:xfrm>
            <a:off x="457200" y="1615405"/>
            <a:ext cx="7237260" cy="523220"/>
          </a:xfrm>
          <a:prstGeom prst="rect">
            <a:avLst/>
          </a:prstGeom>
          <a:noFill/>
        </p:spPr>
        <p:txBody>
          <a:bodyPr wrap="square" rtlCol="0">
            <a:spAutoFit/>
          </a:bodyPr>
          <a:lstStyle/>
          <a:p>
            <a:r>
              <a:rPr lang="vi-VN" sz="2800" dirty="0">
                <a:solidFill>
                  <a:srgbClr val="002060"/>
                </a:solidFill>
              </a:rPr>
              <a:t>A. Tiêu đề trang trình chiếu</a:t>
            </a:r>
          </a:p>
        </p:txBody>
      </p:sp>
      <p:sp>
        <p:nvSpPr>
          <p:cNvPr id="9" name="TextBox 8"/>
          <p:cNvSpPr txBox="1"/>
          <p:nvPr/>
        </p:nvSpPr>
        <p:spPr>
          <a:xfrm>
            <a:off x="435564" y="2463838"/>
            <a:ext cx="7237260" cy="523220"/>
          </a:xfrm>
          <a:prstGeom prst="rect">
            <a:avLst/>
          </a:prstGeom>
          <a:noFill/>
        </p:spPr>
        <p:txBody>
          <a:bodyPr wrap="square" rtlCol="0">
            <a:spAutoFit/>
          </a:bodyPr>
          <a:lstStyle/>
          <a:p>
            <a:r>
              <a:rPr lang="vi-VN" sz="2800" dirty="0">
                <a:solidFill>
                  <a:srgbClr val="002060"/>
                </a:solidFill>
              </a:rPr>
              <a:t>B. Nội dung trang trình chiếu</a:t>
            </a:r>
          </a:p>
        </p:txBody>
      </p:sp>
      <p:sp>
        <p:nvSpPr>
          <p:cNvPr id="10" name="TextBox 9"/>
          <p:cNvSpPr txBox="1"/>
          <p:nvPr/>
        </p:nvSpPr>
        <p:spPr>
          <a:xfrm>
            <a:off x="435564" y="3336514"/>
            <a:ext cx="8512794" cy="1305165"/>
          </a:xfrm>
          <a:prstGeom prst="rect">
            <a:avLst/>
          </a:prstGeom>
          <a:noFill/>
        </p:spPr>
        <p:txBody>
          <a:bodyPr wrap="square" rtlCol="0">
            <a:spAutoFit/>
          </a:bodyPr>
          <a:lstStyle/>
          <a:p>
            <a:pPr>
              <a:lnSpc>
                <a:spcPct val="150000"/>
              </a:lnSpc>
            </a:pPr>
            <a:r>
              <a:rPr lang="vi-VN" sz="2800" dirty="0">
                <a:solidFill>
                  <a:srgbClr val="002060"/>
                </a:solidFill>
              </a:rPr>
              <a:t>C. Các thông tin ở cuối trang: số trang, ngày, tháng…</a:t>
            </a:r>
          </a:p>
        </p:txBody>
      </p:sp>
      <p:sp>
        <p:nvSpPr>
          <p:cNvPr id="13" name="TextBox 12"/>
          <p:cNvSpPr txBox="1"/>
          <p:nvPr/>
        </p:nvSpPr>
        <p:spPr>
          <a:xfrm>
            <a:off x="457200" y="4558646"/>
            <a:ext cx="8512794" cy="2219838"/>
          </a:xfrm>
          <a:prstGeom prst="rect">
            <a:avLst/>
          </a:prstGeom>
          <a:noFill/>
        </p:spPr>
        <p:txBody>
          <a:bodyPr wrap="square" rtlCol="0">
            <a:spAutoFit/>
          </a:bodyPr>
          <a:lstStyle/>
          <a:p>
            <a:pPr algn="just">
              <a:lnSpc>
                <a:spcPct val="150000"/>
              </a:lnSpc>
            </a:pPr>
            <a:r>
              <a:rPr lang="vi-VN" sz="3200" dirty="0">
                <a:solidFill>
                  <a:srgbClr val="002060"/>
                </a:solidFill>
                <a:latin typeface="Times New Roman" panose="02020603050405020304" pitchFamily="18" charset="0"/>
                <a:cs typeface="Times New Roman" panose="02020603050405020304" pitchFamily="18" charset="0"/>
              </a:rPr>
              <a:t>D. Tiêu đề trang trình chiếu, nội dung trang trình chiếu, các thông tin ở cuối trang: số trang, ngày, tháng…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5943600"/>
            <a:ext cx="1418974" cy="1064231"/>
          </a:xfrm>
          <a:prstGeom prst="rect">
            <a:avLst/>
          </a:prstGeom>
        </p:spPr>
      </p:pic>
      <p:sp>
        <p:nvSpPr>
          <p:cNvPr id="16" name="Oval 12">
            <a:extLst>
              <a:ext uri="{FF2B5EF4-FFF2-40B4-BE49-F238E27FC236}">
                <a16:creationId xmlns:a16="http://schemas.microsoft.com/office/drawing/2014/main" id="{CC934C02-F697-4AE1-93CA-F9E14140609A}"/>
              </a:ext>
            </a:extLst>
          </p:cNvPr>
          <p:cNvSpPr>
            <a:spLocks noChangeArrowheads="1"/>
          </p:cNvSpPr>
          <p:nvPr/>
        </p:nvSpPr>
        <p:spPr bwMode="auto">
          <a:xfrm>
            <a:off x="435564" y="4774024"/>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Tree>
    <p:extLst>
      <p:ext uri="{BB962C8B-B14F-4D97-AF65-F5344CB8AC3E}">
        <p14:creationId xmlns:p14="http://schemas.microsoft.com/office/powerpoint/2010/main" val="27149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3"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DCB97-3574-419F-B4CB-2AF194C1FFCD}"/>
              </a:ext>
            </a:extLst>
          </p:cNvPr>
          <p:cNvPicPr>
            <a:picLocks noChangeAspect="1"/>
          </p:cNvPicPr>
          <p:nvPr/>
        </p:nvPicPr>
        <p:blipFill>
          <a:blip r:embed="rId2"/>
          <a:stretch>
            <a:fillRect/>
          </a:stretch>
        </p:blipFill>
        <p:spPr>
          <a:xfrm>
            <a:off x="190500" y="914400"/>
            <a:ext cx="8763000" cy="457200"/>
          </a:xfrm>
          <a:prstGeom prst="rect">
            <a:avLst/>
          </a:prstGeom>
        </p:spPr>
      </p:pic>
      <p:pic>
        <p:nvPicPr>
          <p:cNvPr id="5" name="Picture 4">
            <a:extLst>
              <a:ext uri="{FF2B5EF4-FFF2-40B4-BE49-F238E27FC236}">
                <a16:creationId xmlns:a16="http://schemas.microsoft.com/office/drawing/2014/main" id="{846D541F-F375-47EA-8F1B-FF6A08F9976F}"/>
              </a:ext>
            </a:extLst>
          </p:cNvPr>
          <p:cNvPicPr>
            <a:picLocks noChangeAspect="1"/>
          </p:cNvPicPr>
          <p:nvPr/>
        </p:nvPicPr>
        <p:blipFill>
          <a:blip r:embed="rId3"/>
          <a:stretch>
            <a:fillRect/>
          </a:stretch>
        </p:blipFill>
        <p:spPr>
          <a:xfrm>
            <a:off x="838200" y="1447800"/>
            <a:ext cx="7620000" cy="592873"/>
          </a:xfrm>
          <a:prstGeom prst="rect">
            <a:avLst/>
          </a:prstGeom>
        </p:spPr>
      </p:pic>
      <p:pic>
        <p:nvPicPr>
          <p:cNvPr id="7" name="Picture 6">
            <a:extLst>
              <a:ext uri="{FF2B5EF4-FFF2-40B4-BE49-F238E27FC236}">
                <a16:creationId xmlns:a16="http://schemas.microsoft.com/office/drawing/2014/main" id="{DC31FF4E-4CE0-4767-83F0-6AC6EAE394DF}"/>
              </a:ext>
            </a:extLst>
          </p:cNvPr>
          <p:cNvPicPr>
            <a:picLocks noChangeAspect="1"/>
          </p:cNvPicPr>
          <p:nvPr/>
        </p:nvPicPr>
        <p:blipFill>
          <a:blip r:embed="rId4"/>
          <a:stretch>
            <a:fillRect/>
          </a:stretch>
        </p:blipFill>
        <p:spPr>
          <a:xfrm>
            <a:off x="190500" y="2133600"/>
            <a:ext cx="8763000" cy="457200"/>
          </a:xfrm>
          <a:prstGeom prst="rect">
            <a:avLst/>
          </a:prstGeom>
        </p:spPr>
      </p:pic>
      <p:pic>
        <p:nvPicPr>
          <p:cNvPr id="11" name="Picture 10">
            <a:extLst>
              <a:ext uri="{FF2B5EF4-FFF2-40B4-BE49-F238E27FC236}">
                <a16:creationId xmlns:a16="http://schemas.microsoft.com/office/drawing/2014/main" id="{BD7A660C-6A4C-4FBD-B3E4-353D41667491}"/>
              </a:ext>
            </a:extLst>
          </p:cNvPr>
          <p:cNvPicPr>
            <a:picLocks noChangeAspect="1"/>
          </p:cNvPicPr>
          <p:nvPr/>
        </p:nvPicPr>
        <p:blipFill>
          <a:blip r:embed="rId5"/>
          <a:stretch>
            <a:fillRect/>
          </a:stretch>
        </p:blipFill>
        <p:spPr>
          <a:xfrm>
            <a:off x="841917" y="2683727"/>
            <a:ext cx="7616283" cy="592873"/>
          </a:xfrm>
          <a:prstGeom prst="rect">
            <a:avLst/>
          </a:prstGeom>
        </p:spPr>
      </p:pic>
      <p:pic>
        <p:nvPicPr>
          <p:cNvPr id="13" name="Picture 12">
            <a:extLst>
              <a:ext uri="{FF2B5EF4-FFF2-40B4-BE49-F238E27FC236}">
                <a16:creationId xmlns:a16="http://schemas.microsoft.com/office/drawing/2014/main" id="{61FF60E6-D466-467A-9003-383F6AC1F9C4}"/>
              </a:ext>
            </a:extLst>
          </p:cNvPr>
          <p:cNvPicPr>
            <a:picLocks noChangeAspect="1"/>
          </p:cNvPicPr>
          <p:nvPr/>
        </p:nvPicPr>
        <p:blipFill>
          <a:blip r:embed="rId6"/>
          <a:stretch>
            <a:fillRect/>
          </a:stretch>
        </p:blipFill>
        <p:spPr>
          <a:xfrm>
            <a:off x="190500" y="3369526"/>
            <a:ext cx="8763000" cy="364273"/>
          </a:xfrm>
          <a:prstGeom prst="rect">
            <a:avLst/>
          </a:prstGeom>
        </p:spPr>
      </p:pic>
      <p:pic>
        <p:nvPicPr>
          <p:cNvPr id="15" name="Picture 14">
            <a:extLst>
              <a:ext uri="{FF2B5EF4-FFF2-40B4-BE49-F238E27FC236}">
                <a16:creationId xmlns:a16="http://schemas.microsoft.com/office/drawing/2014/main" id="{F1990BF6-F8F5-4EA6-9998-5F2AB20DCE05}"/>
              </a:ext>
            </a:extLst>
          </p:cNvPr>
          <p:cNvPicPr>
            <a:picLocks noChangeAspect="1"/>
          </p:cNvPicPr>
          <p:nvPr/>
        </p:nvPicPr>
        <p:blipFill>
          <a:blip r:embed="rId7"/>
          <a:stretch>
            <a:fillRect/>
          </a:stretch>
        </p:blipFill>
        <p:spPr>
          <a:xfrm>
            <a:off x="864220" y="3826725"/>
            <a:ext cx="5867400" cy="949714"/>
          </a:xfrm>
          <a:prstGeom prst="rect">
            <a:avLst/>
          </a:prstGeom>
        </p:spPr>
      </p:pic>
      <p:pic>
        <p:nvPicPr>
          <p:cNvPr id="17" name="Picture 16">
            <a:extLst>
              <a:ext uri="{FF2B5EF4-FFF2-40B4-BE49-F238E27FC236}">
                <a16:creationId xmlns:a16="http://schemas.microsoft.com/office/drawing/2014/main" id="{A2A1CE71-A23A-411F-B4F1-5B56E6296EDC}"/>
              </a:ext>
            </a:extLst>
          </p:cNvPr>
          <p:cNvPicPr>
            <a:picLocks noChangeAspect="1"/>
          </p:cNvPicPr>
          <p:nvPr/>
        </p:nvPicPr>
        <p:blipFill>
          <a:blip r:embed="rId8"/>
          <a:stretch>
            <a:fillRect/>
          </a:stretch>
        </p:blipFill>
        <p:spPr>
          <a:xfrm>
            <a:off x="190500" y="4865648"/>
            <a:ext cx="8763000" cy="364273"/>
          </a:xfrm>
          <a:prstGeom prst="rect">
            <a:avLst/>
          </a:prstGeom>
        </p:spPr>
      </p:pic>
      <p:pic>
        <p:nvPicPr>
          <p:cNvPr id="19" name="Picture 18">
            <a:extLst>
              <a:ext uri="{FF2B5EF4-FFF2-40B4-BE49-F238E27FC236}">
                <a16:creationId xmlns:a16="http://schemas.microsoft.com/office/drawing/2014/main" id="{F3596E42-335D-4D5B-B153-6B98439C80BF}"/>
              </a:ext>
            </a:extLst>
          </p:cNvPr>
          <p:cNvPicPr>
            <a:picLocks noChangeAspect="1"/>
          </p:cNvPicPr>
          <p:nvPr/>
        </p:nvPicPr>
        <p:blipFill>
          <a:blip r:embed="rId9"/>
          <a:stretch>
            <a:fillRect/>
          </a:stretch>
        </p:blipFill>
        <p:spPr>
          <a:xfrm>
            <a:off x="864220" y="5358160"/>
            <a:ext cx="5867400" cy="1042640"/>
          </a:xfrm>
          <a:prstGeom prst="rect">
            <a:avLst/>
          </a:prstGeom>
        </p:spPr>
      </p:pic>
      <p:sp>
        <p:nvSpPr>
          <p:cNvPr id="20" name="Rectangle 19">
            <a:extLst>
              <a:ext uri="{FF2B5EF4-FFF2-40B4-BE49-F238E27FC236}">
                <a16:creationId xmlns:a16="http://schemas.microsoft.com/office/drawing/2014/main" id="{03D05789-B1BE-433D-8C10-20F7787BCA56}"/>
              </a:ext>
            </a:extLst>
          </p:cNvPr>
          <p:cNvSpPr/>
          <p:nvPr/>
        </p:nvSpPr>
        <p:spPr>
          <a:xfrm>
            <a:off x="2362200" y="134034"/>
            <a:ext cx="4241739" cy="646331"/>
          </a:xfrm>
          <a:prstGeom prst="rect">
            <a:avLst/>
          </a:prstGeom>
          <a:noFill/>
          <a:ln>
            <a:noFill/>
          </a:ln>
        </p:spPr>
        <p:txBody>
          <a:bodyPr wrap="none" rtlCol="0" anchor="t">
            <a:spAutoFit/>
            <a:scene3d>
              <a:camera prst="orthographicFront"/>
              <a:lightRig rig="threePt" dir="t"/>
            </a:scene3d>
          </a:bodyPr>
          <a:lstStyle/>
          <a:p>
            <a:pPr algn="ctr"/>
            <a:r>
              <a:rPr lang="en-US" altLang="zh-CN" sz="3600" b="1" dirty="0">
                <a:ln w="12700" cmpd="sng">
                  <a:solidFill>
                    <a:schemeClr val="accent1">
                      <a:lumMod val="75000"/>
                    </a:schemeClr>
                  </a:solidFill>
                  <a:prstDash val="solid"/>
                </a:ln>
                <a:solidFill>
                  <a:srgbClr val="00B050"/>
                </a:solidFill>
                <a:latin typeface="Times New Roman" panose="02020603050405020304" pitchFamily="18" charset="0"/>
                <a:cs typeface="Times New Roman" panose="02020603050405020304" pitchFamily="18" charset="0"/>
              </a:rPr>
              <a:t>KIỂM TRA BÀI CŨ</a:t>
            </a:r>
          </a:p>
        </p:txBody>
      </p:sp>
      <p:sp>
        <p:nvSpPr>
          <p:cNvPr id="21" name="Oval 20">
            <a:extLst>
              <a:ext uri="{FF2B5EF4-FFF2-40B4-BE49-F238E27FC236}">
                <a16:creationId xmlns:a16="http://schemas.microsoft.com/office/drawing/2014/main" id="{9AB03991-29CC-4202-BB15-A37B16EB8CA3}"/>
              </a:ext>
            </a:extLst>
          </p:cNvPr>
          <p:cNvSpPr/>
          <p:nvPr/>
        </p:nvSpPr>
        <p:spPr>
          <a:xfrm>
            <a:off x="1066800" y="1672684"/>
            <a:ext cx="421888" cy="412593"/>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Oval 21">
            <a:extLst>
              <a:ext uri="{FF2B5EF4-FFF2-40B4-BE49-F238E27FC236}">
                <a16:creationId xmlns:a16="http://schemas.microsoft.com/office/drawing/2014/main" id="{6EA0284A-DB2A-424F-B75B-7C1FA2E0732F}"/>
              </a:ext>
            </a:extLst>
          </p:cNvPr>
          <p:cNvSpPr/>
          <p:nvPr/>
        </p:nvSpPr>
        <p:spPr>
          <a:xfrm>
            <a:off x="7391400" y="2910470"/>
            <a:ext cx="421888" cy="412593"/>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Oval 22">
            <a:extLst>
              <a:ext uri="{FF2B5EF4-FFF2-40B4-BE49-F238E27FC236}">
                <a16:creationId xmlns:a16="http://schemas.microsoft.com/office/drawing/2014/main" id="{DFB2A6AD-4C4A-4761-ACAF-FBB39660AB3B}"/>
              </a:ext>
            </a:extLst>
          </p:cNvPr>
          <p:cNvSpPr/>
          <p:nvPr/>
        </p:nvSpPr>
        <p:spPr>
          <a:xfrm>
            <a:off x="940420" y="4453984"/>
            <a:ext cx="431180" cy="346616"/>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4" name="Oval 23">
            <a:extLst>
              <a:ext uri="{FF2B5EF4-FFF2-40B4-BE49-F238E27FC236}">
                <a16:creationId xmlns:a16="http://schemas.microsoft.com/office/drawing/2014/main" id="{F5CD029F-4B5C-4553-8F2B-0801442E1DE4}"/>
              </a:ext>
            </a:extLst>
          </p:cNvPr>
          <p:cNvSpPr/>
          <p:nvPr/>
        </p:nvSpPr>
        <p:spPr>
          <a:xfrm>
            <a:off x="797312" y="5562600"/>
            <a:ext cx="421888" cy="382856"/>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6596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par>
                                <p:cTn id="64" presetID="53" presetClass="entr" presetSubtype="16"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283" y="204992"/>
            <a:ext cx="9144000" cy="646331"/>
          </a:xfrm>
          <a:prstGeom prst="rect">
            <a:avLst/>
          </a:prstGeom>
          <a:noFill/>
        </p:spPr>
        <p:txBody>
          <a:bodyPr wrap="square" rtlCol="0">
            <a:spAutoFit/>
          </a:bodyPr>
          <a:lstStyle/>
          <a:p>
            <a:r>
              <a:rPr lang="en-US" sz="3600" b="1" dirty="0" err="1">
                <a:solidFill>
                  <a:srgbClr val="0000FF"/>
                </a:solidFill>
              </a:rPr>
              <a:t>Câu</a:t>
            </a:r>
            <a:r>
              <a:rPr lang="en-US" sz="3600" b="1" dirty="0">
                <a:solidFill>
                  <a:srgbClr val="0000FF"/>
                </a:solidFill>
              </a:rPr>
              <a:t> 3:</a:t>
            </a:r>
            <a:r>
              <a:rPr lang="vi-VN" sz="3600" b="1" dirty="0">
                <a:solidFill>
                  <a:srgbClr val="0000FF"/>
                </a:solidFill>
              </a:rPr>
              <a:t> Lợi ích của công cụ Slide Master:</a:t>
            </a:r>
          </a:p>
        </p:txBody>
      </p:sp>
      <p:sp>
        <p:nvSpPr>
          <p:cNvPr id="3" name="TextBox 2"/>
          <p:cNvSpPr txBox="1"/>
          <p:nvPr/>
        </p:nvSpPr>
        <p:spPr>
          <a:xfrm>
            <a:off x="784946" y="827016"/>
            <a:ext cx="7924800" cy="1478418"/>
          </a:xfrm>
          <a:prstGeom prst="rect">
            <a:avLst/>
          </a:prstGeom>
          <a:noFill/>
        </p:spPr>
        <p:txBody>
          <a:bodyPr wrap="square" rtlCol="0">
            <a:spAutoFit/>
          </a:bodyPr>
          <a:lstStyle/>
          <a:p>
            <a:pPr algn="just">
              <a:lnSpc>
                <a:spcPct val="150000"/>
              </a:lnSpc>
            </a:pPr>
            <a:r>
              <a:rPr lang="vi-VN" sz="3200" dirty="0">
                <a:solidFill>
                  <a:srgbClr val="002060"/>
                </a:solidFill>
              </a:rPr>
              <a:t>A. Là công cụ hữu hiệu cho thiết kế 1 lần các trang trình chiếu</a:t>
            </a:r>
          </a:p>
        </p:txBody>
      </p:sp>
      <p:sp>
        <p:nvSpPr>
          <p:cNvPr id="4" name="TextBox 3"/>
          <p:cNvSpPr txBox="1"/>
          <p:nvPr/>
        </p:nvSpPr>
        <p:spPr>
          <a:xfrm>
            <a:off x="794924" y="2307169"/>
            <a:ext cx="7391400" cy="584775"/>
          </a:xfrm>
          <a:prstGeom prst="rect">
            <a:avLst/>
          </a:prstGeom>
          <a:noFill/>
        </p:spPr>
        <p:txBody>
          <a:bodyPr wrap="square" rtlCol="0">
            <a:spAutoFit/>
          </a:bodyPr>
          <a:lstStyle/>
          <a:p>
            <a:r>
              <a:rPr lang="vi-VN" sz="3200" dirty="0">
                <a:solidFill>
                  <a:srgbClr val="002060"/>
                </a:solidFill>
              </a:rPr>
              <a:t>B. Tiết kiệm thời gian</a:t>
            </a:r>
          </a:p>
        </p:txBody>
      </p:sp>
      <p:sp>
        <p:nvSpPr>
          <p:cNvPr id="5" name="TextBox 4"/>
          <p:cNvSpPr txBox="1"/>
          <p:nvPr/>
        </p:nvSpPr>
        <p:spPr>
          <a:xfrm>
            <a:off x="762711" y="5448044"/>
            <a:ext cx="7959144" cy="1478418"/>
          </a:xfrm>
          <a:prstGeom prst="rect">
            <a:avLst/>
          </a:prstGeom>
          <a:noFill/>
        </p:spPr>
        <p:txBody>
          <a:bodyPr wrap="square" rtlCol="0">
            <a:spAutoFit/>
          </a:bodyPr>
          <a:lstStyle/>
          <a:p>
            <a:pPr algn="just">
              <a:lnSpc>
                <a:spcPct val="150000"/>
              </a:lnSpc>
            </a:pPr>
            <a:r>
              <a:rPr lang="vi-VN" sz="3200" dirty="0">
                <a:solidFill>
                  <a:srgbClr val="002060"/>
                </a:solidFill>
              </a:rPr>
              <a:t>D. Thao tác nhanh trong việc trình bày các trang trình chiếu</a:t>
            </a:r>
            <a:r>
              <a:rPr lang="en-US" sz="3200" dirty="0">
                <a:solidFill>
                  <a:srgbClr val="002060"/>
                </a:solidFill>
              </a:rPr>
              <a:t>.</a:t>
            </a:r>
            <a:r>
              <a:rPr lang="vi-VN" sz="3200" dirty="0">
                <a:solidFill>
                  <a:srgbClr val="002060"/>
                </a:solidFill>
              </a:rPr>
              <a:t> </a:t>
            </a:r>
          </a:p>
        </p:txBody>
      </p:sp>
      <p:sp>
        <p:nvSpPr>
          <p:cNvPr id="6" name="TextBox 5"/>
          <p:cNvSpPr txBox="1"/>
          <p:nvPr/>
        </p:nvSpPr>
        <p:spPr>
          <a:xfrm>
            <a:off x="784945" y="2769338"/>
            <a:ext cx="8318375" cy="2955746"/>
          </a:xfrm>
          <a:prstGeom prst="rect">
            <a:avLst/>
          </a:prstGeom>
          <a:noFill/>
        </p:spPr>
        <p:txBody>
          <a:bodyPr wrap="square" rtlCol="0">
            <a:spAutoFit/>
          </a:bodyPr>
          <a:lstStyle/>
          <a:p>
            <a:pPr algn="just">
              <a:lnSpc>
                <a:spcPct val="150000"/>
              </a:lnSpc>
            </a:pPr>
            <a:r>
              <a:rPr lang="vi-VN" sz="3200" dirty="0">
                <a:solidFill>
                  <a:srgbClr val="002060"/>
                </a:solidFill>
              </a:rPr>
              <a:t>C.Là công cụ hữu hiệu cho thiết kế 1 lần các trang trình chiếu; Tiết kiệm thời gian; Thao tác nhanh trong việc trình bày các trang trình chiếu.</a:t>
            </a:r>
          </a:p>
        </p:txBody>
      </p:sp>
      <p:sp>
        <p:nvSpPr>
          <p:cNvPr id="12" name="Oval 12">
            <a:extLst>
              <a:ext uri="{FF2B5EF4-FFF2-40B4-BE49-F238E27FC236}">
                <a16:creationId xmlns:a16="http://schemas.microsoft.com/office/drawing/2014/main" id="{959403DE-297A-4157-BD07-60C4D12E47D0}"/>
              </a:ext>
            </a:extLst>
          </p:cNvPr>
          <p:cNvSpPr>
            <a:spLocks noChangeArrowheads="1"/>
          </p:cNvSpPr>
          <p:nvPr/>
        </p:nvSpPr>
        <p:spPr bwMode="auto">
          <a:xfrm>
            <a:off x="815368" y="2985737"/>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Tree>
    <p:extLst>
      <p:ext uri="{BB962C8B-B14F-4D97-AF65-F5344CB8AC3E}">
        <p14:creationId xmlns:p14="http://schemas.microsoft.com/office/powerpoint/2010/main" val="147837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a:extLst>
              <a:ext uri="{FF2B5EF4-FFF2-40B4-BE49-F238E27FC236}">
                <a16:creationId xmlns:a16="http://schemas.microsoft.com/office/drawing/2014/main" id="{2D9828B0-D31E-4408-94C3-23463C03DFF9}"/>
              </a:ext>
            </a:extLst>
          </p:cNvPr>
          <p:cNvSpPr txBox="1">
            <a:spLocks noChangeArrowheads="1"/>
          </p:cNvSpPr>
          <p:nvPr/>
        </p:nvSpPr>
        <p:spPr bwMode="auto">
          <a:xfrm>
            <a:off x="-152400" y="266466"/>
            <a:ext cx="92964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nSpc>
                <a:spcPct val="150000"/>
              </a:lnSpc>
            </a:pP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Câu</a:t>
            </a:r>
            <a:r>
              <a:rPr lang="en-US" sz="4000" b="1" dirty="0">
                <a:solidFill>
                  <a:srgbClr val="002060"/>
                </a:solidFill>
                <a:latin typeface="Times New Roman" pitchFamily="18" charset="0"/>
                <a:cs typeface="Times New Roman" pitchFamily="18" charset="0"/>
              </a:rPr>
              <a:t> 4: </a:t>
            </a:r>
            <a:r>
              <a:rPr lang="en-US" sz="4000" b="1" dirty="0" err="1">
                <a:solidFill>
                  <a:srgbClr val="002060"/>
                </a:solidFill>
                <a:latin typeface="Times New Roman" pitchFamily="18" charset="0"/>
                <a:cs typeface="Times New Roman" pitchFamily="18" charset="0"/>
              </a:rPr>
              <a:t>Để</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thay</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đổi</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màu</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nền</a:t>
            </a:r>
            <a:r>
              <a:rPr lang="en-US" sz="4000" b="1" dirty="0">
                <a:solidFill>
                  <a:srgbClr val="002060"/>
                </a:solidFill>
                <a:latin typeface="Times New Roman" pitchFamily="18" charset="0"/>
                <a:cs typeface="Times New Roman" pitchFamily="18" charset="0"/>
              </a:rPr>
              <a:t>,</a:t>
            </a:r>
            <a:r>
              <a:rPr lang="vi-VN"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em</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thực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hiện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các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bước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nào</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sau</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đây</a:t>
            </a:r>
            <a:r>
              <a:rPr lang="vi-VN" sz="4000" b="1" dirty="0">
                <a:solidFill>
                  <a:srgbClr val="002060"/>
                </a:solidFill>
                <a:latin typeface="Times New Roman" pitchFamily="18" charset="0"/>
                <a:cs typeface="Times New Roman" pitchFamily="18" charset="0"/>
              </a:rPr>
              <a:t>?</a:t>
            </a:r>
          </a:p>
          <a:p>
            <a:pPr eaLnBrk="1" hangingPunct="1">
              <a:spcBef>
                <a:spcPct val="50000"/>
              </a:spcBef>
              <a:defRPr/>
            </a:pPr>
            <a:endParaRPr lang="en-US" sz="2800" b="1" dirty="0">
              <a:solidFill>
                <a:srgbClr val="002060"/>
              </a:solidFill>
              <a:latin typeface="Times New Roman" pitchFamily="18" charset="0"/>
              <a:cs typeface="Times New Roman" pitchFamily="18" charset="0"/>
            </a:endParaRPr>
          </a:p>
        </p:txBody>
      </p:sp>
      <p:sp>
        <p:nvSpPr>
          <p:cNvPr id="3" name="da1">
            <a:extLst>
              <a:ext uri="{FF2B5EF4-FFF2-40B4-BE49-F238E27FC236}">
                <a16:creationId xmlns:a16="http://schemas.microsoft.com/office/drawing/2014/main" id="{28F094A5-7712-45DF-B4A5-53E896504A32}"/>
              </a:ext>
            </a:extLst>
          </p:cNvPr>
          <p:cNvSpPr txBox="1"/>
          <p:nvPr/>
        </p:nvSpPr>
        <p:spPr>
          <a:xfrm>
            <a:off x="838200" y="2557169"/>
            <a:ext cx="7391400" cy="646331"/>
          </a:xfrm>
          <a:prstGeom prst="rect">
            <a:avLst/>
          </a:prstGeom>
          <a:noFill/>
        </p:spPr>
        <p:txBody>
          <a:bodyPr wrap="square" rtlCol="0">
            <a:spAutoFit/>
          </a:bodyPr>
          <a:lstStyle/>
          <a:p>
            <a:r>
              <a:rPr lang="vi-VN" sz="2800" dirty="0">
                <a:solidFill>
                  <a:schemeClr val="bg1"/>
                </a:solidFill>
                <a:latin typeface="+mj-lt"/>
              </a:rPr>
              <a:t>A. Vào thẻ </a:t>
            </a:r>
            <a:r>
              <a:rPr lang="en-US" sz="3600" dirty="0" err="1">
                <a:solidFill>
                  <a:schemeClr val="bg1"/>
                </a:solidFill>
                <a:latin typeface="Times New Roman" pitchFamily="18" charset="0"/>
                <a:cs typeface="Times New Roman" pitchFamily="18" charset="0"/>
              </a:rPr>
              <a:t>Desingn</a:t>
            </a:r>
            <a:r>
              <a:rPr lang="vi-VN" sz="2800" dirty="0">
                <a:solidFill>
                  <a:schemeClr val="bg1"/>
                </a:solidFill>
                <a:latin typeface="+mj-lt"/>
              </a:rPr>
              <a:t> – </a:t>
            </a:r>
            <a:r>
              <a:rPr lang="en-US" sz="2800" dirty="0">
                <a:solidFill>
                  <a:schemeClr val="bg1"/>
                </a:solidFill>
                <a:latin typeface="Times New Roman" pitchFamily="18" charset="0"/>
                <a:cs typeface="Times New Roman" pitchFamily="18" charset="0"/>
              </a:rPr>
              <a:t>Background Styles</a:t>
            </a:r>
            <a:endParaRPr lang="vi-VN" sz="2800" dirty="0">
              <a:solidFill>
                <a:schemeClr val="bg1"/>
              </a:solidFill>
              <a:latin typeface="Times New Roman" pitchFamily="18" charset="0"/>
              <a:cs typeface="Times New Roman" pitchFamily="18" charset="0"/>
            </a:endParaRPr>
          </a:p>
        </p:txBody>
      </p:sp>
      <p:sp>
        <p:nvSpPr>
          <p:cNvPr id="4" name="da4">
            <a:extLst>
              <a:ext uri="{FF2B5EF4-FFF2-40B4-BE49-F238E27FC236}">
                <a16:creationId xmlns:a16="http://schemas.microsoft.com/office/drawing/2014/main" id="{57AE5F75-6270-412C-B756-3B3642F1A99B}"/>
              </a:ext>
            </a:extLst>
          </p:cNvPr>
          <p:cNvSpPr txBox="1"/>
          <p:nvPr/>
        </p:nvSpPr>
        <p:spPr>
          <a:xfrm>
            <a:off x="838200" y="4981246"/>
            <a:ext cx="6273102" cy="646331"/>
          </a:xfrm>
          <a:prstGeom prst="rect">
            <a:avLst/>
          </a:prstGeom>
          <a:noFill/>
        </p:spPr>
        <p:txBody>
          <a:bodyPr wrap="square" rtlCol="0">
            <a:spAutoFit/>
          </a:bodyPr>
          <a:lstStyle/>
          <a:p>
            <a:r>
              <a:rPr lang="vi-VN" sz="2800" dirty="0">
                <a:solidFill>
                  <a:schemeClr val="bg1"/>
                </a:solidFill>
                <a:latin typeface="+mj-lt"/>
              </a:rPr>
              <a:t>D. Vào thẻ </a:t>
            </a:r>
            <a:r>
              <a:rPr lang="vi-VN" sz="3600" dirty="0">
                <a:solidFill>
                  <a:schemeClr val="bg1"/>
                </a:solidFill>
                <a:latin typeface="+mj-lt"/>
              </a:rPr>
              <a:t>Format</a:t>
            </a:r>
            <a:r>
              <a:rPr lang="vi-VN" sz="2800" dirty="0">
                <a:solidFill>
                  <a:schemeClr val="bg1"/>
                </a:solidFill>
                <a:latin typeface="+mj-lt"/>
              </a:rPr>
              <a:t> </a:t>
            </a:r>
            <a:r>
              <a:rPr lang="vi-VN" sz="2800" dirty="0">
                <a:solidFill>
                  <a:schemeClr val="bg1"/>
                </a:solidFill>
                <a:latin typeface="Times New Roman (Headings)"/>
              </a:rPr>
              <a:t>– </a:t>
            </a:r>
            <a:r>
              <a:rPr lang="en-US" sz="2800" dirty="0" err="1">
                <a:solidFill>
                  <a:schemeClr val="bg1"/>
                </a:solidFill>
                <a:latin typeface="Times New Roman" pitchFamily="18" charset="0"/>
                <a:cs typeface="Times New Roman" pitchFamily="18" charset="0"/>
              </a:rPr>
              <a:t>Clors</a:t>
            </a:r>
            <a:endParaRPr lang="vi-VN" sz="2800" dirty="0">
              <a:solidFill>
                <a:schemeClr val="bg1"/>
              </a:solidFill>
              <a:latin typeface="Times New Roman" pitchFamily="18" charset="0"/>
              <a:cs typeface="Times New Roman" pitchFamily="18" charset="0"/>
            </a:endParaRPr>
          </a:p>
        </p:txBody>
      </p:sp>
      <p:sp>
        <p:nvSpPr>
          <p:cNvPr id="5" name="da3">
            <a:extLst>
              <a:ext uri="{FF2B5EF4-FFF2-40B4-BE49-F238E27FC236}">
                <a16:creationId xmlns:a16="http://schemas.microsoft.com/office/drawing/2014/main" id="{6EA1812B-9EC4-4FC5-BA68-F9022CF9CEB5}"/>
              </a:ext>
            </a:extLst>
          </p:cNvPr>
          <p:cNvSpPr txBox="1"/>
          <p:nvPr/>
        </p:nvSpPr>
        <p:spPr>
          <a:xfrm>
            <a:off x="838200" y="3413836"/>
            <a:ext cx="7391400" cy="646331"/>
          </a:xfrm>
          <a:prstGeom prst="rect">
            <a:avLst/>
          </a:prstGeom>
          <a:noFill/>
        </p:spPr>
        <p:txBody>
          <a:bodyPr wrap="square" rtlCol="0">
            <a:spAutoFit/>
          </a:bodyPr>
          <a:lstStyle/>
          <a:p>
            <a:r>
              <a:rPr lang="en-US" sz="2800" dirty="0">
                <a:solidFill>
                  <a:schemeClr val="bg1"/>
                </a:solidFill>
                <a:latin typeface="Times New Roman" pitchFamily="18" charset="0"/>
                <a:cs typeface="Times New Roman" pitchFamily="18" charset="0"/>
              </a:rPr>
              <a:t>B</a:t>
            </a:r>
            <a:r>
              <a:rPr lang="vi-VN" sz="2800" dirty="0">
                <a:solidFill>
                  <a:schemeClr val="bg1"/>
                </a:solidFill>
                <a:latin typeface="+mj-lt"/>
              </a:rPr>
              <a:t>. Vào </a:t>
            </a:r>
            <a:r>
              <a:rPr lang="vi-VN" sz="3600" dirty="0">
                <a:solidFill>
                  <a:schemeClr val="bg1"/>
                </a:solidFill>
                <a:latin typeface="+mj-lt"/>
              </a:rPr>
              <a:t>thẻ</a:t>
            </a:r>
            <a:r>
              <a:rPr lang="vi-VN" sz="2800" dirty="0">
                <a:solidFill>
                  <a:schemeClr val="bg1"/>
                </a:solidFill>
                <a:latin typeface="+mj-lt"/>
              </a:rPr>
              <a:t> Insert – </a:t>
            </a:r>
            <a:r>
              <a:rPr lang="en-US" sz="2800" dirty="0">
                <a:solidFill>
                  <a:schemeClr val="bg1"/>
                </a:solidFill>
                <a:latin typeface="Times New Roman" pitchFamily="18" charset="0"/>
                <a:cs typeface="Times New Roman" pitchFamily="18" charset="0"/>
              </a:rPr>
              <a:t>Picture</a:t>
            </a:r>
            <a:endParaRPr lang="vi-VN" sz="2800" dirty="0">
              <a:solidFill>
                <a:schemeClr val="bg1"/>
              </a:solidFill>
              <a:latin typeface="Times New Roman" pitchFamily="18" charset="0"/>
              <a:cs typeface="Times New Roman" pitchFamily="18" charset="0"/>
            </a:endParaRPr>
          </a:p>
        </p:txBody>
      </p:sp>
      <p:sp>
        <p:nvSpPr>
          <p:cNvPr id="6" name="da2">
            <a:extLst>
              <a:ext uri="{FF2B5EF4-FFF2-40B4-BE49-F238E27FC236}">
                <a16:creationId xmlns:a16="http://schemas.microsoft.com/office/drawing/2014/main" id="{A23C8689-B694-4FDF-996A-F2710EFF4167}"/>
              </a:ext>
            </a:extLst>
          </p:cNvPr>
          <p:cNvSpPr txBox="1"/>
          <p:nvPr/>
        </p:nvSpPr>
        <p:spPr>
          <a:xfrm>
            <a:off x="815963" y="4097338"/>
            <a:ext cx="7391400" cy="646331"/>
          </a:xfrm>
          <a:prstGeom prst="rect">
            <a:avLst/>
          </a:prstGeom>
          <a:noFill/>
        </p:spPr>
        <p:txBody>
          <a:bodyPr wrap="square" rtlCol="0">
            <a:spAutoFit/>
          </a:bodyPr>
          <a:lstStyle/>
          <a:p>
            <a:r>
              <a:rPr lang="en-US" sz="2800" dirty="0">
                <a:solidFill>
                  <a:schemeClr val="bg1"/>
                </a:solidFill>
                <a:latin typeface="Times New Roman" pitchFamily="18" charset="0"/>
                <a:cs typeface="Times New Roman" pitchFamily="18" charset="0"/>
              </a:rPr>
              <a:t>C</a:t>
            </a:r>
            <a:r>
              <a:rPr lang="vi-VN" sz="2800" dirty="0">
                <a:solidFill>
                  <a:schemeClr val="bg1"/>
                </a:solidFill>
                <a:latin typeface="+mj-lt"/>
              </a:rPr>
              <a:t>. Vào thẻ </a:t>
            </a:r>
            <a:r>
              <a:rPr lang="en-US" sz="2800" dirty="0">
                <a:solidFill>
                  <a:schemeClr val="bg1"/>
                </a:solidFill>
                <a:latin typeface="Times New Roman" pitchFamily="18" charset="0"/>
                <a:cs typeface="Times New Roman" pitchFamily="18" charset="0"/>
              </a:rPr>
              <a:t>Insert</a:t>
            </a:r>
            <a:r>
              <a:rPr lang="vi-VN" sz="2800" dirty="0">
                <a:solidFill>
                  <a:schemeClr val="bg1"/>
                </a:solidFill>
                <a:latin typeface="+mj-lt"/>
              </a:rPr>
              <a:t> – </a:t>
            </a:r>
            <a:r>
              <a:rPr lang="en-US" sz="3600" dirty="0">
                <a:solidFill>
                  <a:schemeClr val="bg1"/>
                </a:solidFill>
                <a:latin typeface="Times New Roman" pitchFamily="18" charset="0"/>
                <a:cs typeface="Times New Roman" pitchFamily="18" charset="0"/>
              </a:rPr>
              <a:t>Background</a:t>
            </a:r>
            <a:r>
              <a:rPr lang="en-US" sz="2800" dirty="0">
                <a:solidFill>
                  <a:schemeClr val="bg1"/>
                </a:solidFill>
                <a:latin typeface="Times New Roman" pitchFamily="18" charset="0"/>
                <a:cs typeface="Times New Roman" pitchFamily="18" charset="0"/>
              </a:rPr>
              <a:t> Styles</a:t>
            </a:r>
            <a:endParaRPr lang="vi-VN" sz="2800" dirty="0">
              <a:solidFill>
                <a:schemeClr val="bg1"/>
              </a:solidFill>
              <a:latin typeface="+mj-lt"/>
            </a:endParaRPr>
          </a:p>
        </p:txBody>
      </p:sp>
      <p:sp>
        <p:nvSpPr>
          <p:cNvPr id="7" name="Oval 12">
            <a:extLst>
              <a:ext uri="{FF2B5EF4-FFF2-40B4-BE49-F238E27FC236}">
                <a16:creationId xmlns:a16="http://schemas.microsoft.com/office/drawing/2014/main" id="{A48119F6-FD45-4CD2-BBC1-88D1528ACFD6}"/>
              </a:ext>
            </a:extLst>
          </p:cNvPr>
          <p:cNvSpPr>
            <a:spLocks noChangeArrowheads="1"/>
          </p:cNvSpPr>
          <p:nvPr/>
        </p:nvSpPr>
        <p:spPr bwMode="auto">
          <a:xfrm>
            <a:off x="815963" y="2709129"/>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Tree>
    <p:extLst>
      <p:ext uri="{BB962C8B-B14F-4D97-AF65-F5344CB8AC3E}">
        <p14:creationId xmlns:p14="http://schemas.microsoft.com/office/powerpoint/2010/main" val="220199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a:extLst>
              <a:ext uri="{FF2B5EF4-FFF2-40B4-BE49-F238E27FC236}">
                <a16:creationId xmlns:a16="http://schemas.microsoft.com/office/drawing/2014/main" id="{8C9C2FAD-B09D-4CF2-9AAB-AF1B8A82EB02}"/>
              </a:ext>
            </a:extLst>
          </p:cNvPr>
          <p:cNvGrpSpPr>
            <a:grpSpLocks/>
          </p:cNvGrpSpPr>
          <p:nvPr/>
        </p:nvGrpSpPr>
        <p:grpSpPr bwMode="auto">
          <a:xfrm>
            <a:off x="376783" y="1447800"/>
            <a:ext cx="690017" cy="3796767"/>
            <a:chOff x="33" y="106"/>
            <a:chExt cx="4752" cy="505"/>
          </a:xfrm>
        </p:grpSpPr>
        <p:sp>
          <p:nvSpPr>
            <p:cNvPr id="3" name="AutoShape 23" descr="White marble">
              <a:extLst>
                <a:ext uri="{FF2B5EF4-FFF2-40B4-BE49-F238E27FC236}">
                  <a16:creationId xmlns:a16="http://schemas.microsoft.com/office/drawing/2014/main" id="{9043DE61-70E2-4726-941C-752068F65771}"/>
                </a:ext>
              </a:extLst>
            </p:cNvPr>
            <p:cNvSpPr>
              <a:spLocks noChangeArrowheads="1"/>
            </p:cNvSpPr>
            <p:nvPr/>
          </p:nvSpPr>
          <p:spPr bwMode="gray">
            <a:xfrm>
              <a:off x="33" y="106"/>
              <a:ext cx="4752" cy="505"/>
            </a:xfrm>
            <a:prstGeom prst="roundRect">
              <a:avLst>
                <a:gd name="adj" fmla="val 50000"/>
              </a:avLst>
            </a:prstGeom>
            <a:blipFill dpi="0" rotWithShape="1">
              <a:blip r:embed="rId2"/>
              <a:srcRect/>
              <a:tile tx="0" ty="0" sx="100000" sy="100000" flip="none" algn="tl"/>
            </a:blipFill>
            <a:ln w="38100" algn="ctr">
              <a:solidFill>
                <a:srgbClr val="00B050"/>
              </a:solidFill>
              <a:round/>
              <a:headEnd/>
              <a:tailEnd/>
            </a:ln>
          </p:spPr>
          <p:txBody>
            <a:bodyPr vert="eaVert" wrap="none" anchor="ctr"/>
            <a:lstStyle/>
            <a:p>
              <a:pPr algn="r" rtl="1"/>
              <a:endParaRPr lang="en-US" altLang="en-US">
                <a:solidFill>
                  <a:prstClr val="white"/>
                </a:solidFill>
              </a:endParaRPr>
            </a:p>
          </p:txBody>
        </p:sp>
        <p:sp>
          <p:nvSpPr>
            <p:cNvPr id="4" name="Text Box 26" descr="White marble">
              <a:extLst>
                <a:ext uri="{FF2B5EF4-FFF2-40B4-BE49-F238E27FC236}">
                  <a16:creationId xmlns:a16="http://schemas.microsoft.com/office/drawing/2014/main" id="{79B9925E-CEB2-42CF-B18E-CFFEFC949F8B}"/>
                </a:ext>
              </a:extLst>
            </p:cNvPr>
            <p:cNvSpPr txBox="1">
              <a:spLocks noChangeArrowheads="1"/>
            </p:cNvSpPr>
            <p:nvPr/>
          </p:nvSpPr>
          <p:spPr bwMode="gray">
            <a:xfrm>
              <a:off x="325" y="125"/>
              <a:ext cx="4027" cy="450"/>
            </a:xfrm>
            <a:prstGeom prst="rect">
              <a:avLst/>
            </a:prstGeom>
            <a:blipFill dpi="0" rotWithShape="1">
              <a:blip r:embed="rId2"/>
              <a:srcRect/>
              <a:tile tx="0" ty="0" sx="100000" sy="100000" flip="none" algn="tl"/>
            </a:blipFill>
            <a:ln w="9525">
              <a:solidFill>
                <a:srgbClr val="00B050"/>
              </a:solidFill>
              <a:miter lim="800000"/>
              <a:headEnd/>
              <a:tailEnd/>
            </a:ln>
          </p:spPr>
          <p:txBody>
            <a:bodyPr vert="vert270"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600" b="1" u="sng" dirty="0">
                  <a:solidFill>
                    <a:srgbClr val="0033CC"/>
                  </a:solidFill>
                </a:rPr>
                <a:t>MỤC TIÊU BÀI HỌC</a:t>
              </a:r>
            </a:p>
          </p:txBody>
        </p:sp>
      </p:grpSp>
      <p:cxnSp>
        <p:nvCxnSpPr>
          <p:cNvPr id="5" name="Straight Arrow Connector 4">
            <a:extLst>
              <a:ext uri="{FF2B5EF4-FFF2-40B4-BE49-F238E27FC236}">
                <a16:creationId xmlns:a16="http://schemas.microsoft.com/office/drawing/2014/main" id="{5B8666A7-979A-4CA0-BE62-14E8087B4696}"/>
              </a:ext>
            </a:extLst>
          </p:cNvPr>
          <p:cNvCxnSpPr/>
          <p:nvPr/>
        </p:nvCxnSpPr>
        <p:spPr>
          <a:xfrm flipV="1">
            <a:off x="1066800" y="2438400"/>
            <a:ext cx="762698" cy="85017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30DE82A-E5CB-4856-AEA7-E0CCB16D73E8}"/>
              </a:ext>
            </a:extLst>
          </p:cNvPr>
          <p:cNvCxnSpPr/>
          <p:nvPr/>
        </p:nvCxnSpPr>
        <p:spPr>
          <a:xfrm>
            <a:off x="1066800" y="3292478"/>
            <a:ext cx="762698" cy="40105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473BAD9-494E-457F-9AB2-984D14F9FD04}"/>
              </a:ext>
            </a:extLst>
          </p:cNvPr>
          <p:cNvCxnSpPr/>
          <p:nvPr/>
        </p:nvCxnSpPr>
        <p:spPr>
          <a:xfrm>
            <a:off x="1066800" y="3292478"/>
            <a:ext cx="762698" cy="1584901"/>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E322B36-768B-4E0C-BD52-DABC5D56FA7A}"/>
              </a:ext>
            </a:extLst>
          </p:cNvPr>
          <p:cNvGrpSpPr/>
          <p:nvPr/>
        </p:nvGrpSpPr>
        <p:grpSpPr>
          <a:xfrm>
            <a:off x="1957510" y="1671219"/>
            <a:ext cx="6830642" cy="1157308"/>
            <a:chOff x="434016" y="263919"/>
            <a:chExt cx="8703080" cy="826217"/>
          </a:xfrm>
        </p:grpSpPr>
        <p:sp>
          <p:nvSpPr>
            <p:cNvPr id="9" name="Rectangle 8">
              <a:extLst>
                <a:ext uri="{FF2B5EF4-FFF2-40B4-BE49-F238E27FC236}">
                  <a16:creationId xmlns:a16="http://schemas.microsoft.com/office/drawing/2014/main" id="{A6EAB8C5-B618-43AF-80E2-CB62AA74D3D7}"/>
                </a:ext>
              </a:extLst>
            </p:cNvPr>
            <p:cNvSpPr/>
            <p:nvPr/>
          </p:nvSpPr>
          <p:spPr>
            <a:xfrm>
              <a:off x="434016" y="267618"/>
              <a:ext cx="8590457" cy="772255"/>
            </a:xfrm>
            <a:prstGeom prst="rect">
              <a:avLst/>
            </a:prstGeom>
            <a:solidFill>
              <a:schemeClr val="tx2">
                <a:lumMod val="20000"/>
                <a:lumOff val="80000"/>
              </a:schemeClr>
            </a:solidFill>
            <a:ln>
              <a:solidFill>
                <a:schemeClr val="tx2">
                  <a:lumMod val="40000"/>
                  <a:lumOff val="60000"/>
                </a:schemeClr>
              </a:solidFill>
            </a:ln>
          </p:spPr>
          <p:style>
            <a:lnRef idx="0">
              <a:schemeClr val="accent5"/>
            </a:lnRef>
            <a:fillRef idx="3">
              <a:schemeClr val="accent5"/>
            </a:fillRef>
            <a:effectRef idx="3">
              <a:schemeClr val="accent5"/>
            </a:effectRef>
            <a:fontRef idx="minor">
              <a:schemeClr val="lt1"/>
            </a:fontRef>
          </p:style>
        </p:sp>
        <p:sp>
          <p:nvSpPr>
            <p:cNvPr id="10" name="Rectangle 9">
              <a:extLst>
                <a:ext uri="{FF2B5EF4-FFF2-40B4-BE49-F238E27FC236}">
                  <a16:creationId xmlns:a16="http://schemas.microsoft.com/office/drawing/2014/main" id="{77850080-809C-4FFE-B3A2-3306DF6A1D10}"/>
                </a:ext>
              </a:extLst>
            </p:cNvPr>
            <p:cNvSpPr/>
            <p:nvPr/>
          </p:nvSpPr>
          <p:spPr>
            <a:xfrm>
              <a:off x="434016" y="263919"/>
              <a:ext cx="8703080" cy="8262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5685" tIns="50800" rIns="50800" bIns="50800" numCol="1" spcCol="1270" anchor="ctr" anchorCtr="0">
              <a:noAutofit/>
            </a:bodyPr>
            <a:lstStyle/>
            <a:p>
              <a:pPr lvl="0" defTabSz="889000">
                <a:lnSpc>
                  <a:spcPct val="90000"/>
                </a:lnSpc>
                <a:spcBef>
                  <a:spcPct val="0"/>
                </a:spcBef>
                <a:spcAft>
                  <a:spcPct val="35000"/>
                </a:spcAft>
              </a:pP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Lựa</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chọn</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được</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phông</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chữ</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thích</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hợp</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trong</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các</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trang</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trình</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chiếu</a:t>
              </a:r>
              <a:r>
                <a:rPr lang="en-US" sz="2800" b="1" kern="1200" dirty="0">
                  <a:solidFill>
                    <a:srgbClr val="000000"/>
                  </a:solidFill>
                  <a:latin typeface="Times New Roman" pitchFamily="18" charset="0"/>
                </a:rPr>
                <a:t>;</a:t>
              </a:r>
              <a:endParaRPr lang="en-US" sz="2800" b="1" kern="1200" dirty="0">
                <a:solidFill>
                  <a:schemeClr val="tx1"/>
                </a:solidFill>
                <a:latin typeface="Times New Roman" pitchFamily="18" charset="0"/>
                <a:cs typeface="Times New Roman" pitchFamily="18" charset="0"/>
              </a:endParaRPr>
            </a:p>
          </p:txBody>
        </p:sp>
      </p:grpSp>
      <p:grpSp>
        <p:nvGrpSpPr>
          <p:cNvPr id="11" name="Group 10">
            <a:extLst>
              <a:ext uri="{FF2B5EF4-FFF2-40B4-BE49-F238E27FC236}">
                <a16:creationId xmlns:a16="http://schemas.microsoft.com/office/drawing/2014/main" id="{A0EB15BC-8A2A-401F-93B2-5CEEFD9E97A2}"/>
              </a:ext>
            </a:extLst>
          </p:cNvPr>
          <p:cNvGrpSpPr/>
          <p:nvPr/>
        </p:nvGrpSpPr>
        <p:grpSpPr>
          <a:xfrm>
            <a:off x="1918002" y="3054994"/>
            <a:ext cx="7302198" cy="1069679"/>
            <a:chOff x="1902115" y="1542627"/>
            <a:chExt cx="6968956" cy="806011"/>
          </a:xfrm>
        </p:grpSpPr>
        <p:sp>
          <p:nvSpPr>
            <p:cNvPr id="12" name="Rectangle 11">
              <a:extLst>
                <a:ext uri="{FF2B5EF4-FFF2-40B4-BE49-F238E27FC236}">
                  <a16:creationId xmlns:a16="http://schemas.microsoft.com/office/drawing/2014/main" id="{36A0B184-ED7E-40E5-8B35-D7A4D1B8F94E}"/>
                </a:ext>
              </a:extLst>
            </p:cNvPr>
            <p:cNvSpPr/>
            <p:nvPr/>
          </p:nvSpPr>
          <p:spPr>
            <a:xfrm>
              <a:off x="1902115" y="1542627"/>
              <a:ext cx="6466774" cy="802106"/>
            </a:xfrm>
            <a:prstGeom prst="rect">
              <a:avLst/>
            </a:prstGeom>
            <a:solidFill>
              <a:schemeClr val="tx2">
                <a:lumMod val="20000"/>
                <a:lumOff val="80000"/>
              </a:schemeClr>
            </a:solidFill>
            <a:ln>
              <a:solidFill>
                <a:schemeClr val="tx2">
                  <a:lumMod val="40000"/>
                  <a:lumOff val="60000"/>
                </a:schemeClr>
              </a:solidFill>
            </a:ln>
          </p:spPr>
          <p:style>
            <a:lnRef idx="0">
              <a:schemeClr val="accent5"/>
            </a:lnRef>
            <a:fillRef idx="3">
              <a:schemeClr val="accent5"/>
            </a:fillRef>
            <a:effectRef idx="3">
              <a:schemeClr val="accent5"/>
            </a:effectRef>
            <a:fontRef idx="minor">
              <a:schemeClr val="lt1"/>
            </a:fontRef>
          </p:style>
        </p:sp>
        <p:sp>
          <p:nvSpPr>
            <p:cNvPr id="13" name="Rectangle 12">
              <a:extLst>
                <a:ext uri="{FF2B5EF4-FFF2-40B4-BE49-F238E27FC236}">
                  <a16:creationId xmlns:a16="http://schemas.microsoft.com/office/drawing/2014/main" id="{33E1937B-E78D-4057-9692-10C8A6EAF7D7}"/>
                </a:ext>
              </a:extLst>
            </p:cNvPr>
            <p:cNvSpPr/>
            <p:nvPr/>
          </p:nvSpPr>
          <p:spPr>
            <a:xfrm>
              <a:off x="1949219" y="1546532"/>
              <a:ext cx="6921852" cy="802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5685" tIns="50800" rIns="50800" bIns="50800" numCol="1" spcCol="1270" anchor="ctr" anchorCtr="0">
              <a:noAutofit/>
            </a:bodyPr>
            <a:lstStyle/>
            <a:p>
              <a:pPr lvl="0" defTabSz="889000">
                <a:lnSpc>
                  <a:spcPct val="90000"/>
                </a:lnSpc>
                <a:spcBef>
                  <a:spcPct val="0"/>
                </a:spcBef>
                <a:spcAft>
                  <a:spcPct val="35000"/>
                </a:spcAft>
              </a:pP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Lựa</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chọn</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được</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màu</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nền</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cho</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các</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trang</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trình</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chiếu</a:t>
              </a:r>
              <a:r>
                <a:rPr lang="en-US" sz="2800" b="1" kern="1200" dirty="0">
                  <a:solidFill>
                    <a:schemeClr val="bg1"/>
                  </a:solidFill>
                  <a:latin typeface="Times New Roman" pitchFamily="18" charset="0"/>
                  <a:cs typeface="Times New Roman" pitchFamily="18" charset="0"/>
                </a:rPr>
                <a:t>;</a:t>
              </a:r>
            </a:p>
          </p:txBody>
        </p:sp>
      </p:grpSp>
      <p:grpSp>
        <p:nvGrpSpPr>
          <p:cNvPr id="14" name="Group 13">
            <a:extLst>
              <a:ext uri="{FF2B5EF4-FFF2-40B4-BE49-F238E27FC236}">
                <a16:creationId xmlns:a16="http://schemas.microsoft.com/office/drawing/2014/main" id="{2524720B-E093-4BB9-83AF-5DED7E2D8A46}"/>
              </a:ext>
            </a:extLst>
          </p:cNvPr>
          <p:cNvGrpSpPr/>
          <p:nvPr/>
        </p:nvGrpSpPr>
        <p:grpSpPr>
          <a:xfrm>
            <a:off x="1918002" y="4412705"/>
            <a:ext cx="6776003" cy="1288062"/>
            <a:chOff x="1708706" y="2552822"/>
            <a:chExt cx="7184796" cy="1133536"/>
          </a:xfrm>
        </p:grpSpPr>
        <p:sp>
          <p:nvSpPr>
            <p:cNvPr id="15" name="Rectangle 14">
              <a:extLst>
                <a:ext uri="{FF2B5EF4-FFF2-40B4-BE49-F238E27FC236}">
                  <a16:creationId xmlns:a16="http://schemas.microsoft.com/office/drawing/2014/main" id="{9AC2DA14-9C1D-4930-998D-0AB87A76479B}"/>
                </a:ext>
              </a:extLst>
            </p:cNvPr>
            <p:cNvSpPr/>
            <p:nvPr/>
          </p:nvSpPr>
          <p:spPr>
            <a:xfrm>
              <a:off x="1708706" y="2552823"/>
              <a:ext cx="7184796" cy="1133534"/>
            </a:xfrm>
            <a:prstGeom prst="rect">
              <a:avLst/>
            </a:prstGeom>
            <a:solidFill>
              <a:schemeClr val="tx2">
                <a:lumMod val="20000"/>
                <a:lumOff val="80000"/>
              </a:schemeClr>
            </a:solidFill>
            <a:ln>
              <a:solidFill>
                <a:schemeClr val="tx2">
                  <a:lumMod val="40000"/>
                  <a:lumOff val="60000"/>
                </a:schemeClr>
              </a:solidFill>
            </a:ln>
          </p:spPr>
          <p:style>
            <a:lnRef idx="0">
              <a:schemeClr val="accent5"/>
            </a:lnRef>
            <a:fillRef idx="3">
              <a:schemeClr val="accent5"/>
            </a:fillRef>
            <a:effectRef idx="3">
              <a:schemeClr val="accent5"/>
            </a:effectRef>
            <a:fontRef idx="minor">
              <a:schemeClr val="lt1"/>
            </a:fontRef>
          </p:style>
        </p:sp>
        <p:sp>
          <p:nvSpPr>
            <p:cNvPr id="16" name="Rectangle 15">
              <a:extLst>
                <a:ext uri="{FF2B5EF4-FFF2-40B4-BE49-F238E27FC236}">
                  <a16:creationId xmlns:a16="http://schemas.microsoft.com/office/drawing/2014/main" id="{6F0AEC2C-590C-4E6F-9593-1835391F0493}"/>
                </a:ext>
              </a:extLst>
            </p:cNvPr>
            <p:cNvSpPr/>
            <p:nvPr/>
          </p:nvSpPr>
          <p:spPr>
            <a:xfrm>
              <a:off x="1733016" y="2552822"/>
              <a:ext cx="7160486" cy="11335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5685" tIns="50800" rIns="50800" bIns="50800" numCol="1" spcCol="1270" anchor="ctr" anchorCtr="0">
              <a:noAutofit/>
            </a:bodyPr>
            <a:lstStyle/>
            <a:p>
              <a:pPr lvl="0" defTabSz="889000">
                <a:lnSpc>
                  <a:spcPct val="90000"/>
                </a:lnSpc>
                <a:spcBef>
                  <a:spcPct val="0"/>
                </a:spcBef>
                <a:spcAft>
                  <a:spcPct val="35000"/>
                </a:spcAft>
              </a:pP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Đặt</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hình</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thức</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chung</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cho</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các</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trang</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trình</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chiếu</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như</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hình</a:t>
              </a:r>
              <a:r>
                <a:rPr lang="en-US" sz="2800" b="1" kern="1200" dirty="0">
                  <a:solidFill>
                    <a:schemeClr val="bg1"/>
                  </a:solidFill>
                  <a:latin typeface="Times New Roman" pitchFamily="18" charset="0"/>
                  <a:cs typeface="Times New Roman" pitchFamily="18" charset="0"/>
                </a:rPr>
                <a:t> minh </a:t>
              </a:r>
              <a:r>
                <a:rPr lang="en-US" sz="2800" b="1" kern="1200" dirty="0" err="1">
                  <a:solidFill>
                    <a:schemeClr val="bg1"/>
                  </a:solidFill>
                  <a:latin typeface="Times New Roman" pitchFamily="18" charset="0"/>
                  <a:cs typeface="Times New Roman" pitchFamily="18" charset="0"/>
                </a:rPr>
                <a:t>họa</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số</a:t>
              </a:r>
              <a:r>
                <a:rPr lang="en-US" sz="2800" b="1" kern="1200" dirty="0">
                  <a:solidFill>
                    <a:schemeClr val="bg1"/>
                  </a:solidFill>
                  <a:latin typeface="Times New Roman" pitchFamily="18" charset="0"/>
                  <a:cs typeface="Times New Roman" pitchFamily="18" charset="0"/>
                </a:rPr>
                <a:t> </a:t>
              </a:r>
              <a:r>
                <a:rPr lang="en-US" sz="2800" b="1" kern="1200" dirty="0" err="1">
                  <a:solidFill>
                    <a:schemeClr val="bg1"/>
                  </a:solidFill>
                  <a:latin typeface="Times New Roman" pitchFamily="18" charset="0"/>
                  <a:cs typeface="Times New Roman" pitchFamily="18" charset="0"/>
                </a:rPr>
                <a:t>trang</a:t>
              </a:r>
              <a:endParaRPr lang="en-US" sz="2800" b="1" kern="1200" dirty="0">
                <a:solidFill>
                  <a:schemeClr val="bg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64489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651357"/>
            <a:ext cx="7533699" cy="584775"/>
          </a:xfrm>
          <a:prstGeom prst="rect">
            <a:avLst/>
          </a:prstGeom>
          <a:noFill/>
        </p:spPr>
        <p:txBody>
          <a:bodyPr wrap="square" rtlCol="0">
            <a:spAutoFit/>
          </a:bodyPr>
          <a:lstStyle/>
          <a:p>
            <a:r>
              <a:rPr lang="vi-VN" sz="3200" b="1" u="sng" dirty="0">
                <a:solidFill>
                  <a:srgbClr val="C00000"/>
                </a:solidFill>
                <a:latin typeface="Times New Roman" panose="02020603050405020304" pitchFamily="18" charset="0"/>
                <a:cs typeface="Times New Roman" panose="02020603050405020304" pitchFamily="18" charset="0"/>
              </a:rPr>
              <a:t>1. Trang mẫu (Slide Master) là gì?</a:t>
            </a:r>
            <a:endParaRPr lang="en-US" sz="3200" b="1" u="sng"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55575" y="4465718"/>
            <a:ext cx="9064625" cy="2219838"/>
          </a:xfrm>
          <a:prstGeom prst="rect">
            <a:avLst/>
          </a:prstGeom>
          <a:noFill/>
        </p:spPr>
        <p:txBody>
          <a:bodyPr wrap="square" rtlCol="0">
            <a:spAutoFit/>
          </a:bodyPr>
          <a:lstStyle/>
          <a:p>
            <a:pPr algn="just">
              <a:lnSpc>
                <a:spcPct val="150000"/>
              </a:lnSpc>
            </a:pPr>
            <a:r>
              <a:rPr lang="vi-VN" sz="3200" b="1" dirty="0">
                <a:latin typeface="+mj-lt"/>
              </a:rPr>
              <a:t>  </a:t>
            </a:r>
            <a:r>
              <a:rPr lang="vi-VN" sz="3200" dirty="0">
                <a:solidFill>
                  <a:srgbClr val="0000FF"/>
                </a:solidFill>
                <a:latin typeface="Times New Roman" panose="02020603050405020304" pitchFamily="18" charset="0"/>
                <a:cs typeface="Times New Roman" panose="02020603050405020304" pitchFamily="18" charset="0"/>
              </a:rPr>
              <a:t>Trang mẫu (Slide Master) là công cụ hữu hiệu giúp em chỉ cần thiết kế một lần cho tất cả các trang trình chiếu như phông chữ, cỡ chữ, màu chữ, hiệu ứng…</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905000" y="41274"/>
            <a:ext cx="5867400" cy="584775"/>
          </a:xfrm>
          <a:prstGeom prst="rect">
            <a:avLst/>
          </a:prstGeom>
          <a:noFill/>
        </p:spPr>
        <p:txBody>
          <a:bodyPr wrap="square" rtlCol="0">
            <a:spAutoFit/>
          </a:bodyPr>
          <a:lstStyle/>
          <a:p>
            <a:r>
              <a:rPr lang="vi-VN" sz="3200" b="1" dirty="0">
                <a:solidFill>
                  <a:srgbClr val="33CC33"/>
                </a:solidFill>
                <a:latin typeface="Times New Roman" panose="02020603050405020304" pitchFamily="18" charset="0"/>
                <a:cs typeface="Times New Roman" panose="02020603050405020304" pitchFamily="18" charset="0"/>
              </a:rPr>
              <a:t>A. HOẠT ĐỘNG CƠ BẢN</a:t>
            </a:r>
          </a:p>
        </p:txBody>
      </p:sp>
      <p:sp>
        <p:nvSpPr>
          <p:cNvPr id="10" name="Text Box 15">
            <a:extLst>
              <a:ext uri="{FF2B5EF4-FFF2-40B4-BE49-F238E27FC236}">
                <a16:creationId xmlns:a16="http://schemas.microsoft.com/office/drawing/2014/main" id="{657311A3-4A1B-4131-864A-02980390CB77}"/>
              </a:ext>
            </a:extLst>
          </p:cNvPr>
          <p:cNvSpPr txBox="1">
            <a:spLocks noChangeArrowheads="1"/>
          </p:cNvSpPr>
          <p:nvPr/>
        </p:nvSpPr>
        <p:spPr bwMode="auto">
          <a:xfrm>
            <a:off x="1676400" y="1282363"/>
            <a:ext cx="8426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dirty="0">
                <a:solidFill>
                  <a:srgbClr val="3333FF"/>
                </a:solidFill>
                <a:latin typeface="Times New Roman" pitchFamily="18" charset="0"/>
              </a:rPr>
              <a:t> </a:t>
            </a:r>
            <a:r>
              <a:rPr lang="en-US" sz="3200" b="1" dirty="0" err="1">
                <a:solidFill>
                  <a:srgbClr val="3333FF"/>
                </a:solidFill>
                <a:latin typeface="Times New Roman" pitchFamily="18" charset="0"/>
              </a:rPr>
              <a:t>Hoạt</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động</a:t>
            </a:r>
            <a:r>
              <a:rPr lang="en-US" sz="3200" b="1" dirty="0">
                <a:solidFill>
                  <a:srgbClr val="3333FF"/>
                </a:solidFill>
                <a:latin typeface="Times New Roman" pitchFamily="18" charset="0"/>
              </a:rPr>
              <a:t> 1:  </a:t>
            </a:r>
            <a:r>
              <a:rPr lang="en-US" sz="3200" b="1" dirty="0" err="1">
                <a:solidFill>
                  <a:srgbClr val="3333FF"/>
                </a:solidFill>
                <a:latin typeface="Times New Roman" pitchFamily="18" charset="0"/>
              </a:rPr>
              <a:t>Tạo</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trang</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mẫu</a:t>
            </a:r>
            <a:endParaRPr lang="en-US" sz="3200" b="1" dirty="0">
              <a:solidFill>
                <a:srgbClr val="3333FF"/>
              </a:solidFill>
              <a:latin typeface="Times New Roman" pitchFamily="18" charset="0"/>
            </a:endParaRPr>
          </a:p>
        </p:txBody>
      </p:sp>
      <p:sp>
        <p:nvSpPr>
          <p:cNvPr id="11" name="Text Box 15">
            <a:extLst>
              <a:ext uri="{FF2B5EF4-FFF2-40B4-BE49-F238E27FC236}">
                <a16:creationId xmlns:a16="http://schemas.microsoft.com/office/drawing/2014/main" id="{4E5FA64D-9537-4F83-AD16-0D44EE87B3B9}"/>
              </a:ext>
            </a:extLst>
          </p:cNvPr>
          <p:cNvSpPr txBox="1">
            <a:spLocks noChangeArrowheads="1"/>
          </p:cNvSpPr>
          <p:nvPr/>
        </p:nvSpPr>
        <p:spPr bwMode="auto">
          <a:xfrm>
            <a:off x="155575" y="1913369"/>
            <a:ext cx="8836025" cy="1077218"/>
          </a:xfrm>
          <a:prstGeom prst="rect">
            <a:avLst/>
          </a:prstGeom>
          <a:noFill/>
          <a:ln>
            <a:noFill/>
          </a:ln>
        </p:spPr>
        <p:txBody>
          <a:bodyPr wrap="square">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fontAlgn="auto">
              <a:spcBef>
                <a:spcPct val="50000"/>
              </a:spcBef>
              <a:spcAft>
                <a:spcPts val="0"/>
              </a:spcAft>
              <a:defRPr/>
            </a:pPr>
            <a:r>
              <a:rPr lang="en-US" sz="3200" i="1" dirty="0">
                <a:latin typeface="Times New Roman" pitchFamily="18" charset="0"/>
              </a:rPr>
              <a:t>   </a:t>
            </a:r>
            <a:r>
              <a:rPr lang="en-US" sz="3200" i="1" dirty="0">
                <a:solidFill>
                  <a:schemeClr val="bg1"/>
                </a:solidFill>
                <a:latin typeface="Times New Roman" pitchFamily="18" charset="0"/>
              </a:rPr>
              <a:t> 1.  </a:t>
            </a:r>
            <a:r>
              <a:rPr lang="en-US" sz="3200" i="1" dirty="0" err="1">
                <a:solidFill>
                  <a:schemeClr val="bg1"/>
                </a:solidFill>
                <a:latin typeface="Times New Roman" pitchFamily="18" charset="0"/>
              </a:rPr>
              <a:t>Muốn</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hiện</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thị</a:t>
            </a:r>
            <a:r>
              <a:rPr lang="en-US" sz="3200" i="1" dirty="0">
                <a:solidFill>
                  <a:schemeClr val="bg1"/>
                </a:solidFill>
                <a:latin typeface="Times New Roman" pitchFamily="18" charset="0"/>
              </a:rPr>
              <a:t> Slide Master </a:t>
            </a:r>
            <a:r>
              <a:rPr lang="en-US" sz="3200" i="1" dirty="0" err="1">
                <a:solidFill>
                  <a:schemeClr val="bg1"/>
                </a:solidFill>
                <a:latin typeface="Times New Roman" pitchFamily="18" charset="0"/>
              </a:rPr>
              <a:t>em</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nháy</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chuột</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vào</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thẻ</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nào</a:t>
            </a:r>
            <a:r>
              <a:rPr lang="en-US" sz="3200" i="1" dirty="0">
                <a:solidFill>
                  <a:schemeClr val="bg1"/>
                </a:solidFill>
                <a:latin typeface="Times New Roman" pitchFamily="18" charset="0"/>
              </a:rPr>
              <a:t>? </a:t>
            </a:r>
          </a:p>
        </p:txBody>
      </p:sp>
      <p:sp>
        <p:nvSpPr>
          <p:cNvPr id="12" name="Rectangle 11">
            <a:hlinkClick r:id="rId2" action="ppaction://hlinksldjump"/>
            <a:extLst>
              <a:ext uri="{FF2B5EF4-FFF2-40B4-BE49-F238E27FC236}">
                <a16:creationId xmlns:a16="http://schemas.microsoft.com/office/drawing/2014/main" id="{B9BDEFEE-5B1B-40C3-9C96-A286CB29CF9C}"/>
              </a:ext>
            </a:extLst>
          </p:cNvPr>
          <p:cNvSpPr/>
          <p:nvPr/>
        </p:nvSpPr>
        <p:spPr>
          <a:xfrm>
            <a:off x="0" y="2959938"/>
            <a:ext cx="8180386" cy="707886"/>
          </a:xfrm>
          <a:prstGeom prst="rect">
            <a:avLst/>
          </a:prstGeom>
        </p:spPr>
        <p:txBody>
          <a:bodyPr wrap="square">
            <a:spAutoFit/>
          </a:bodyPr>
          <a:lstStyle/>
          <a:p>
            <a:pPr fontAlgn="auto">
              <a:spcBef>
                <a:spcPct val="50000"/>
              </a:spcBef>
              <a:spcAft>
                <a:spcPts val="0"/>
              </a:spcAft>
              <a:defRPr/>
            </a:pPr>
            <a:r>
              <a:rPr lang="en-US" sz="4000" i="1" dirty="0">
                <a:solidFill>
                  <a:srgbClr val="FF0000"/>
                </a:solidFill>
                <a:latin typeface="Times New Roman" pitchFamily="18" charset="0"/>
              </a:rPr>
              <a:t>   </a:t>
            </a:r>
            <a:r>
              <a:rPr lang="en-US" sz="3200" i="1" dirty="0">
                <a:solidFill>
                  <a:schemeClr val="bg1"/>
                </a:solidFill>
                <a:latin typeface="Times New Roman" pitchFamily="18" charset="0"/>
              </a:rPr>
              <a:t> 2. </a:t>
            </a:r>
            <a:r>
              <a:rPr lang="en-US" sz="3200" i="1" dirty="0" err="1">
                <a:solidFill>
                  <a:schemeClr val="bg1"/>
                </a:solidFill>
                <a:latin typeface="Times New Roman" pitchFamily="18" charset="0"/>
              </a:rPr>
              <a:t>Để</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tạo</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trang</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mẫu</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em</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thực</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hiên</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ra</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sao</a:t>
            </a:r>
            <a:r>
              <a:rPr lang="en-US" sz="3200" i="1" dirty="0">
                <a:solidFill>
                  <a:schemeClr val="bg1"/>
                </a:solidFill>
                <a:latin typeface="Times New Roman" pitchFamily="18" charset="0"/>
              </a:rPr>
              <a:t>?</a:t>
            </a:r>
          </a:p>
        </p:txBody>
      </p:sp>
      <p:sp>
        <p:nvSpPr>
          <p:cNvPr id="13" name="Rectangle 12">
            <a:extLst>
              <a:ext uri="{FF2B5EF4-FFF2-40B4-BE49-F238E27FC236}">
                <a16:creationId xmlns:a16="http://schemas.microsoft.com/office/drawing/2014/main" id="{16F51300-AB1A-45E0-AC2A-9E70C54DD24F}"/>
              </a:ext>
            </a:extLst>
          </p:cNvPr>
          <p:cNvSpPr/>
          <p:nvPr/>
        </p:nvSpPr>
        <p:spPr>
          <a:xfrm>
            <a:off x="460375" y="3759906"/>
            <a:ext cx="6417141" cy="707886"/>
          </a:xfrm>
          <a:prstGeom prst="rect">
            <a:avLst/>
          </a:prstGeom>
        </p:spPr>
        <p:txBody>
          <a:bodyPr wrap="none">
            <a:spAutoFit/>
          </a:bodyPr>
          <a:lstStyle/>
          <a:p>
            <a:pPr algn="just" fontAlgn="auto">
              <a:spcBef>
                <a:spcPct val="50000"/>
              </a:spcBef>
              <a:spcAft>
                <a:spcPts val="0"/>
              </a:spcAft>
              <a:defRPr/>
            </a:pPr>
            <a:r>
              <a:rPr lang="en-US" sz="4000" i="1" dirty="0">
                <a:solidFill>
                  <a:schemeClr val="bg1"/>
                </a:solidFill>
                <a:latin typeface="Times New Roman" pitchFamily="18" charset="0"/>
              </a:rPr>
              <a:t>3. </a:t>
            </a:r>
            <a:r>
              <a:rPr lang="en-US" sz="3200" i="1" dirty="0" err="1">
                <a:solidFill>
                  <a:schemeClr val="bg1"/>
                </a:solidFill>
                <a:latin typeface="Times New Roman" pitchFamily="18" charset="0"/>
              </a:rPr>
              <a:t>Thực</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hiện</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thao</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tác</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tạo</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trang</a:t>
            </a:r>
            <a:r>
              <a:rPr lang="en-US" sz="3200" i="1" dirty="0">
                <a:solidFill>
                  <a:schemeClr val="bg1"/>
                </a:solidFill>
                <a:latin typeface="Times New Roman" pitchFamily="18" charset="0"/>
              </a:rPr>
              <a:t> </a:t>
            </a:r>
            <a:r>
              <a:rPr lang="en-US" sz="3200" i="1" dirty="0" err="1">
                <a:solidFill>
                  <a:schemeClr val="bg1"/>
                </a:solidFill>
                <a:latin typeface="Times New Roman" pitchFamily="18" charset="0"/>
              </a:rPr>
              <a:t>mẫu</a:t>
            </a:r>
            <a:r>
              <a:rPr lang="en-US" sz="3200" i="1" dirty="0">
                <a:solidFill>
                  <a:schemeClr val="bg1"/>
                </a:solidFill>
                <a:latin typeface="Times New Roman" pitchFamily="18" charset="0"/>
              </a:rPr>
              <a:t>?</a:t>
            </a:r>
            <a:endParaRPr lang="en-US" sz="3200" dirty="0">
              <a:solidFill>
                <a:schemeClr val="bg1"/>
              </a:solidFill>
            </a:endParaRPr>
          </a:p>
        </p:txBody>
      </p:sp>
    </p:spTree>
    <p:extLst>
      <p:ext uri="{BB962C8B-B14F-4D97-AF65-F5344CB8AC3E}">
        <p14:creationId xmlns:p14="http://schemas.microsoft.com/office/powerpoint/2010/main" val="2625476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8"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8"/>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714287" y="597311"/>
            <a:ext cx="3886200" cy="584775"/>
          </a:xfrm>
          <a:prstGeom prst="rect">
            <a:avLst/>
          </a:prstGeom>
          <a:noFill/>
        </p:spPr>
        <p:txBody>
          <a:bodyPr wrap="square" rtlCol="0">
            <a:spAutoFit/>
          </a:bodyPr>
          <a:lstStyle/>
          <a:p>
            <a:r>
              <a:rPr lang="vi-VN" sz="3200" b="1" u="sng" dirty="0">
                <a:solidFill>
                  <a:srgbClr val="C00000"/>
                </a:solidFill>
                <a:latin typeface="Times New Roman" panose="02020603050405020304" pitchFamily="18" charset="0"/>
                <a:cs typeface="Times New Roman" panose="02020603050405020304" pitchFamily="18" charset="0"/>
              </a:rPr>
              <a:t>2. Tạo trang mẫu</a:t>
            </a:r>
            <a:endParaRPr lang="en-US" sz="3200" b="1" u="sng"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83597" y="5062522"/>
            <a:ext cx="8531225" cy="1077218"/>
          </a:xfrm>
          <a:prstGeom prst="rect">
            <a:avLst/>
          </a:prstGeom>
          <a:noFill/>
        </p:spPr>
        <p:txBody>
          <a:bodyPr wrap="square" rtlCol="0">
            <a:spAutoFit/>
          </a:bodyPr>
          <a:lstStyle/>
          <a:p>
            <a:r>
              <a:rPr lang="vi-VN" sz="3200" dirty="0">
                <a:solidFill>
                  <a:srgbClr val="0000FF"/>
                </a:solidFill>
                <a:latin typeface="Times New Roman" panose="02020603050405020304" pitchFamily="18" charset="0"/>
                <a:cs typeface="Times New Roman" panose="02020603050405020304" pitchFamily="18" charset="0"/>
              </a:rPr>
              <a:t>Nh</a:t>
            </a:r>
            <a:r>
              <a:rPr lang="en-US" sz="3200" dirty="0" err="1">
                <a:solidFill>
                  <a:srgbClr val="0000FF"/>
                </a:solidFill>
                <a:latin typeface="Times New Roman" panose="02020603050405020304" pitchFamily="18" charset="0"/>
                <a:cs typeface="Times New Roman" panose="02020603050405020304" pitchFamily="18" charset="0"/>
              </a:rPr>
              <a:t>áy</a:t>
            </a:r>
            <a:r>
              <a:rPr lang="vi-VN" sz="3200" dirty="0">
                <a:solidFill>
                  <a:srgbClr val="0000FF"/>
                </a:solidFill>
                <a:latin typeface="Times New Roman" panose="02020603050405020304" pitchFamily="18" charset="0"/>
                <a:cs typeface="Times New Roman" panose="02020603050405020304" pitchFamily="18" charset="0"/>
              </a:rPr>
              <a:t> vào thẻ </a:t>
            </a:r>
            <a:r>
              <a:rPr lang="vi-VN" sz="3200" b="1" dirty="0">
                <a:solidFill>
                  <a:srgbClr val="C00000"/>
                </a:solidFill>
                <a:latin typeface="Times New Roman" panose="02020603050405020304" pitchFamily="18" charset="0"/>
                <a:cs typeface="Times New Roman" panose="02020603050405020304" pitchFamily="18" charset="0"/>
              </a:rPr>
              <a:t>View</a:t>
            </a:r>
            <a:r>
              <a:rPr lang="vi-VN" sz="3200" dirty="0">
                <a:latin typeface="Times New Roman" panose="02020603050405020304" pitchFamily="18" charset="0"/>
                <a:cs typeface="Times New Roman" panose="02020603050405020304" pitchFamily="18" charset="0"/>
              </a:rPr>
              <a:t> </a:t>
            </a:r>
            <a:r>
              <a:rPr lang="vi-VN" sz="3200" dirty="0">
                <a:solidFill>
                  <a:srgbClr val="0000FF"/>
                </a:solidFill>
                <a:latin typeface="Times New Roman" panose="02020603050405020304" pitchFamily="18" charset="0"/>
                <a:cs typeface="Times New Roman" panose="02020603050405020304" pitchFamily="18" charset="0"/>
              </a:rPr>
              <a:t>rồi chọn chức năng </a:t>
            </a:r>
            <a:r>
              <a:rPr lang="vi-VN" sz="3200" b="1" dirty="0">
                <a:solidFill>
                  <a:srgbClr val="C00000"/>
                </a:solidFill>
                <a:latin typeface="Times New Roman" panose="02020603050405020304" pitchFamily="18" charset="0"/>
                <a:cs typeface="Times New Roman" panose="02020603050405020304" pitchFamily="18" charset="0"/>
              </a:rPr>
              <a:t>Slide Master</a:t>
            </a:r>
          </a:p>
        </p:txBody>
      </p:sp>
      <p:grpSp>
        <p:nvGrpSpPr>
          <p:cNvPr id="6" name="Group 5"/>
          <p:cNvGrpSpPr/>
          <p:nvPr/>
        </p:nvGrpSpPr>
        <p:grpSpPr>
          <a:xfrm>
            <a:off x="583597" y="1576800"/>
            <a:ext cx="8375651" cy="775478"/>
            <a:chOff x="457311" y="2793328"/>
            <a:chExt cx="8375651" cy="775478"/>
          </a:xfrm>
        </p:grpSpPr>
        <p:sp>
          <p:nvSpPr>
            <p:cNvPr id="3" name="TextBox 2"/>
            <p:cNvSpPr txBox="1"/>
            <p:nvPr/>
          </p:nvSpPr>
          <p:spPr>
            <a:xfrm>
              <a:off x="1063737" y="2984031"/>
              <a:ext cx="7769225" cy="584775"/>
            </a:xfrm>
            <a:prstGeom prst="rect">
              <a:avLst/>
            </a:prstGeom>
            <a:noFill/>
          </p:spPr>
          <p:txBody>
            <a:bodyPr wrap="square" rtlCol="0">
              <a:spAutoFit/>
            </a:bodyPr>
            <a:lstStyle/>
            <a:p>
              <a:r>
                <a:rPr lang="vi-VN" sz="3200" dirty="0">
                  <a:solidFill>
                    <a:srgbClr val="0000FF"/>
                  </a:solidFill>
                  <a:latin typeface="Times New Roman" panose="02020603050405020304" pitchFamily="18" charset="0"/>
                  <a:cs typeface="Times New Roman" panose="02020603050405020304" pitchFamily="18" charset="0"/>
                </a:rPr>
                <a:t>Để tạo trang mẫu ta sẽ làm như thế nào?</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11" y="2793328"/>
              <a:ext cx="606426" cy="609600"/>
            </a:xfrm>
            <a:prstGeom prst="rect">
              <a:avLst/>
            </a:prstGeom>
          </p:spPr>
        </p:pic>
      </p:grpSp>
      <p:grpSp>
        <p:nvGrpSpPr>
          <p:cNvPr id="14" name="Group 13"/>
          <p:cNvGrpSpPr/>
          <p:nvPr/>
        </p:nvGrpSpPr>
        <p:grpSpPr>
          <a:xfrm>
            <a:off x="612775" y="2807908"/>
            <a:ext cx="7986103" cy="2082225"/>
            <a:chOff x="155575" y="3537782"/>
            <a:chExt cx="8443303" cy="2082225"/>
          </a:xfrm>
        </p:grpSpPr>
        <p:pic>
          <p:nvPicPr>
            <p:cNvPr id="4" name="Picture 3"/>
            <p:cNvPicPr>
              <a:picLocks noChangeAspect="1"/>
            </p:cNvPicPr>
            <p:nvPr/>
          </p:nvPicPr>
          <p:blipFill>
            <a:blip r:embed="rId3"/>
            <a:stretch>
              <a:fillRect/>
            </a:stretch>
          </p:blipFill>
          <p:spPr>
            <a:xfrm>
              <a:off x="155575" y="3537782"/>
              <a:ext cx="8443303" cy="2082225"/>
            </a:xfrm>
            <a:prstGeom prst="rect">
              <a:avLst/>
            </a:prstGeom>
          </p:spPr>
        </p:pic>
        <p:sp>
          <p:nvSpPr>
            <p:cNvPr id="10" name="Rectangle 9"/>
            <p:cNvSpPr/>
            <p:nvPr/>
          </p:nvSpPr>
          <p:spPr>
            <a:xfrm>
              <a:off x="2383293" y="4154327"/>
              <a:ext cx="792861" cy="10619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9" name="Rectangle 8"/>
            <p:cNvSpPr/>
            <p:nvPr/>
          </p:nvSpPr>
          <p:spPr>
            <a:xfrm>
              <a:off x="7529944" y="3582985"/>
              <a:ext cx="914400" cy="4721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400872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a:extLst>
              <a:ext uri="{FF2B5EF4-FFF2-40B4-BE49-F238E27FC236}">
                <a16:creationId xmlns:a16="http://schemas.microsoft.com/office/drawing/2014/main" id="{2FC82513-19AE-4926-AD9E-0CE6C11C233B}"/>
              </a:ext>
            </a:extLst>
          </p:cNvPr>
          <p:cNvSpPr txBox="1">
            <a:spLocks noChangeArrowheads="1"/>
          </p:cNvSpPr>
          <p:nvPr/>
        </p:nvSpPr>
        <p:spPr bwMode="auto">
          <a:xfrm>
            <a:off x="3200400" y="260648"/>
            <a:ext cx="312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600" b="1" dirty="0">
                <a:solidFill>
                  <a:srgbClr val="3333FF"/>
                </a:solidFill>
                <a:latin typeface="Times New Roman" pitchFamily="18" charset="0"/>
              </a:rPr>
              <a:t> </a:t>
            </a:r>
            <a:r>
              <a:rPr lang="en-US" sz="3600" b="1" dirty="0" err="1">
                <a:solidFill>
                  <a:srgbClr val="3333FF"/>
                </a:solidFill>
                <a:latin typeface="Times New Roman" pitchFamily="18" charset="0"/>
              </a:rPr>
              <a:t>Hoạt</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động</a:t>
            </a:r>
            <a:r>
              <a:rPr lang="en-US" sz="3600" b="1" dirty="0">
                <a:solidFill>
                  <a:srgbClr val="3333FF"/>
                </a:solidFill>
                <a:latin typeface="Times New Roman" pitchFamily="18" charset="0"/>
              </a:rPr>
              <a:t> 2</a:t>
            </a:r>
            <a:r>
              <a:rPr lang="en-US" sz="3200" b="1" dirty="0">
                <a:solidFill>
                  <a:srgbClr val="3333FF"/>
                </a:solidFill>
                <a:latin typeface="Times New Roman" pitchFamily="18" charset="0"/>
              </a:rPr>
              <a:t>:</a:t>
            </a:r>
          </a:p>
        </p:txBody>
      </p:sp>
      <p:sp>
        <p:nvSpPr>
          <p:cNvPr id="3" name="Text Box 15">
            <a:extLst>
              <a:ext uri="{FF2B5EF4-FFF2-40B4-BE49-F238E27FC236}">
                <a16:creationId xmlns:a16="http://schemas.microsoft.com/office/drawing/2014/main" id="{1B99ACD5-B885-410E-BB36-93D5DBEFCDA4}"/>
              </a:ext>
            </a:extLst>
          </p:cNvPr>
          <p:cNvSpPr txBox="1">
            <a:spLocks noChangeArrowheads="1"/>
          </p:cNvSpPr>
          <p:nvPr/>
        </p:nvSpPr>
        <p:spPr bwMode="auto">
          <a:xfrm>
            <a:off x="184150" y="1988840"/>
            <a:ext cx="8959850" cy="4308872"/>
          </a:xfrm>
          <a:prstGeom prst="rect">
            <a:avLst/>
          </a:prstGeom>
          <a:noFill/>
          <a:ln>
            <a:noFill/>
          </a:ln>
        </p:spPr>
        <p:txBody>
          <a:bodyPr wrap="square">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fontAlgn="auto">
              <a:spcBef>
                <a:spcPct val="50000"/>
              </a:spcBef>
              <a:spcAft>
                <a:spcPts val="0"/>
              </a:spcAft>
              <a:defRPr/>
            </a:pPr>
            <a:r>
              <a:rPr lang="en-US" sz="4000" b="1" i="1" dirty="0">
                <a:solidFill>
                  <a:srgbClr val="FF0000"/>
                </a:solidFill>
                <a:latin typeface="Times New Roman" pitchFamily="18" charset="0"/>
              </a:rPr>
              <a:t>  </a:t>
            </a:r>
            <a:r>
              <a:rPr lang="en-US" sz="3600" b="1" i="1" dirty="0">
                <a:solidFill>
                  <a:srgbClr val="FF0000"/>
                </a:solidFill>
                <a:latin typeface="Times New Roman" pitchFamily="18" charset="0"/>
              </a:rPr>
              <a:t>1.  </a:t>
            </a:r>
            <a:r>
              <a:rPr lang="en-US" sz="3600" b="1" i="1" dirty="0" err="1">
                <a:solidFill>
                  <a:srgbClr val="FF0000"/>
                </a:solidFill>
                <a:latin typeface="Times New Roman" pitchFamily="18" charset="0"/>
              </a:rPr>
              <a:t>Trong</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trang</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mẫu</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gồm</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những</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thông</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số</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gì</a:t>
            </a:r>
            <a:r>
              <a:rPr lang="en-US" sz="3600" b="1" i="1" dirty="0">
                <a:solidFill>
                  <a:srgbClr val="FF0000"/>
                </a:solidFill>
                <a:latin typeface="Times New Roman" pitchFamily="18" charset="0"/>
              </a:rPr>
              <a:t>? </a:t>
            </a:r>
          </a:p>
          <a:p>
            <a:pPr algn="just" fontAlgn="auto">
              <a:spcBef>
                <a:spcPct val="50000"/>
              </a:spcBef>
              <a:spcAft>
                <a:spcPts val="0"/>
              </a:spcAft>
              <a:defRPr/>
            </a:pPr>
            <a:r>
              <a:rPr lang="en-US" sz="3600" b="1" i="1" dirty="0">
                <a:solidFill>
                  <a:srgbClr val="FF0000"/>
                </a:solidFill>
                <a:latin typeface="Times New Roman" pitchFamily="18" charset="0"/>
              </a:rPr>
              <a:t>  2. </a:t>
            </a:r>
            <a:r>
              <a:rPr lang="en-US" sz="3600" b="1" i="1" dirty="0" err="1">
                <a:solidFill>
                  <a:srgbClr val="FF0000"/>
                </a:solidFill>
                <a:latin typeface="Times New Roman" pitchFamily="18" charset="0"/>
              </a:rPr>
              <a:t>Có</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thể</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điều</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chỉnh</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các</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thông</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số</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nào</a:t>
            </a:r>
            <a:r>
              <a:rPr lang="en-US" sz="3600" b="1" i="1" dirty="0">
                <a:solidFill>
                  <a:srgbClr val="FF0000"/>
                </a:solidFill>
                <a:latin typeface="Times New Roman" pitchFamily="18" charset="0"/>
              </a:rPr>
              <a:t>?</a:t>
            </a:r>
          </a:p>
          <a:p>
            <a:pPr algn="just" fontAlgn="auto">
              <a:spcBef>
                <a:spcPct val="50000"/>
              </a:spcBef>
              <a:spcAft>
                <a:spcPts val="0"/>
              </a:spcAft>
              <a:defRPr/>
            </a:pPr>
            <a:r>
              <a:rPr lang="en-US" sz="3600" b="1" i="1" dirty="0">
                <a:solidFill>
                  <a:srgbClr val="FF0000"/>
                </a:solidFill>
                <a:latin typeface="Times New Roman" pitchFamily="18" charset="0"/>
              </a:rPr>
              <a:t>  3. </a:t>
            </a:r>
            <a:r>
              <a:rPr lang="en-US" sz="3600" b="1" i="1" dirty="0" err="1">
                <a:solidFill>
                  <a:srgbClr val="FF0000"/>
                </a:solidFill>
                <a:latin typeface="Times New Roman" pitchFamily="18" charset="0"/>
              </a:rPr>
              <a:t>Để</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kết</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thúc</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thao</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tác</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với</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trang</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mẫu</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em</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thực</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hiện</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như</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thế</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nào</a:t>
            </a:r>
            <a:r>
              <a:rPr lang="en-US" sz="3600" b="1" i="1" dirty="0">
                <a:solidFill>
                  <a:srgbClr val="FF0000"/>
                </a:solidFill>
                <a:latin typeface="Times New Roman" pitchFamily="18" charset="0"/>
              </a:rPr>
              <a:t>?</a:t>
            </a:r>
          </a:p>
          <a:p>
            <a:pPr algn="just" fontAlgn="auto">
              <a:spcBef>
                <a:spcPct val="50000"/>
              </a:spcBef>
              <a:spcAft>
                <a:spcPts val="0"/>
              </a:spcAft>
              <a:defRPr/>
            </a:pPr>
            <a:r>
              <a:rPr lang="en-US" sz="3600" b="1" i="1" dirty="0">
                <a:solidFill>
                  <a:srgbClr val="FF0000"/>
                </a:solidFill>
                <a:latin typeface="Times New Roman" pitchFamily="18" charset="0"/>
              </a:rPr>
              <a:t>  4.  </a:t>
            </a:r>
            <a:r>
              <a:rPr lang="en-US" sz="3600" b="1" i="1" dirty="0" err="1">
                <a:solidFill>
                  <a:srgbClr val="FF0000"/>
                </a:solidFill>
                <a:latin typeface="Times New Roman" pitchFamily="18" charset="0"/>
              </a:rPr>
              <a:t>Làm</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sao</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để</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thay</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đổi</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nền</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trang</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mẫu</a:t>
            </a:r>
            <a:r>
              <a:rPr lang="en-US" sz="3600" b="1" i="1" dirty="0">
                <a:solidFill>
                  <a:srgbClr val="FF0000"/>
                </a:solidFill>
                <a:latin typeface="Times New Roman" pitchFamily="18" charset="0"/>
              </a:rPr>
              <a:t>?</a:t>
            </a:r>
          </a:p>
        </p:txBody>
      </p:sp>
      <p:sp>
        <p:nvSpPr>
          <p:cNvPr id="4" name="Rectangle 3">
            <a:extLst>
              <a:ext uri="{FF2B5EF4-FFF2-40B4-BE49-F238E27FC236}">
                <a16:creationId xmlns:a16="http://schemas.microsoft.com/office/drawing/2014/main" id="{13B9171D-DF85-4526-ADBA-A7DD8A2FC027}"/>
              </a:ext>
            </a:extLst>
          </p:cNvPr>
          <p:cNvSpPr/>
          <p:nvPr/>
        </p:nvSpPr>
        <p:spPr>
          <a:xfrm>
            <a:off x="872385" y="1124744"/>
            <a:ext cx="7288597" cy="646331"/>
          </a:xfrm>
          <a:prstGeom prst="rect">
            <a:avLst/>
          </a:prstGeom>
        </p:spPr>
        <p:txBody>
          <a:bodyPr wrap="square">
            <a:spAutoFit/>
          </a:bodyPr>
          <a:lstStyle/>
          <a:p>
            <a:pPr>
              <a:spcBef>
                <a:spcPct val="50000"/>
              </a:spcBef>
            </a:pPr>
            <a:r>
              <a:rPr lang="en-US" sz="3600" b="1" dirty="0" err="1">
                <a:solidFill>
                  <a:srgbClr val="3333FF"/>
                </a:solidFill>
                <a:latin typeface="Times New Roman" pitchFamily="18" charset="0"/>
              </a:rPr>
              <a:t>Điều</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chỉnh</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thông</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số</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cho</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trang</a:t>
            </a:r>
            <a:r>
              <a:rPr lang="en-US" sz="3600" b="1" dirty="0">
                <a:solidFill>
                  <a:srgbClr val="3333FF"/>
                </a:solidFill>
                <a:latin typeface="Times New Roman" pitchFamily="18" charset="0"/>
              </a:rPr>
              <a:t> </a:t>
            </a:r>
            <a:r>
              <a:rPr lang="en-US" sz="3600" b="1" dirty="0" err="1">
                <a:solidFill>
                  <a:srgbClr val="3333FF"/>
                </a:solidFill>
                <a:latin typeface="Times New Roman" pitchFamily="18" charset="0"/>
              </a:rPr>
              <a:t>mẫu</a:t>
            </a:r>
            <a:endParaRPr lang="en-US" sz="3600" b="1" dirty="0">
              <a:solidFill>
                <a:srgbClr val="3333FF"/>
              </a:solidFill>
              <a:latin typeface="Times New Roman" pitchFamily="18" charset="0"/>
            </a:endParaRPr>
          </a:p>
        </p:txBody>
      </p:sp>
    </p:spTree>
    <p:extLst>
      <p:ext uri="{BB962C8B-B14F-4D97-AF65-F5344CB8AC3E}">
        <p14:creationId xmlns:p14="http://schemas.microsoft.com/office/powerpoint/2010/main" val="149114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F3573A-36EB-4ABD-BA12-A8A22ABECBE6}"/>
              </a:ext>
            </a:extLst>
          </p:cNvPr>
          <p:cNvSpPr/>
          <p:nvPr/>
        </p:nvSpPr>
        <p:spPr>
          <a:xfrm>
            <a:off x="394327" y="764704"/>
            <a:ext cx="5682966" cy="584775"/>
          </a:xfrm>
          <a:prstGeom prst="rect">
            <a:avLst/>
          </a:prstGeom>
        </p:spPr>
        <p:txBody>
          <a:bodyPr wrap="none">
            <a:spAutoFit/>
          </a:bodyPr>
          <a:lstStyle/>
          <a:p>
            <a:pPr marL="514350" indent="-514350">
              <a:spcBef>
                <a:spcPct val="50000"/>
              </a:spcBef>
              <a:buAutoNum type="arabicPeriod"/>
            </a:pPr>
            <a:r>
              <a:rPr lang="en-US" sz="3200" dirty="0" err="1">
                <a:solidFill>
                  <a:schemeClr val="bg1"/>
                </a:solidFill>
                <a:latin typeface="Times New Roman" pitchFamily="18" charset="0"/>
              </a:rPr>
              <a:t>Trang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mẫu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gồm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các</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thông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số</a:t>
            </a:r>
            <a:r>
              <a:rPr lang="en-US" sz="3200" dirty="0">
                <a:solidFill>
                  <a:schemeClr val="bg1"/>
                </a:solidFill>
                <a:latin typeface="Times New Roman" pitchFamily="18" charset="0"/>
              </a:rPr>
              <a:t>: </a:t>
            </a:r>
          </a:p>
        </p:txBody>
      </p:sp>
      <p:sp>
        <p:nvSpPr>
          <p:cNvPr id="3" name="TextBox 2">
            <a:extLst>
              <a:ext uri="{FF2B5EF4-FFF2-40B4-BE49-F238E27FC236}">
                <a16:creationId xmlns:a16="http://schemas.microsoft.com/office/drawing/2014/main" id="{66FAAB6D-DAC2-4C80-BA0A-9429CE8CFB8C}"/>
              </a:ext>
            </a:extLst>
          </p:cNvPr>
          <p:cNvSpPr txBox="1"/>
          <p:nvPr/>
        </p:nvSpPr>
        <p:spPr>
          <a:xfrm>
            <a:off x="611560" y="116632"/>
            <a:ext cx="8502150" cy="523220"/>
          </a:xfrm>
          <a:prstGeom prst="rect">
            <a:avLst/>
          </a:prstGeom>
          <a:noFill/>
        </p:spPr>
        <p:txBody>
          <a:bodyPr wrap="square" rtlCol="0" anchor="ctr">
            <a:spAutoFit/>
          </a:bodyPr>
          <a:lstStyle/>
          <a:p>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Điều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chỉnh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mẫu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72542B2-7DF3-45AB-9113-45AC87B41685}"/>
              </a:ext>
            </a:extLst>
          </p:cNvPr>
          <p:cNvSpPr/>
          <p:nvPr/>
        </p:nvSpPr>
        <p:spPr>
          <a:xfrm>
            <a:off x="1263113" y="1349479"/>
            <a:ext cx="7827977" cy="584775"/>
          </a:xfrm>
          <a:prstGeom prst="rect">
            <a:avLst/>
          </a:prstGeom>
        </p:spPr>
        <p:txBody>
          <a:bodyPr wrap="none">
            <a:spAutoFit/>
          </a:bodyPr>
          <a:lstStyle/>
          <a:p>
            <a:pPr>
              <a:spcBef>
                <a:spcPct val="50000"/>
              </a:spcBef>
            </a:pPr>
            <a:r>
              <a:rPr lang="en-US" sz="2800" dirty="0" err="1">
                <a:solidFill>
                  <a:srgbClr val="0000CC"/>
                </a:solidFill>
                <a:latin typeface="Times New Roman" pitchFamily="18" charset="0"/>
              </a:rPr>
              <a:t>Tiêu</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đề</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trang</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trình</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chiếu</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Nội</a:t>
            </a:r>
            <a:r>
              <a:rPr lang="en-US" sz="2800" dirty="0">
                <a:solidFill>
                  <a:srgbClr val="0000CC"/>
                </a:solidFill>
                <a:latin typeface="Times New Roman" pitchFamily="18" charset="0"/>
              </a:rPr>
              <a:t> dung </a:t>
            </a:r>
            <a:r>
              <a:rPr lang="en-US" sz="2800" dirty="0" err="1">
                <a:solidFill>
                  <a:srgbClr val="0000CC"/>
                </a:solidFill>
                <a:latin typeface="Times New Roman" pitchFamily="18" charset="0"/>
              </a:rPr>
              <a:t>trang</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trình</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chiếu</a:t>
            </a:r>
            <a:r>
              <a:rPr lang="en-US" sz="3200" dirty="0">
                <a:solidFill>
                  <a:srgbClr val="0000CC"/>
                </a:solidFill>
                <a:latin typeface="Times New Roman" pitchFamily="18" charset="0"/>
              </a:rPr>
              <a:t>;</a:t>
            </a:r>
          </a:p>
        </p:txBody>
      </p:sp>
      <p:sp>
        <p:nvSpPr>
          <p:cNvPr id="5" name="Rectangle 4">
            <a:extLst>
              <a:ext uri="{FF2B5EF4-FFF2-40B4-BE49-F238E27FC236}">
                <a16:creationId xmlns:a16="http://schemas.microsoft.com/office/drawing/2014/main" id="{C8644524-4C17-427B-92FF-C323EB1C385D}"/>
              </a:ext>
            </a:extLst>
          </p:cNvPr>
          <p:cNvSpPr/>
          <p:nvPr/>
        </p:nvSpPr>
        <p:spPr>
          <a:xfrm>
            <a:off x="1379196" y="1971925"/>
            <a:ext cx="3648756" cy="523220"/>
          </a:xfrm>
          <a:prstGeom prst="rect">
            <a:avLst/>
          </a:prstGeom>
        </p:spPr>
        <p:txBody>
          <a:bodyPr wrap="none">
            <a:spAutoFit/>
          </a:bodyPr>
          <a:lstStyle/>
          <a:p>
            <a:pPr>
              <a:spcBef>
                <a:spcPct val="50000"/>
              </a:spcBef>
            </a:pPr>
            <a:r>
              <a:rPr lang="en-US" sz="2800" dirty="0" err="1">
                <a:solidFill>
                  <a:srgbClr val="0000CC"/>
                </a:solidFill>
                <a:latin typeface="Times New Roman" pitchFamily="18" charset="0"/>
              </a:rPr>
              <a:t>Các</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thông</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số</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cuối</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trang</a:t>
            </a:r>
            <a:r>
              <a:rPr lang="en-US" dirty="0">
                <a:latin typeface="Times New Roman" pitchFamily="18" charset="0"/>
              </a:rPr>
              <a:t>.</a:t>
            </a:r>
          </a:p>
        </p:txBody>
      </p:sp>
      <p:sp>
        <p:nvSpPr>
          <p:cNvPr id="6" name="Rectangle 5">
            <a:extLst>
              <a:ext uri="{FF2B5EF4-FFF2-40B4-BE49-F238E27FC236}">
                <a16:creationId xmlns:a16="http://schemas.microsoft.com/office/drawing/2014/main" id="{D1DF9933-B2B8-4582-84C3-D362D816A33A}"/>
              </a:ext>
            </a:extLst>
          </p:cNvPr>
          <p:cNvSpPr/>
          <p:nvPr/>
        </p:nvSpPr>
        <p:spPr>
          <a:xfrm>
            <a:off x="394327" y="2636912"/>
            <a:ext cx="5897768" cy="584775"/>
          </a:xfrm>
          <a:prstGeom prst="rect">
            <a:avLst/>
          </a:prstGeom>
        </p:spPr>
        <p:txBody>
          <a:bodyPr wrap="none">
            <a:spAutoFit/>
          </a:bodyPr>
          <a:lstStyle/>
          <a:p>
            <a:pPr>
              <a:spcBef>
                <a:spcPct val="50000"/>
              </a:spcBef>
            </a:pPr>
            <a:r>
              <a:rPr lang="en-US" sz="3200" dirty="0">
                <a:solidFill>
                  <a:schemeClr val="bg1"/>
                </a:solidFill>
                <a:latin typeface="Times New Roman" pitchFamily="18" charset="0"/>
              </a:rPr>
              <a:t>2.   </a:t>
            </a:r>
            <a:r>
              <a:rPr lang="en-US" sz="3200" dirty="0" err="1">
                <a:solidFill>
                  <a:schemeClr val="bg1"/>
                </a:solidFill>
                <a:latin typeface="Times New Roman" pitchFamily="18" charset="0"/>
              </a:rPr>
              <a:t>Có</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thể</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thay</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đổi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các</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thông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số</a:t>
            </a:r>
            <a:r>
              <a:rPr lang="en-US" sz="3200" dirty="0">
                <a:solidFill>
                  <a:schemeClr val="bg1"/>
                </a:solidFill>
                <a:latin typeface="Times New Roman" pitchFamily="18" charset="0"/>
              </a:rPr>
              <a:t>:   </a:t>
            </a:r>
          </a:p>
        </p:txBody>
      </p:sp>
      <p:sp>
        <p:nvSpPr>
          <p:cNvPr id="7" name="Rectangle 6">
            <a:extLst>
              <a:ext uri="{FF2B5EF4-FFF2-40B4-BE49-F238E27FC236}">
                <a16:creationId xmlns:a16="http://schemas.microsoft.com/office/drawing/2014/main" id="{798D43EF-FF5C-473B-9CF9-5A487239F5DA}"/>
              </a:ext>
            </a:extLst>
          </p:cNvPr>
          <p:cNvSpPr/>
          <p:nvPr/>
        </p:nvSpPr>
        <p:spPr>
          <a:xfrm>
            <a:off x="1263112" y="3284984"/>
            <a:ext cx="6231193" cy="523220"/>
          </a:xfrm>
          <a:prstGeom prst="rect">
            <a:avLst/>
          </a:prstGeom>
        </p:spPr>
        <p:txBody>
          <a:bodyPr wrap="none">
            <a:spAutoFit/>
          </a:bodyPr>
          <a:lstStyle/>
          <a:p>
            <a:pPr>
              <a:spcBef>
                <a:spcPct val="50000"/>
              </a:spcBef>
            </a:pPr>
            <a:r>
              <a:rPr lang="en-US" sz="2800" dirty="0">
                <a:latin typeface="Times New Roman" pitchFamily="18" charset="0"/>
              </a:rPr>
              <a:t> </a:t>
            </a:r>
            <a:r>
              <a:rPr lang="en-US" sz="2800" dirty="0" err="1">
                <a:solidFill>
                  <a:srgbClr val="0000CC"/>
                </a:solidFill>
                <a:latin typeface="Times New Roman" pitchFamily="18" charset="0"/>
              </a:rPr>
              <a:t>Điều</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chỉnh</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tiêu</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đề</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Điều</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chỉnh</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nội</a:t>
            </a:r>
            <a:r>
              <a:rPr lang="en-US" sz="2800" dirty="0">
                <a:solidFill>
                  <a:srgbClr val="0000CC"/>
                </a:solidFill>
                <a:latin typeface="Times New Roman" pitchFamily="18" charset="0"/>
              </a:rPr>
              <a:t> dung; </a:t>
            </a:r>
            <a:endParaRPr lang="en-US" sz="3200" dirty="0">
              <a:solidFill>
                <a:srgbClr val="0000CC"/>
              </a:solidFill>
              <a:latin typeface="Times New Roman" pitchFamily="18" charset="0"/>
            </a:endParaRPr>
          </a:p>
        </p:txBody>
      </p:sp>
      <p:sp>
        <p:nvSpPr>
          <p:cNvPr id="8" name="Rectangle 7">
            <a:extLst>
              <a:ext uri="{FF2B5EF4-FFF2-40B4-BE49-F238E27FC236}">
                <a16:creationId xmlns:a16="http://schemas.microsoft.com/office/drawing/2014/main" id="{7BAE6A31-B55D-4A0D-838E-DF110A2C64FA}"/>
              </a:ext>
            </a:extLst>
          </p:cNvPr>
          <p:cNvSpPr/>
          <p:nvPr/>
        </p:nvSpPr>
        <p:spPr>
          <a:xfrm>
            <a:off x="1379196" y="3717032"/>
            <a:ext cx="7205819" cy="523220"/>
          </a:xfrm>
          <a:prstGeom prst="rect">
            <a:avLst/>
          </a:prstGeom>
        </p:spPr>
        <p:txBody>
          <a:bodyPr wrap="none">
            <a:spAutoFit/>
          </a:bodyPr>
          <a:lstStyle/>
          <a:p>
            <a:pPr>
              <a:spcBef>
                <a:spcPct val="50000"/>
              </a:spcBef>
            </a:pPr>
            <a:r>
              <a:rPr lang="en-US" sz="2800" dirty="0" err="1">
                <a:solidFill>
                  <a:srgbClr val="0000CC"/>
                </a:solidFill>
                <a:latin typeface="Times New Roman" pitchFamily="18" charset="0"/>
              </a:rPr>
              <a:t>Điều</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chỉnh</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các</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thông</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số</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cuối</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trang</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số</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trang</a:t>
            </a:r>
            <a:r>
              <a:rPr lang="en-US" sz="2800" dirty="0">
                <a:solidFill>
                  <a:srgbClr val="0000CC"/>
                </a:solidFill>
                <a:latin typeface="Times New Roman" pitchFamily="18" charset="0"/>
              </a:rPr>
              <a:t> …. </a:t>
            </a:r>
            <a:r>
              <a:rPr lang="en-US" dirty="0">
                <a:solidFill>
                  <a:srgbClr val="0000CC"/>
                </a:solidFill>
                <a:latin typeface="Times New Roman" pitchFamily="18" charset="0"/>
              </a:rPr>
              <a:t>.</a:t>
            </a:r>
          </a:p>
        </p:txBody>
      </p:sp>
      <p:sp>
        <p:nvSpPr>
          <p:cNvPr id="9" name="Rectangle 8">
            <a:extLst>
              <a:ext uri="{FF2B5EF4-FFF2-40B4-BE49-F238E27FC236}">
                <a16:creationId xmlns:a16="http://schemas.microsoft.com/office/drawing/2014/main" id="{62BC94C6-4EC0-4645-8A5D-60451373FC47}"/>
              </a:ext>
            </a:extLst>
          </p:cNvPr>
          <p:cNvSpPr/>
          <p:nvPr/>
        </p:nvSpPr>
        <p:spPr>
          <a:xfrm>
            <a:off x="394327" y="4406072"/>
            <a:ext cx="8536311" cy="584775"/>
          </a:xfrm>
          <a:prstGeom prst="rect">
            <a:avLst/>
          </a:prstGeom>
        </p:spPr>
        <p:txBody>
          <a:bodyPr wrap="none">
            <a:spAutoFit/>
          </a:bodyPr>
          <a:lstStyle/>
          <a:p>
            <a:pPr>
              <a:spcBef>
                <a:spcPct val="50000"/>
              </a:spcBef>
            </a:pPr>
            <a:r>
              <a:rPr lang="en-US" sz="3200" dirty="0">
                <a:solidFill>
                  <a:schemeClr val="bg1"/>
                </a:solidFill>
                <a:latin typeface="Times New Roman" pitchFamily="18" charset="0"/>
              </a:rPr>
              <a:t>3.   </a:t>
            </a:r>
            <a:r>
              <a:rPr lang="en-US" sz="3200" dirty="0" err="1">
                <a:solidFill>
                  <a:schemeClr val="bg1"/>
                </a:solidFill>
                <a:latin typeface="Times New Roman" pitchFamily="18" charset="0"/>
              </a:rPr>
              <a:t>Để</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kết</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thúc</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thao</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tác</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với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trang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mẫu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thực</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hiện</a:t>
            </a:r>
            <a:r>
              <a:rPr lang="en-US" sz="3200" dirty="0">
                <a:solidFill>
                  <a:schemeClr val="bg1"/>
                </a:solidFill>
                <a:latin typeface="Times New Roman" pitchFamily="18" charset="0"/>
              </a:rPr>
              <a:t>:   </a:t>
            </a:r>
          </a:p>
        </p:txBody>
      </p:sp>
      <p:sp>
        <p:nvSpPr>
          <p:cNvPr id="10" name="Rectangle 9">
            <a:extLst>
              <a:ext uri="{FF2B5EF4-FFF2-40B4-BE49-F238E27FC236}">
                <a16:creationId xmlns:a16="http://schemas.microsoft.com/office/drawing/2014/main" id="{47A32CB6-5A30-4DC3-9D96-9E277D7ADFBB}"/>
              </a:ext>
            </a:extLst>
          </p:cNvPr>
          <p:cNvSpPr/>
          <p:nvPr/>
        </p:nvSpPr>
        <p:spPr>
          <a:xfrm>
            <a:off x="1256682" y="4994012"/>
            <a:ext cx="6674391" cy="523220"/>
          </a:xfrm>
          <a:prstGeom prst="rect">
            <a:avLst/>
          </a:prstGeom>
        </p:spPr>
        <p:txBody>
          <a:bodyPr wrap="none">
            <a:spAutoFit/>
          </a:bodyPr>
          <a:lstStyle/>
          <a:p>
            <a:pPr>
              <a:spcBef>
                <a:spcPct val="50000"/>
              </a:spcBef>
            </a:pPr>
            <a:r>
              <a:rPr lang="en-US" sz="2800" dirty="0">
                <a:latin typeface="Times New Roman" pitchFamily="18" charset="0"/>
              </a:rPr>
              <a:t> </a:t>
            </a:r>
            <a:r>
              <a:rPr lang="en-US" sz="2800" dirty="0" err="1">
                <a:solidFill>
                  <a:srgbClr val="0000CC"/>
                </a:solidFill>
                <a:latin typeface="Times New Roman" pitchFamily="18" charset="0"/>
              </a:rPr>
              <a:t>Vào</a:t>
            </a:r>
            <a:r>
              <a:rPr lang="en-US" sz="2800" dirty="0">
                <a:solidFill>
                  <a:srgbClr val="0000CC"/>
                </a:solidFill>
                <a:latin typeface="Times New Roman" pitchFamily="18" charset="0"/>
              </a:rPr>
              <a:t> Slide Master / </a:t>
            </a:r>
            <a:r>
              <a:rPr lang="en-US" sz="2800" dirty="0" err="1">
                <a:solidFill>
                  <a:srgbClr val="0000CC"/>
                </a:solidFill>
                <a:latin typeface="Times New Roman" pitchFamily="18" charset="0"/>
              </a:rPr>
              <a:t>chọn</a:t>
            </a:r>
            <a:r>
              <a:rPr lang="en-US" sz="2800" dirty="0">
                <a:solidFill>
                  <a:srgbClr val="0000CC"/>
                </a:solidFill>
                <a:latin typeface="Times New Roman" pitchFamily="18" charset="0"/>
              </a:rPr>
              <a:t> </a:t>
            </a:r>
            <a:r>
              <a:rPr lang="en-US" sz="2800" dirty="0">
                <a:solidFill>
                  <a:srgbClr val="0000CC"/>
                </a:solidFill>
                <a:latin typeface="Times New Roman" pitchFamily="18" charset="0"/>
                <a:cs typeface="Times New Roman" pitchFamily="18" charset="0"/>
              </a:rPr>
              <a:t>Close Master View</a:t>
            </a:r>
            <a:r>
              <a:rPr lang="en-US" sz="2800" dirty="0">
                <a:solidFill>
                  <a:srgbClr val="0000CC"/>
                </a:solidFill>
                <a:latin typeface="Times New Roman" pitchFamily="18" charset="0"/>
              </a:rPr>
              <a:t> </a:t>
            </a:r>
            <a:endParaRPr lang="en-US" sz="3200" dirty="0">
              <a:solidFill>
                <a:srgbClr val="0000CC"/>
              </a:solidFill>
              <a:latin typeface="Times New Roman" pitchFamily="18" charset="0"/>
            </a:endParaRPr>
          </a:p>
        </p:txBody>
      </p:sp>
      <p:sp>
        <p:nvSpPr>
          <p:cNvPr id="11" name="Rectangle 10">
            <a:extLst>
              <a:ext uri="{FF2B5EF4-FFF2-40B4-BE49-F238E27FC236}">
                <a16:creationId xmlns:a16="http://schemas.microsoft.com/office/drawing/2014/main" id="{C2893B7B-4F16-4E80-8BA9-ED2218C50A8D}"/>
              </a:ext>
            </a:extLst>
          </p:cNvPr>
          <p:cNvSpPr/>
          <p:nvPr/>
        </p:nvSpPr>
        <p:spPr>
          <a:xfrm>
            <a:off x="379252" y="5560438"/>
            <a:ext cx="8536311" cy="584775"/>
          </a:xfrm>
          <a:prstGeom prst="rect">
            <a:avLst/>
          </a:prstGeom>
        </p:spPr>
        <p:txBody>
          <a:bodyPr wrap="none">
            <a:spAutoFit/>
          </a:bodyPr>
          <a:lstStyle/>
          <a:p>
            <a:pPr>
              <a:spcBef>
                <a:spcPct val="50000"/>
              </a:spcBef>
            </a:pPr>
            <a:r>
              <a:rPr lang="en-US" sz="3200" dirty="0">
                <a:solidFill>
                  <a:schemeClr val="bg1"/>
                </a:solidFill>
                <a:latin typeface="Times New Roman" pitchFamily="18" charset="0"/>
              </a:rPr>
              <a:t>4.   </a:t>
            </a:r>
            <a:r>
              <a:rPr lang="en-US" sz="3200" dirty="0" err="1">
                <a:solidFill>
                  <a:schemeClr val="bg1"/>
                </a:solidFill>
                <a:latin typeface="Times New Roman" pitchFamily="18" charset="0"/>
              </a:rPr>
              <a:t>Để</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kết</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thúc</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thao</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tác</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với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trang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mẫu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thực</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hiện</a:t>
            </a:r>
            <a:r>
              <a:rPr lang="en-US" sz="3200" dirty="0">
                <a:solidFill>
                  <a:schemeClr val="bg1"/>
                </a:solidFill>
                <a:latin typeface="Times New Roman" pitchFamily="18" charset="0"/>
              </a:rPr>
              <a:t>:   </a:t>
            </a:r>
          </a:p>
        </p:txBody>
      </p:sp>
      <p:sp>
        <p:nvSpPr>
          <p:cNvPr id="12" name="Rectangle 11">
            <a:extLst>
              <a:ext uri="{FF2B5EF4-FFF2-40B4-BE49-F238E27FC236}">
                <a16:creationId xmlns:a16="http://schemas.microsoft.com/office/drawing/2014/main" id="{02E6DC1E-D6C7-4D4C-88D6-F945FB60F482}"/>
              </a:ext>
            </a:extLst>
          </p:cNvPr>
          <p:cNvSpPr/>
          <p:nvPr/>
        </p:nvSpPr>
        <p:spPr>
          <a:xfrm>
            <a:off x="1241607" y="6148378"/>
            <a:ext cx="6505242" cy="523220"/>
          </a:xfrm>
          <a:prstGeom prst="rect">
            <a:avLst/>
          </a:prstGeom>
        </p:spPr>
        <p:txBody>
          <a:bodyPr wrap="none">
            <a:spAutoFit/>
          </a:bodyPr>
          <a:lstStyle/>
          <a:p>
            <a:pPr>
              <a:spcBef>
                <a:spcPct val="50000"/>
              </a:spcBef>
            </a:pPr>
            <a:r>
              <a:rPr lang="en-US" sz="2800" dirty="0">
                <a:latin typeface="Times New Roman" pitchFamily="18" charset="0"/>
              </a:rPr>
              <a:t> </a:t>
            </a:r>
            <a:r>
              <a:rPr lang="en-US" sz="2800" dirty="0" err="1">
                <a:solidFill>
                  <a:srgbClr val="0000CC"/>
                </a:solidFill>
                <a:latin typeface="Times New Roman" pitchFamily="18" charset="0"/>
              </a:rPr>
              <a:t>Vào</a:t>
            </a:r>
            <a:r>
              <a:rPr lang="en-US" sz="2800" dirty="0">
                <a:solidFill>
                  <a:srgbClr val="0000CC"/>
                </a:solidFill>
                <a:latin typeface="Times New Roman" pitchFamily="18" charset="0"/>
              </a:rPr>
              <a:t> Slide Master / </a:t>
            </a:r>
            <a:r>
              <a:rPr lang="en-US" sz="2800" dirty="0" err="1">
                <a:solidFill>
                  <a:srgbClr val="0000CC"/>
                </a:solidFill>
                <a:latin typeface="Times New Roman" pitchFamily="18" charset="0"/>
              </a:rPr>
              <a:t>chọn</a:t>
            </a:r>
            <a:r>
              <a:rPr lang="en-US" sz="2800" dirty="0">
                <a:solidFill>
                  <a:srgbClr val="0000CC"/>
                </a:solidFill>
                <a:latin typeface="Times New Roman" pitchFamily="18" charset="0"/>
              </a:rPr>
              <a:t> </a:t>
            </a:r>
            <a:r>
              <a:rPr lang="en-US" sz="2800" dirty="0">
                <a:solidFill>
                  <a:srgbClr val="0000CC"/>
                </a:solidFill>
                <a:latin typeface="Times New Roman" pitchFamily="18" charset="0"/>
                <a:cs typeface="Times New Roman" pitchFamily="18" charset="0"/>
              </a:rPr>
              <a:t>Background </a:t>
            </a:r>
            <a:r>
              <a:rPr lang="en-US" sz="2800" dirty="0" err="1">
                <a:solidFill>
                  <a:srgbClr val="0000CC"/>
                </a:solidFill>
                <a:latin typeface="Times New Roman" pitchFamily="18" charset="0"/>
                <a:cs typeface="Times New Roman" pitchFamily="18" charset="0"/>
              </a:rPr>
              <a:t>Styde</a:t>
            </a:r>
            <a:endParaRPr lang="en-US" sz="3200" dirty="0">
              <a:solidFill>
                <a:srgbClr val="0000CC"/>
              </a:solidFill>
              <a:latin typeface="Times New Roman" pitchFamily="18" charset="0"/>
            </a:endParaRPr>
          </a:p>
        </p:txBody>
      </p:sp>
    </p:spTree>
    <p:extLst>
      <p:ext uri="{BB962C8B-B14F-4D97-AF65-F5344CB8AC3E}">
        <p14:creationId xmlns:p14="http://schemas.microsoft.com/office/powerpoint/2010/main" val="31726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1FA5B1-9CD5-4AD9-BA05-F86093C79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 y="1698431"/>
            <a:ext cx="9148763" cy="514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8">
            <a:extLst>
              <a:ext uri="{FF2B5EF4-FFF2-40B4-BE49-F238E27FC236}">
                <a16:creationId xmlns:a16="http://schemas.microsoft.com/office/drawing/2014/main" id="{0BC5CD57-A6F4-4451-B97C-BC4F763E7628}"/>
              </a:ext>
            </a:extLst>
          </p:cNvPr>
          <p:cNvSpPr/>
          <p:nvPr/>
        </p:nvSpPr>
        <p:spPr>
          <a:xfrm>
            <a:off x="990600" y="1883882"/>
            <a:ext cx="838200" cy="352768"/>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4E94B1B2-31CA-4752-B16F-99C9BF9706F8}"/>
              </a:ext>
            </a:extLst>
          </p:cNvPr>
          <p:cNvSpPr/>
          <p:nvPr/>
        </p:nvSpPr>
        <p:spPr>
          <a:xfrm>
            <a:off x="3200400" y="2174395"/>
            <a:ext cx="1181409" cy="375607"/>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69B6BC-0744-40B7-B5F3-0CD762FEE86D}"/>
              </a:ext>
            </a:extLst>
          </p:cNvPr>
          <p:cNvSpPr/>
          <p:nvPr/>
        </p:nvSpPr>
        <p:spPr>
          <a:xfrm>
            <a:off x="0" y="96833"/>
            <a:ext cx="3283271" cy="584775"/>
          </a:xfrm>
          <a:prstGeom prst="rect">
            <a:avLst/>
          </a:prstGeom>
        </p:spPr>
        <p:txBody>
          <a:bodyPr wrap="none">
            <a:spAutoFit/>
          </a:bodyPr>
          <a:lstStyle/>
          <a:p>
            <a:pPr>
              <a:spcBef>
                <a:spcPct val="50000"/>
              </a:spcBef>
            </a:pP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Xem</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trang</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mẫu</a:t>
            </a:r>
            <a:r>
              <a:rPr lang="en-US" sz="3200" b="1" dirty="0">
                <a:solidFill>
                  <a:srgbClr val="3333FF"/>
                </a:solidFill>
                <a:latin typeface="Times New Roman" pitchFamily="18" charset="0"/>
              </a:rPr>
              <a:t>:</a:t>
            </a:r>
          </a:p>
        </p:txBody>
      </p:sp>
      <p:sp>
        <p:nvSpPr>
          <p:cNvPr id="6" name="TextBox 5">
            <a:extLst>
              <a:ext uri="{FF2B5EF4-FFF2-40B4-BE49-F238E27FC236}">
                <a16:creationId xmlns:a16="http://schemas.microsoft.com/office/drawing/2014/main" id="{5F32D219-C725-49F3-94D2-A1F4170391A5}"/>
              </a:ext>
            </a:extLst>
          </p:cNvPr>
          <p:cNvSpPr txBox="1"/>
          <p:nvPr/>
        </p:nvSpPr>
        <p:spPr>
          <a:xfrm>
            <a:off x="549759" y="822156"/>
            <a:ext cx="5301282" cy="523220"/>
          </a:xfrm>
          <a:prstGeom prst="rect">
            <a:avLst/>
          </a:prstGeom>
          <a:noFill/>
        </p:spPr>
        <p:txBody>
          <a:bodyPr wrap="square" rtlCol="0">
            <a:spAutoFit/>
          </a:bodyPr>
          <a:lstStyle/>
          <a:p>
            <a:r>
              <a:rPr lang="en-US" sz="2800" dirty="0">
                <a:solidFill>
                  <a:schemeClr val="bg1"/>
                </a:solidFill>
                <a:latin typeface="Times New Roman" pitchFamily="18" charset="0"/>
                <a:cs typeface="Times New Roman" pitchFamily="18" charset="0"/>
              </a:rPr>
              <a:t>Home / </a:t>
            </a:r>
            <a:r>
              <a:rPr lang="en-US" sz="2800" dirty="0" err="1">
                <a:solidFill>
                  <a:schemeClr val="bg1"/>
                </a:solidFill>
                <a:latin typeface="Times New Roman" pitchFamily="18" charset="0"/>
                <a:cs typeface="Times New Roman" pitchFamily="18" charset="0"/>
              </a:rPr>
              <a:t>chọn</a:t>
            </a:r>
            <a:r>
              <a:rPr lang="en-US" sz="2800" dirty="0">
                <a:solidFill>
                  <a:schemeClr val="bg1"/>
                </a:solidFill>
                <a:latin typeface="Times New Roman" pitchFamily="18" charset="0"/>
                <a:cs typeface="Times New Roman" pitchFamily="18" charset="0"/>
              </a:rPr>
              <a:t> Layout  </a:t>
            </a:r>
            <a:r>
              <a:rPr lang="en-US" sz="2800" dirty="0" err="1">
                <a:solidFill>
                  <a:schemeClr val="bg1"/>
                </a:solidFill>
                <a:latin typeface="Times New Roman" pitchFamily="18" charset="0"/>
                <a:cs typeface="Times New Roman" pitchFamily="18" charset="0"/>
              </a:rPr>
              <a:t>hoặc</a:t>
            </a:r>
            <a:endParaRPr lang="en-US" sz="2800" dirty="0">
              <a:solidFill>
                <a:schemeClr val="bg1"/>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DF0D5AEB-0100-46F8-944B-603ED854AA6A}"/>
              </a:ext>
            </a:extLst>
          </p:cNvPr>
          <p:cNvSpPr/>
          <p:nvPr/>
        </p:nvSpPr>
        <p:spPr>
          <a:xfrm>
            <a:off x="4569617" y="822156"/>
            <a:ext cx="1805459" cy="523220"/>
          </a:xfrm>
          <a:prstGeom prst="rect">
            <a:avLst/>
          </a:prstGeom>
        </p:spPr>
        <p:txBody>
          <a:bodyPr wrap="square">
            <a:spAutoFit/>
          </a:bodyPr>
          <a:lstStyle/>
          <a:p>
            <a:r>
              <a:rPr lang="en-US" sz="2800" dirty="0">
                <a:solidFill>
                  <a:schemeClr val="bg1"/>
                </a:solidFill>
                <a:latin typeface="Times New Roman" pitchFamily="18" charset="0"/>
                <a:cs typeface="Times New Roman" pitchFamily="18" charset="0"/>
              </a:rPr>
              <a:t>New Slide </a:t>
            </a:r>
            <a:endParaRPr lang="en-US" sz="2800" dirty="0">
              <a:solidFill>
                <a:schemeClr val="bg1"/>
              </a:solidFill>
            </a:endParaRPr>
          </a:p>
        </p:txBody>
      </p:sp>
    </p:spTree>
    <p:extLst>
      <p:ext uri="{BB962C8B-B14F-4D97-AF65-F5344CB8AC3E}">
        <p14:creationId xmlns:p14="http://schemas.microsoft.com/office/powerpoint/2010/main" val="140516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descr="Hình ảnh có li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460375" y="1255293"/>
            <a:ext cx="8378825" cy="646331"/>
          </a:xfrm>
          <a:prstGeom prst="rect">
            <a:avLst/>
          </a:prstGeom>
          <a:noFill/>
        </p:spPr>
        <p:txBody>
          <a:bodyPr wrap="square" rtlCol="0">
            <a:spAutoFit/>
          </a:bodyPr>
          <a:lstStyle/>
          <a:p>
            <a:r>
              <a:rPr lang="vi-VN" sz="3600" b="1" u="sng" dirty="0">
                <a:solidFill>
                  <a:srgbClr val="C00000"/>
                </a:solidFill>
                <a:latin typeface="Times New Roman" panose="02020603050405020304" pitchFamily="18" charset="0"/>
                <a:cs typeface="Times New Roman" panose="02020603050405020304" pitchFamily="18" charset="0"/>
              </a:rPr>
              <a:t>3. Điều chỉnh thông số cho trang mẫu</a:t>
            </a:r>
            <a:r>
              <a:rPr lang="en-US" sz="3600" b="1" u="sng" dirty="0">
                <a:solidFill>
                  <a:srgbClr val="C0000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612775" y="2261318"/>
            <a:ext cx="7848600" cy="2485745"/>
          </a:xfrm>
          <a:prstGeom prst="rect">
            <a:avLst/>
          </a:prstGeom>
          <a:noFill/>
        </p:spPr>
        <p:txBody>
          <a:bodyPr wrap="square" rtlCol="0">
            <a:spAutoFit/>
          </a:bodyPr>
          <a:lstStyle/>
          <a:p>
            <a:pPr algn="just">
              <a:lnSpc>
                <a:spcPct val="150000"/>
              </a:lnSpc>
            </a:pPr>
            <a:r>
              <a:rPr lang="vi-VN" sz="3600" dirty="0">
                <a:solidFill>
                  <a:srgbClr val="0000FF"/>
                </a:solidFill>
                <a:latin typeface="Times New Roman" panose="02020603050405020304" pitchFamily="18" charset="0"/>
                <a:cs typeface="Times New Roman" panose="02020603050405020304" pitchFamily="18" charset="0"/>
              </a:rPr>
              <a:t>a. Sau khi chọn Slide Master, màn hình sẽ xuất hiện trang trình chiếu số 1 (trang mẫu) bao gồm các phần:</a:t>
            </a:r>
          </a:p>
        </p:txBody>
      </p:sp>
    </p:spTree>
    <p:extLst>
      <p:ext uri="{BB962C8B-B14F-4D97-AF65-F5344CB8AC3E}">
        <p14:creationId xmlns:p14="http://schemas.microsoft.com/office/powerpoint/2010/main" val="3898367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Circuit</Template>
  <TotalTime>2185</TotalTime>
  <Words>948</Words>
  <Application>Microsoft Office PowerPoint</Application>
  <PresentationFormat>On-screen Show (4:3)</PresentationFormat>
  <Paragraphs>90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.VnArabia</vt:lpstr>
      <vt:lpstr>Arial</vt:lpstr>
      <vt:lpstr>Calibri</vt:lpstr>
      <vt:lpstr>Times New Roman</vt:lpstr>
      <vt:lpstr>Times New Roman (Headings)</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dc:creator>
  <cp:lastModifiedBy>Administrator</cp:lastModifiedBy>
  <cp:revision>373</cp:revision>
  <dcterms:created xsi:type="dcterms:W3CDTF">2017-11-25T01:00:22Z</dcterms:created>
  <dcterms:modified xsi:type="dcterms:W3CDTF">2023-03-13T08:43:21Z</dcterms:modified>
</cp:coreProperties>
</file>