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80" r:id="rId4"/>
    <p:sldId id="258" r:id="rId5"/>
    <p:sldId id="288" r:id="rId6"/>
    <p:sldId id="291" r:id="rId7"/>
    <p:sldId id="292" r:id="rId8"/>
    <p:sldId id="285" r:id="rId9"/>
    <p:sldId id="293" r:id="rId10"/>
    <p:sldId id="265" r:id="rId11"/>
    <p:sldId id="294" r:id="rId12"/>
    <p:sldId id="264"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86" d="100"/>
          <a:sy n="86"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3333CC"/>
                </a:solidFill>
                <a:latin typeface="Arial" panose="020B0604020202020204" pitchFamily="34" charset="0"/>
                <a:cs typeface="Arial" panose="020B0604020202020204" pitchFamily="34" charset="0"/>
              </a:rPr>
              <a:t>Em</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hãy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nêu</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lại</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cách</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đặt</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ngón</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tay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gõ</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phím</a:t>
            </a:r>
            <a:r>
              <a:rPr lang="en-US" sz="3000" b="1" dirty="0">
                <a:solidFill>
                  <a:srgbClr val="3333CC"/>
                </a:solidFill>
                <a:latin typeface="Arial" panose="020B0604020202020204" pitchFamily="34" charset="0"/>
                <a:cs typeface="Arial" panose="020B0604020202020204" pitchFamily="34" charset="0"/>
              </a:rPr>
              <a:t>.</a:t>
            </a:r>
          </a:p>
        </p:txBody>
      </p:sp>
      <p:sp>
        <p:nvSpPr>
          <p:cNvPr id="4" name="Rounded Rectangle 3"/>
          <p:cNvSpPr/>
          <p:nvPr/>
        </p:nvSpPr>
        <p:spPr>
          <a:xfrm>
            <a:off x="3865174" y="334358"/>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KIỂM TRA BÀI CŨ</a:t>
            </a:r>
          </a:p>
        </p:txBody>
      </p:sp>
      <p:sp>
        <p:nvSpPr>
          <p:cNvPr id="5" name="Cloud 4"/>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3333CC"/>
                </a:solidFill>
                <a:latin typeface="Arial" panose="020B0604020202020204" pitchFamily="34" charset="0"/>
                <a:cs typeface="Arial" panose="020B0604020202020204" pitchFamily="34" charset="0"/>
              </a:rPr>
              <a:t>Em</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hãy</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trình</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bày</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sự</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phân</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công</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của</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mỗi</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ngón</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tay</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khi</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gõ</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phím</a:t>
            </a:r>
            <a:r>
              <a:rPr lang="en-US" sz="3200" b="1"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chữ</a:t>
            </a:r>
            <a:r>
              <a:rPr lang="en-US" sz="2400" b="1" dirty="0">
                <a:solidFill>
                  <a:srgbClr val="3333CC"/>
                </a:solidFill>
                <a:latin typeface="Arial" panose="020B0604020202020204" pitchFamily="34" charset="0"/>
                <a:cs typeface="Arial" panose="020B0604020202020204" pitchFamily="34" charset="0"/>
              </a:rPr>
              <a:t> ở </a:t>
            </a:r>
            <a:r>
              <a:rPr lang="en-US" sz="2400" b="1" dirty="0" err="1">
                <a:solidFill>
                  <a:srgbClr val="3333CC"/>
                </a:solidFill>
                <a:latin typeface="Arial" panose="020B0604020202020204" pitchFamily="34" charset="0"/>
                <a:cs typeface="Arial" panose="020B0604020202020204" pitchFamily="34" charset="0"/>
              </a:rPr>
              <a:t>mức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trung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bình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sau</a:t>
            </a:r>
            <a:r>
              <a:rPr lang="en-US" sz="2400" b="1" dirty="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Chú</a:t>
            </a:r>
            <a:r>
              <a:rPr lang="en-US" sz="2400" i="1" dirty="0">
                <a:solidFill>
                  <a:srgbClr val="002060"/>
                </a:solidFill>
              </a:rPr>
              <a:t> ý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thoát</a:t>
            </a:r>
            <a:r>
              <a:rPr lang="en-US" sz="2400" i="1" dirty="0">
                <a:solidFill>
                  <a:srgbClr val="002060"/>
                </a:solidFill>
              </a:rPr>
              <a:t> </a:t>
            </a:r>
            <a:r>
              <a:rPr lang="en-US" sz="2400" i="1" dirty="0" err="1">
                <a:solidFill>
                  <a:srgbClr val="002060"/>
                </a:solidFill>
              </a:rPr>
              <a:t>khỏi</a:t>
            </a:r>
            <a:r>
              <a:rPr lang="en-US" sz="2400" i="1" dirty="0">
                <a:solidFill>
                  <a:srgbClr val="002060"/>
                </a:solidFill>
              </a:rPr>
              <a:t> </a:t>
            </a:r>
            <a:r>
              <a:rPr lang="en-US" sz="2400" i="1" dirty="0" err="1">
                <a:solidFill>
                  <a:srgbClr val="002060"/>
                </a:solidFill>
              </a:rPr>
              <a:t>phần</a:t>
            </a:r>
            <a:r>
              <a:rPr lang="en-US" sz="2400" i="1" dirty="0">
                <a:solidFill>
                  <a:srgbClr val="002060"/>
                </a:solidFill>
              </a:rPr>
              <a:t> </a:t>
            </a:r>
            <a:r>
              <a:rPr lang="en-US" sz="2400" i="1" dirty="0" err="1">
                <a:solidFill>
                  <a:srgbClr val="002060"/>
                </a:solidFill>
              </a:rPr>
              <a:t>mềm</a:t>
            </a:r>
            <a:r>
              <a:rPr lang="en-US" sz="2400" i="1" dirty="0">
                <a:solidFill>
                  <a:srgbClr val="002060"/>
                </a:solidFill>
              </a:rPr>
              <a:t> </a:t>
            </a:r>
            <a:r>
              <a:rPr lang="en-US" sz="2400" i="1">
                <a:solidFill>
                  <a:srgbClr val="002060"/>
                </a:solidFill>
              </a:rPr>
              <a:t>Tux Typing, </a:t>
            </a:r>
            <a:r>
              <a:rPr lang="en-US" sz="2400" i="1" dirty="0" err="1">
                <a:solidFill>
                  <a:srgbClr val="002060"/>
                </a:solidFill>
              </a:rPr>
              <a:t>em</a:t>
            </a:r>
            <a:r>
              <a:rPr lang="en-US" sz="2400" i="1" dirty="0">
                <a:solidFill>
                  <a:srgbClr val="002060"/>
                </a:solidFill>
              </a:rPr>
              <a:t> </a:t>
            </a:r>
            <a:r>
              <a:rPr lang="en-US" sz="2400" i="1" dirty="0" err="1">
                <a:solidFill>
                  <a:srgbClr val="002060"/>
                </a:solidFill>
              </a:rPr>
              <a:t>gõ</a:t>
            </a:r>
            <a:r>
              <a:rPr lang="en-US" sz="2400" i="1" dirty="0">
                <a:solidFill>
                  <a:srgbClr val="002060"/>
                </a:solidFill>
              </a:rPr>
              <a:t> </a:t>
            </a:r>
            <a:r>
              <a:rPr lang="en-US" sz="2400" i="1" dirty="0" err="1">
                <a:solidFill>
                  <a:srgbClr val="002060"/>
                </a:solidFill>
              </a:rPr>
              <a:t>liên</a:t>
            </a:r>
            <a:r>
              <a:rPr lang="en-US" sz="2400" i="1" dirty="0">
                <a:solidFill>
                  <a:srgbClr val="002060"/>
                </a:solidFill>
              </a:rPr>
              <a:t> </a:t>
            </a:r>
            <a:r>
              <a:rPr lang="en-US" sz="2400" i="1" dirty="0" err="1">
                <a:solidFill>
                  <a:srgbClr val="002060"/>
                </a:solidFill>
              </a:rPr>
              <a:t>tiếp</a:t>
            </a:r>
            <a:r>
              <a:rPr lang="en-US" sz="2400" i="1" dirty="0">
                <a:solidFill>
                  <a:srgbClr val="002060"/>
                </a:solidFill>
              </a:rPr>
              <a:t> </a:t>
            </a:r>
            <a:r>
              <a:rPr lang="en-US" sz="2400" i="1" dirty="0" err="1">
                <a:solidFill>
                  <a:srgbClr val="002060"/>
                </a:solidFill>
              </a:rPr>
              <a:t>bốn</a:t>
            </a:r>
            <a:r>
              <a:rPr lang="en-US" sz="2400" i="1" dirty="0">
                <a:solidFill>
                  <a:srgbClr val="002060"/>
                </a:solidFill>
              </a:rPr>
              <a:t> </a:t>
            </a:r>
            <a:r>
              <a:rPr lang="en-US" sz="2400" i="1" dirty="0" err="1">
                <a:solidFill>
                  <a:srgbClr val="002060"/>
                </a:solidFill>
              </a:rPr>
              <a:t>lần</a:t>
            </a:r>
            <a:r>
              <a:rPr lang="en-US" sz="2400" i="1" dirty="0">
                <a:solidFill>
                  <a:srgbClr val="002060"/>
                </a:solidFill>
              </a:rPr>
              <a:t> </a:t>
            </a:r>
            <a:r>
              <a:rPr lang="en-US" sz="2400" i="1" dirty="0" err="1">
                <a:solidFill>
                  <a:srgbClr val="002060"/>
                </a:solidFill>
              </a:rPr>
              <a:t>vào</a:t>
            </a:r>
            <a:r>
              <a:rPr lang="en-US" sz="2400" i="1" dirty="0">
                <a:solidFill>
                  <a:srgbClr val="002060"/>
                </a:solidFill>
              </a:rPr>
              <a:t> </a:t>
            </a:r>
            <a:r>
              <a:rPr lang="en-US" sz="2400" i="1" dirty="0" err="1">
                <a:solidFill>
                  <a:srgbClr val="002060"/>
                </a:solidFill>
              </a:rPr>
              <a:t>phím</a:t>
            </a:r>
            <a:r>
              <a:rPr lang="en-US" sz="2400" i="1" dirty="0">
                <a:solidFill>
                  <a:srgbClr val="002060"/>
                </a:solidFill>
              </a:rPr>
              <a:t> Esc</a:t>
            </a:r>
            <a:endParaRPr lang="en-US" sz="2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GHI  NHỚ</a:t>
            </a: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GHI  NHỚ</a:t>
            </a:r>
          </a:p>
        </p:txBody>
      </p:sp>
    </p:spTree>
    <p:extLst>
      <p:ext uri="{BB962C8B-B14F-4D97-AF65-F5344CB8AC3E}">
        <p14:creationId xmlns:p14="http://schemas.microsoft.com/office/powerpoint/2010/main" val="149621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a:solidFill>
                  <a:srgbClr val="00B050"/>
                </a:solidFill>
                <a:latin typeface="Arial" panose="020B0604020202020204" pitchFamily="34" charset="0"/>
                <a:cs typeface="Arial" panose="020B0604020202020204" pitchFamily="34" charset="0"/>
              </a:rPr>
              <a:t>CHƯƠNG 1</a:t>
            </a:r>
            <a:endParaRPr lang="vi-VN" sz="2800" b="1"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MÁY TÍNH VÀ EM</a:t>
            </a:r>
            <a:endParaRPr lang="vi-VN"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628479" y="2147208"/>
            <a:ext cx="6233132" cy="2308324"/>
          </a:xfrm>
          <a:prstGeom prst="rect">
            <a:avLst/>
          </a:prstGeom>
          <a:noFill/>
          <a:ln>
            <a:noFill/>
          </a:ln>
        </p:spPr>
        <p:txBody>
          <a:bodyPr wrap="square" rtlCol="0">
            <a:spAutoFit/>
          </a:bodyPr>
          <a:lstStyle/>
          <a:p>
            <a:pPr algn="ctr">
              <a:lnSpc>
                <a:spcPct val="120000"/>
              </a:lnSpc>
            </a:pPr>
            <a:r>
              <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 </a:t>
            </a:r>
            <a:r>
              <a:rPr lang="en-US"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12</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GÕ PHÍM VỚI PHẦN MỀM</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382136"/>
            <a:ext cx="3915196" cy="794120"/>
          </a:xfrm>
          <a:prstGeom prst="rect">
            <a:avLst/>
          </a:prstGeom>
        </p:spPr>
      </p:pic>
      <p:sp>
        <p:nvSpPr>
          <p:cNvPr id="2" name="TextBox 1"/>
          <p:cNvSpPr txBox="1"/>
          <p:nvPr/>
        </p:nvSpPr>
        <p:spPr>
          <a:xfrm>
            <a:off x="12339435" y="3081652"/>
            <a:ext cx="3787896" cy="369332"/>
          </a:xfrm>
          <a:prstGeom prst="rect">
            <a:avLst/>
          </a:prstGeom>
          <a:noFill/>
        </p:spPr>
        <p:txBody>
          <a:bodyPr wrap="none" rtlCol="0">
            <a:spAutoFit/>
          </a:bodyPr>
          <a:lstStyle/>
          <a:p>
            <a:r>
              <a:rPr lang="en-US" dirty="0" err="1"/>
              <a:t>Chuột</a:t>
            </a:r>
            <a:r>
              <a:rPr lang="en-US" dirty="0"/>
              <a:t>, </a:t>
            </a:r>
            <a:r>
              <a:rPr lang="en-US" dirty="0" err="1"/>
              <a:t>bàn</a:t>
            </a:r>
            <a:r>
              <a:rPr lang="en-US" dirty="0"/>
              <a:t> </a:t>
            </a:r>
            <a:r>
              <a:rPr lang="en-US" dirty="0" err="1"/>
              <a:t>phím</a:t>
            </a:r>
            <a:r>
              <a:rPr lang="en-US" dirty="0"/>
              <a:t>, </a:t>
            </a:r>
            <a:r>
              <a:rPr lang="en-US" dirty="0" err="1"/>
              <a:t>màn</a:t>
            </a:r>
            <a:r>
              <a:rPr lang="en-US" dirty="0"/>
              <a:t> </a:t>
            </a:r>
            <a:r>
              <a:rPr lang="en-US" dirty="0" err="1"/>
              <a:t>hình</a:t>
            </a:r>
            <a:r>
              <a:rPr lang="en-US" dirty="0"/>
              <a:t> </a:t>
            </a:r>
            <a:r>
              <a:rPr lang="en-US" dirty="0" err="1"/>
              <a:t>cảm</a:t>
            </a:r>
            <a:r>
              <a:rPr lang="en-US" dirty="0"/>
              <a:t> </a:t>
            </a:r>
            <a:r>
              <a:rPr lang="en-US" dirty="0" err="1"/>
              <a:t>ứng</a:t>
            </a:r>
            <a:r>
              <a:rPr lang="en-US" dirty="0"/>
              <a:t>…</a:t>
            </a:r>
          </a:p>
        </p:txBody>
      </p:sp>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0448" y="1563423"/>
            <a:ext cx="8125410" cy="4568920"/>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a:solidFill>
                  <a:srgbClr val="FF0000"/>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trên màn hình.</a:t>
            </a:r>
            <a:endParaRPr lang="en-US" sz="2400" dirty="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Cửa sổ xuất hiện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12.1</a:t>
            </a: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gõ</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vào</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chữ</a:t>
            </a:r>
            <a:r>
              <a:rPr lang="en-US" sz="2400" b="1" dirty="0">
                <a:solidFill>
                  <a:srgbClr val="3333CC"/>
                </a:solidFill>
                <a:latin typeface="Arial" panose="020B0604020202020204" pitchFamily="34" charset="0"/>
                <a:cs typeface="Arial" panose="020B0604020202020204" pitchFamily="34" charset="0"/>
              </a:rPr>
              <a:t> ta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dưới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đây</a:t>
            </a:r>
            <a:r>
              <a:rPr lang="vi-VN" sz="2400" b="1" dirty="0">
                <a:solidFill>
                  <a:srgbClr val="3333CC"/>
                </a:solidFill>
                <a:latin typeface="Arial" panose="020B0604020202020204" pitchFamily="34" charset="0"/>
                <a:cs typeface="Arial" panose="020B0604020202020204" pitchFamily="34" charset="0"/>
              </a:rPr>
              <a:t>: </a:t>
            </a:r>
            <a:endParaRPr lang="en-US" sz="2400" b="1"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gõ</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chữ</a:t>
              </a:r>
              <a:r>
                <a:rPr lang="en-US" sz="2500" b="1" dirty="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Thoát</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khỏi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thoát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khỏi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trò</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hãy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liên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tiếp</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phím</a:t>
            </a:r>
            <a:r>
              <a:rPr lang="en-US" sz="2400" b="1" dirty="0">
                <a:solidFill>
                  <a:srgbClr val="3333CC"/>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600" b="1" dirty="0" err="1">
                <a:solidFill>
                  <a:srgbClr val="FF0000"/>
                </a:solidFill>
                <a:latin typeface="Arial" panose="020B0604020202020204" pitchFamily="34" charset="0"/>
                <a:cs typeface="Arial" panose="020B0604020202020204" pitchFamily="34" charset="0"/>
              </a:rPr>
              <a:t>Bắn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thiên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thạch</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600" b="1" dirty="0" err="1">
                <a:solidFill>
                  <a:srgbClr val="FF0000"/>
                </a:solidFill>
                <a:latin typeface="Arial" panose="020B0604020202020204" pitchFamily="34" charset="0"/>
                <a:cs typeface="Arial" panose="020B0604020202020204" pitchFamily="34" charset="0"/>
              </a:rPr>
              <a:t>Bắn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thiên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thạch</a:t>
            </a:r>
            <a:endParaRPr lang="en-US" sz="2600" b="1" dirty="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sau</a:t>
            </a:r>
            <a:r>
              <a:rPr lang="en-US" sz="2400" b="1" dirty="0">
                <a:solidFill>
                  <a:srgbClr val="3333CC"/>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263</Words>
  <Application>Microsoft Office PowerPoint</Application>
  <PresentationFormat>Widescreen</PresentationFormat>
  <Paragraphs>32</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166</cp:revision>
  <dcterms:created xsi:type="dcterms:W3CDTF">2022-01-27T15:18:21Z</dcterms:created>
  <dcterms:modified xsi:type="dcterms:W3CDTF">2023-11-09T07:41:29Z</dcterms:modified>
</cp:coreProperties>
</file>