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45" r:id="rId2"/>
    <p:sldId id="482" r:id="rId3"/>
    <p:sldId id="483" r:id="rId4"/>
    <p:sldId id="499" r:id="rId5"/>
    <p:sldId id="486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6" r:id="rId14"/>
    <p:sldId id="497" r:id="rId15"/>
    <p:sldId id="501" r:id="rId16"/>
    <p:sldId id="498" r:id="rId17"/>
    <p:sldId id="44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1tqt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>
      <p:cViewPr varScale="1">
        <p:scale>
          <a:sx n="80" d="100"/>
          <a:sy n="80" d="100"/>
        </p:scale>
        <p:origin x="18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2A91-81B0-4359-81DE-35B97665ACF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6688B-45DE-4490-B2A8-AB3CD9A1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688B-45DE-4490-B2A8-AB3CD9A185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7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0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4EA1-B7DA-46E9-8BC9-97F31B3AF3B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8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-10"/>
            <a:chExt cx="5760" cy="4330"/>
          </a:xfrm>
        </p:grpSpPr>
        <p:pic>
          <p:nvPicPr>
            <p:cNvPr id="2077" name="Picture 25" descr="Animat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6" descr="Animat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7" descr="Animat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28" descr="Animat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533" name="AutoShape 45"/>
          <p:cNvSpPr>
            <a:spLocks noChangeArrowheads="1"/>
          </p:cNvSpPr>
          <p:nvPr/>
        </p:nvSpPr>
        <p:spPr bwMode="auto">
          <a:xfrm>
            <a:off x="7974154" y="3107639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4" name="AutoShape 46"/>
          <p:cNvSpPr>
            <a:spLocks noChangeArrowheads="1"/>
          </p:cNvSpPr>
          <p:nvPr/>
        </p:nvSpPr>
        <p:spPr bwMode="auto">
          <a:xfrm>
            <a:off x="8583754" y="3336239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5" name="AutoShape 47"/>
          <p:cNvSpPr>
            <a:spLocks noChangeArrowheads="1"/>
          </p:cNvSpPr>
          <p:nvPr/>
        </p:nvSpPr>
        <p:spPr bwMode="auto">
          <a:xfrm>
            <a:off x="7745554" y="3564839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>
            <a:off x="8202754" y="2726639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7" name="AutoShape 49"/>
          <p:cNvSpPr>
            <a:spLocks noChangeArrowheads="1"/>
          </p:cNvSpPr>
          <p:nvPr/>
        </p:nvSpPr>
        <p:spPr bwMode="auto">
          <a:xfrm>
            <a:off x="7750316" y="3090176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8" name="AutoShape 50"/>
          <p:cNvSpPr>
            <a:spLocks noChangeArrowheads="1"/>
          </p:cNvSpPr>
          <p:nvPr/>
        </p:nvSpPr>
        <p:spPr bwMode="auto">
          <a:xfrm>
            <a:off x="8283716" y="3090176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9" name="AutoShape 51"/>
          <p:cNvSpPr>
            <a:spLocks noChangeArrowheads="1"/>
          </p:cNvSpPr>
          <p:nvPr/>
        </p:nvSpPr>
        <p:spPr bwMode="auto">
          <a:xfrm>
            <a:off x="8131316" y="3547376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0" name="AutoShape 52"/>
          <p:cNvSpPr>
            <a:spLocks noChangeArrowheads="1"/>
          </p:cNvSpPr>
          <p:nvPr/>
        </p:nvSpPr>
        <p:spPr bwMode="auto">
          <a:xfrm>
            <a:off x="8588516" y="3623576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2" name="AutoShape 54"/>
          <p:cNvSpPr>
            <a:spLocks noChangeArrowheads="1"/>
          </p:cNvSpPr>
          <p:nvPr/>
        </p:nvSpPr>
        <p:spPr bwMode="auto">
          <a:xfrm>
            <a:off x="7978916" y="4004576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068" name="Picture 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2775" y="4191000"/>
            <a:ext cx="2181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13" y="4109168"/>
            <a:ext cx="2200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58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13" y="4849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15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utoShape 45"/>
          <p:cNvSpPr>
            <a:spLocks noChangeArrowheads="1"/>
          </p:cNvSpPr>
          <p:nvPr/>
        </p:nvSpPr>
        <p:spPr bwMode="auto">
          <a:xfrm>
            <a:off x="538213" y="2769394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7" name="AutoShape 46"/>
          <p:cNvSpPr>
            <a:spLocks noChangeArrowheads="1"/>
          </p:cNvSpPr>
          <p:nvPr/>
        </p:nvSpPr>
        <p:spPr bwMode="auto">
          <a:xfrm>
            <a:off x="1147813" y="2997994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8" name="AutoShape 47"/>
          <p:cNvSpPr>
            <a:spLocks noChangeArrowheads="1"/>
          </p:cNvSpPr>
          <p:nvPr/>
        </p:nvSpPr>
        <p:spPr bwMode="auto">
          <a:xfrm>
            <a:off x="309613" y="3226594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" name="AutoShape 48"/>
          <p:cNvSpPr>
            <a:spLocks noChangeArrowheads="1"/>
          </p:cNvSpPr>
          <p:nvPr/>
        </p:nvSpPr>
        <p:spPr bwMode="auto">
          <a:xfrm>
            <a:off x="766813" y="2388394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0" name="AutoShape 49"/>
          <p:cNvSpPr>
            <a:spLocks noChangeArrowheads="1"/>
          </p:cNvSpPr>
          <p:nvPr/>
        </p:nvSpPr>
        <p:spPr bwMode="auto">
          <a:xfrm>
            <a:off x="314375" y="2751931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" name="AutoShape 50"/>
          <p:cNvSpPr>
            <a:spLocks noChangeArrowheads="1"/>
          </p:cNvSpPr>
          <p:nvPr/>
        </p:nvSpPr>
        <p:spPr bwMode="auto">
          <a:xfrm>
            <a:off x="847775" y="2751931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695375" y="3209131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3" name="AutoShape 52"/>
          <p:cNvSpPr>
            <a:spLocks noChangeArrowheads="1"/>
          </p:cNvSpPr>
          <p:nvPr/>
        </p:nvSpPr>
        <p:spPr bwMode="auto">
          <a:xfrm>
            <a:off x="1152575" y="3285331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4" name="AutoShape 54"/>
          <p:cNvSpPr>
            <a:spLocks noChangeArrowheads="1"/>
          </p:cNvSpPr>
          <p:nvPr/>
        </p:nvSpPr>
        <p:spPr bwMode="auto">
          <a:xfrm>
            <a:off x="542975" y="3666331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5B1D4F4-3394-4215-943A-5DFECCED7B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9" y="1948970"/>
            <a:ext cx="5453196" cy="2672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Rectangle 45"/>
          <p:cNvSpPr/>
          <p:nvPr/>
        </p:nvSpPr>
        <p:spPr>
          <a:xfrm>
            <a:off x="1090196" y="4988329"/>
            <a:ext cx="7041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TỔNG HỢP </a:t>
            </a:r>
          </a:p>
        </p:txBody>
      </p:sp>
      <p:sp>
        <p:nvSpPr>
          <p:cNvPr id="47" name="Rectangle 46">
            <a:extLst>
              <a:ext uri="{FF2B5EF4-FFF2-40B4-BE49-F238E27FC236}"/>
            </a:extLst>
          </p:cNvPr>
          <p:cNvSpPr/>
          <p:nvPr/>
        </p:nvSpPr>
        <p:spPr>
          <a:xfrm>
            <a:off x="1166882" y="1446054"/>
            <a:ext cx="7254240" cy="2452263"/>
          </a:xfrm>
          <a:prstGeom prst="rect">
            <a:avLst/>
          </a:prstGeom>
          <a:noFill/>
          <a:ln>
            <a:noFill/>
          </a:ln>
          <a:effectLst>
            <a:glow rad="838200">
              <a:srgbClr val="FFFF00">
                <a:alpha val="43000"/>
              </a:srgbClr>
            </a:glow>
            <a:outerShdw blurRad="292100" dist="139700" dir="1626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flood" dir="t"/>
          </a:scene3d>
          <a:sp3d>
            <a:bevelT w="190500" h="304800"/>
            <a:bevelB w="19050"/>
          </a:sp3d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8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pPr algn="ctr" eaLnBrk="1" hangingPunct="1">
              <a:defRPr/>
            </a:pPr>
            <a:r>
              <a:rPr lang="en-US" sz="8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32959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54305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3350" y="1524000"/>
            <a:ext cx="1390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Hill,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1801"/>
            <a:ext cx="5873995" cy="3886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399" y="5334000"/>
            <a:ext cx="220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1800"/>
            <a:ext cx="5845479" cy="3886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9348" y="5518665"/>
            <a:ext cx="220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Hill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" y="2990853"/>
            <a:ext cx="5826429" cy="38671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399" y="5703332"/>
            <a:ext cx="250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3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425476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8910"/>
            <a:ext cx="5943600" cy="36690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56388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56388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368"/>
            <a:ext cx="5943600" cy="3725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628"/>
            <a:ext cx="5943600" cy="37503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5695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4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1" grpId="1"/>
      <p:bldP spid="12" grpId="0"/>
      <p:bldP spid="12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523999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447800"/>
            <a:ext cx="167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TP HCM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52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0837"/>
            <a:ext cx="5867400" cy="3677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5791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5867400" cy="36304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0300" y="579119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5905500" cy="3543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62700" y="5466338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5671"/>
            <a:ext cx="5867400" cy="36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28600"/>
            <a:ext cx="9144000" cy="591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0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4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1375"/>
            <a:ext cx="4572000" cy="34766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75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A. HOẠT ĐỘNG MỞ RỘNG ỨNG 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0" y="675382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 smtClean="0"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…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Word 2007,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 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055" y="610255"/>
            <a:ext cx="825489" cy="618685"/>
          </a:xfrm>
          <a:prstGeom prst="rect">
            <a:avLst/>
          </a:prstGeom>
        </p:spPr>
      </p:pic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7917" y="1683108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Bước</a:t>
            </a:r>
            <a:r>
              <a:rPr lang="en-US" alt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1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Insert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Object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65253" y="2324137"/>
            <a:ext cx="65641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Bước</a:t>
            </a:r>
            <a:r>
              <a:rPr lang="en-US" altLang="en-US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2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Equation 3.0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endParaRPr lang="en-US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43025" y="2760326"/>
            <a:ext cx="3228975" cy="24212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76400" y="3124200"/>
            <a:ext cx="1676400" cy="33528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533" y="4416902"/>
            <a:ext cx="4497467" cy="857250"/>
          </a:xfrm>
          <a:prstGeom prst="rect">
            <a:avLst/>
          </a:prstGeom>
        </p:spPr>
      </p:pic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4625271" y="3477743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minh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dưới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đây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4797912" y="5580155"/>
            <a:ext cx="229235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trống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276298" y="5003387"/>
            <a:ext cx="610090" cy="576768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21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6"/>
          <p:cNvGrpSpPr>
            <a:grpSpLocks/>
          </p:cNvGrpSpPr>
          <p:nvPr/>
        </p:nvGrpSpPr>
        <p:grpSpPr bwMode="auto">
          <a:xfrm>
            <a:off x="2438400" y="209139"/>
            <a:ext cx="4354513" cy="892360"/>
            <a:chOff x="192" y="873"/>
            <a:chExt cx="2630" cy="655"/>
          </a:xfrm>
        </p:grpSpPr>
        <p:grpSp>
          <p:nvGrpSpPr>
            <p:cNvPr id="12294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2296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7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8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9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0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1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2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3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4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295" name="Text Box 65"/>
            <p:cNvSpPr txBox="1">
              <a:spLocks noChangeArrowheads="1"/>
            </p:cNvSpPr>
            <p:nvPr/>
          </p:nvSpPr>
          <p:spPr bwMode="auto">
            <a:xfrm>
              <a:off x="493" y="1008"/>
              <a:ext cx="2034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G</a:t>
              </a:r>
              <a:r>
                <a:rPr lang="en-US" altLang="en-US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hi</a:t>
              </a:r>
              <a:r>
                <a:rPr lang="en-US" alt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nhớ</a:t>
              </a:r>
              <a:endPara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292" name="TextBox 16"/>
          <p:cNvSpPr txBox="1">
            <a:spLocks noChangeArrowheads="1"/>
          </p:cNvSpPr>
          <p:nvPr/>
        </p:nvSpPr>
        <p:spPr bwMode="auto">
          <a:xfrm>
            <a:off x="74720" y="1271257"/>
            <a:ext cx="639402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3" name="TextBox 18"/>
          <p:cNvSpPr txBox="1">
            <a:spLocks noChangeArrowheads="1"/>
          </p:cNvSpPr>
          <p:nvPr/>
        </p:nvSpPr>
        <p:spPr bwMode="auto">
          <a:xfrm>
            <a:off x="152400" y="1706441"/>
            <a:ext cx="89916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mềm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Word</a:t>
            </a:r>
          </a:p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10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ngón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phông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kiểu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tệp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sẵn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di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chép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cắt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xóa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in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giấy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2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685800"/>
            <a:ext cx="479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DẶN </a:t>
            </a: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46" y="19355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nl-NL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và nhớ lại toàn bộ các thao tác khi soạn thảo văn bản. Tìm hiểu một số chức năng khác khi soạn thảo văn bản mà em đã được học.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24196" y="3505200"/>
            <a:ext cx="90297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Ø"/>
            </a:pPr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35,36,37,38)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0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"/>
          <p:cNvGrpSpPr>
            <a:grpSpLocks/>
          </p:cNvGrpSpPr>
          <p:nvPr/>
        </p:nvGrpSpPr>
        <p:grpSpPr bwMode="auto">
          <a:xfrm>
            <a:off x="0" y="4029075"/>
            <a:ext cx="9144000" cy="3105150"/>
            <a:chOff x="0" y="2778"/>
            <a:chExt cx="5760" cy="1956"/>
          </a:xfrm>
        </p:grpSpPr>
        <p:pic>
          <p:nvPicPr>
            <p:cNvPr id="19464" name="Picture 4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4" descr="724608s7aonrbep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8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9" descr="rose19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09682">
              <a:off x="3648" y="3552"/>
              <a:ext cx="101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0" descr="rose19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3364" flipH="1">
              <a:off x="960" y="3582"/>
              <a:ext cx="82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062288" y="2971800"/>
            <a:ext cx="3133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KIỂM TRA BÀI CŨ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200275" y="881063"/>
            <a:ext cx="4849813" cy="4797425"/>
          </a:xfrm>
          <a:prstGeom prst="flowChartConnector">
            <a:avLst/>
          </a:prstGeom>
          <a:noFill/>
          <a:ln w="57150" cmpd="thinThick">
            <a:solidFill>
              <a:srgbClr val="66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2879725" y="1552575"/>
            <a:ext cx="3538538" cy="3579813"/>
          </a:xfrm>
          <a:prstGeom prst="flowChartConnector">
            <a:avLst/>
          </a:prstGeom>
          <a:noFill/>
          <a:ln w="57150" cmpd="thinThick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1590675" y="271463"/>
            <a:ext cx="6019800" cy="5943600"/>
          </a:xfrm>
          <a:prstGeom prst="flowChartConnector">
            <a:avLst/>
          </a:prstGeom>
          <a:noFill/>
          <a:ln w="57150" cmpd="thinThick">
            <a:solidFill>
              <a:srgbClr val="FF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1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61" grpId="0" animBg="1"/>
      <p:bldP spid="2062" grpId="0" animBg="1"/>
      <p:bldP spid="20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1905000" y="350838"/>
            <a:ext cx="4800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Câu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84" y="-28522"/>
            <a:ext cx="9129712" cy="954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Frame 4"/>
          <p:cNvSpPr/>
          <p:nvPr/>
        </p:nvSpPr>
        <p:spPr>
          <a:xfrm>
            <a:off x="49024" y="1255276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Frame 5"/>
          <p:cNvSpPr/>
          <p:nvPr/>
        </p:nvSpPr>
        <p:spPr>
          <a:xfrm>
            <a:off x="4730559" y="1255276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Frame 6"/>
          <p:cNvSpPr/>
          <p:nvPr/>
        </p:nvSpPr>
        <p:spPr>
          <a:xfrm>
            <a:off x="2133600" y="2475349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753904" y="1429687"/>
            <a:ext cx="373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</a:rPr>
              <a:t>Biểu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tượng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5593047" y="1451795"/>
            <a:ext cx="342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</a:rPr>
              <a:t>Biểu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tượng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77959" y="2638643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</a:rPr>
              <a:t>Biểu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tượng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114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1120567"/>
            <a:ext cx="9271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39082"/>
            <a:ext cx="6889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75349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ame 16"/>
          <p:cNvSpPr/>
          <p:nvPr/>
        </p:nvSpPr>
        <p:spPr>
          <a:xfrm>
            <a:off x="2140789" y="2475349"/>
            <a:ext cx="685800" cy="685800"/>
          </a:xfrm>
          <a:prstGeom prst="fram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537684"/>
            <a:ext cx="9144000" cy="523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05417" y="5245701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68064" y="4434701"/>
            <a:ext cx="388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" y="4502751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6150769" y="5334000"/>
            <a:ext cx="3007246" cy="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02763" y="4471747"/>
            <a:ext cx="330325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72" y="4655151"/>
            <a:ext cx="1371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V="1">
            <a:off x="5344582" y="6632631"/>
            <a:ext cx="213360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292192" y="5767666"/>
            <a:ext cx="2362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56" y="5876981"/>
            <a:ext cx="106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7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109" grpId="0"/>
      <p:bldP spid="4110" grpId="0"/>
      <p:bldP spid="15" grpId="0"/>
      <p:bldP spid="17" grpId="0" animBg="1"/>
      <p:bldP spid="18" grpId="0" animBg="1"/>
      <p:bldP spid="20" grpId="0"/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7598" y="1814432"/>
            <a:ext cx="7474946" cy="2053406"/>
            <a:chOff x="1964834" y="1085695"/>
            <a:chExt cx="7475202" cy="2766078"/>
          </a:xfrm>
        </p:grpSpPr>
        <p:pic>
          <p:nvPicPr>
            <p:cNvPr id="8203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4784">
              <a:off x="1964834" y="1456252"/>
              <a:ext cx="2802032" cy="2395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ounded Rectangle 27"/>
            <p:cNvSpPr/>
            <p:nvPr/>
          </p:nvSpPr>
          <p:spPr bwMode="auto">
            <a:xfrm>
              <a:off x="4682135" y="1085695"/>
              <a:ext cx="4757901" cy="1911793"/>
            </a:xfrm>
            <a:prstGeom prst="roundRect">
              <a:avLst/>
            </a:prstGeom>
            <a:noFill/>
            <a:ln>
              <a:solidFill>
                <a:srgbClr val="008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300038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Ôn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lại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toàn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bộ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các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thao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tác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đã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học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khi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soạn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thảo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văn</a:t>
              </a:r>
              <a:r>
                <a:rPr lang="en-US" sz="2400" b="1" dirty="0" smtClean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 new roman"/>
                </a:rPr>
                <a:t>bản</a:t>
              </a:r>
              <a:endParaRPr lang="en-US" sz="2400" b="1" dirty="0">
                <a:solidFill>
                  <a:srgbClr val="0070C0"/>
                </a:solidFill>
                <a:latin typeface="time new roman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85950" y="3284538"/>
            <a:ext cx="6948488" cy="2106519"/>
            <a:chOff x="1839032" y="2202395"/>
            <a:chExt cx="6947558" cy="1847384"/>
          </a:xfrm>
        </p:grpSpPr>
        <p:pic>
          <p:nvPicPr>
            <p:cNvPr id="8201" name="Picture 8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17978">
              <a:off x="1839032" y="2202395"/>
              <a:ext cx="2511944" cy="158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4205678" y="2699333"/>
              <a:ext cx="4580912" cy="1350446"/>
            </a:xfrm>
            <a:prstGeom prst="roundRect">
              <a:avLst/>
            </a:prstGeom>
            <a:noFill/>
            <a:ln>
              <a:solidFill>
                <a:srgbClr val="C50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301229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sz="2400" b="1" dirty="0" err="1" smtClean="0">
                  <a:solidFill>
                    <a:srgbClr val="CC0099"/>
                  </a:solidFill>
                  <a:latin typeface="time new roman"/>
                </a:rPr>
                <a:t>Tìm</a:t>
              </a:r>
              <a:r>
                <a:rPr lang="en-US" sz="2400" b="1" dirty="0" smtClean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CC0099"/>
                  </a:solidFill>
                  <a:latin typeface="time new roman"/>
                </a:rPr>
                <a:t>hiểu</a:t>
              </a:r>
              <a:r>
                <a:rPr lang="en-US" sz="2400" b="1" dirty="0" smtClean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CC0099"/>
                  </a:solidFill>
                  <a:latin typeface="time new roman"/>
                </a:rPr>
                <a:t>một</a:t>
              </a:r>
              <a:r>
                <a:rPr lang="en-US" sz="2400" b="1" dirty="0" smtClean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CC0099"/>
                  </a:solidFill>
                  <a:latin typeface="time new roman"/>
                </a:rPr>
                <a:t>số</a:t>
              </a:r>
              <a:r>
                <a:rPr lang="en-US" sz="2400" b="1" dirty="0" smtClean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CC0099"/>
                  </a:solidFill>
                  <a:latin typeface="time new roman"/>
                </a:rPr>
                <a:t>chức</a:t>
              </a:r>
              <a:r>
                <a:rPr lang="en-US" sz="2400" b="1" dirty="0" smtClean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CC0099"/>
                  </a:solidFill>
                  <a:latin typeface="time new roman"/>
                </a:rPr>
                <a:t>năng</a:t>
              </a:r>
              <a:r>
                <a:rPr lang="en-US" sz="2400" b="1" dirty="0" smtClean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CC0099"/>
                  </a:solidFill>
                  <a:latin typeface="time new roman"/>
                </a:rPr>
                <a:t>khác</a:t>
              </a:r>
              <a:r>
                <a:rPr lang="en-US" sz="2400" b="1" dirty="0" smtClean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CC0099"/>
                  </a:solidFill>
                  <a:latin typeface="time new roman"/>
                </a:rPr>
                <a:t>khi</a:t>
              </a:r>
              <a:r>
                <a:rPr lang="en-US" sz="2400" b="1" dirty="0" smtClean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CC0099"/>
                  </a:solidFill>
                  <a:latin typeface="time new roman"/>
                </a:rPr>
                <a:t>soạn</a:t>
              </a:r>
              <a:r>
                <a:rPr lang="en-US" sz="2400" b="1" dirty="0" smtClean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CC0099"/>
                  </a:solidFill>
                  <a:latin typeface="time new roman"/>
                </a:rPr>
                <a:t>thảo</a:t>
              </a:r>
              <a:r>
                <a:rPr lang="en-US" sz="2400" b="1" dirty="0" smtClean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CC0099"/>
                  </a:solidFill>
                  <a:latin typeface="time new roman"/>
                </a:rPr>
                <a:t>văn</a:t>
              </a:r>
              <a:r>
                <a:rPr lang="en-US" sz="2400" b="1" dirty="0" smtClean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 smtClean="0">
                  <a:solidFill>
                    <a:srgbClr val="CC0099"/>
                  </a:solidFill>
                  <a:latin typeface="time new roman"/>
                </a:rPr>
                <a:t>bản</a:t>
              </a:r>
              <a:r>
                <a:rPr lang="en-US" b="1" dirty="0" smtClean="0">
                  <a:solidFill>
                    <a:srgbClr val="CC0099"/>
                  </a:solidFill>
                  <a:latin typeface="time new roman"/>
                </a:rPr>
                <a:t>.</a:t>
              </a:r>
              <a:endParaRPr lang="en-US" b="1" dirty="0">
                <a:solidFill>
                  <a:srgbClr val="CC0099"/>
                </a:solidFill>
                <a:latin typeface="time new roman"/>
              </a:endParaRPr>
            </a:p>
          </p:txBody>
        </p:sp>
      </p:grpSp>
      <p:pic>
        <p:nvPicPr>
          <p:cNvPr id="19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4475"/>
            <a:ext cx="24003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7990458" y="9525"/>
            <a:ext cx="117951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45161">
            <a:off x="9525" y="9525"/>
            <a:ext cx="117951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45161" flipH="1" flipV="1">
            <a:off x="7954963" y="5588000"/>
            <a:ext cx="117951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V="1">
            <a:off x="9525" y="5588000"/>
            <a:ext cx="117951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55151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0"/>
            <a:ext cx="6629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A. HOẠT ĐỘNG THỰC HÀNH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2" y="838200"/>
            <a:ext cx="9139687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" y="1905000"/>
            <a:ext cx="912965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1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291" y="360047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0" y="1421637"/>
            <a:ext cx="1409700" cy="851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" y="2482940"/>
            <a:ext cx="2945023" cy="704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2" y="3263658"/>
            <a:ext cx="1062068" cy="1265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2" y="4707625"/>
            <a:ext cx="995395" cy="11579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900040"/>
            <a:ext cx="2209800" cy="89469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729811" y="2133601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07796" y="3190606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10185" y="4399624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10184" y="5459153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87822" y="6525869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09387" y="1611159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265820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66203" y="3876404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3214" y="4901427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9577" y="596095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9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8803" y="152400"/>
            <a:ext cx="9144000" cy="99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75328"/>
              </p:ext>
            </p:extLst>
          </p:nvPr>
        </p:nvGraphicFramePr>
        <p:xfrm>
          <a:off x="-1" y="1447802"/>
          <a:ext cx="9144001" cy="541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94054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379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405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405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405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405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19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Tp.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1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16002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565334"/>
            <a:ext cx="129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541145"/>
            <a:ext cx="182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1507867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9" y="2985194"/>
            <a:ext cx="5867568" cy="3872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0" y="6096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50" y="5764768"/>
            <a:ext cx="314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9" y="3017006"/>
            <a:ext cx="5829468" cy="38091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5867400" cy="38642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57900" y="5668085"/>
            <a:ext cx="321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006"/>
            <a:ext cx="5848350" cy="38691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38850" y="5503902"/>
            <a:ext cx="299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5867400" cy="39009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72200" y="5634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7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2" grpId="0"/>
      <p:bldP spid="12" grpId="1"/>
      <p:bldP spid="14" grpId="0"/>
      <p:bldP spid="14" grpId="1"/>
      <p:bldP spid="19" grpId="0"/>
      <p:bldP spid="19" grpId="1"/>
      <p:bldP spid="21" grpId="0"/>
      <p:bldP spid="21" grpId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1371600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587201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33593"/>
            <a:ext cx="5867401" cy="38244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565064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592"/>
            <a:ext cx="5872009" cy="38244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38900" y="571517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5829300" cy="381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2200" y="566249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1447800"/>
            <a:ext cx="144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4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1" grpId="1"/>
      <p:bldP spid="13" grpId="0"/>
      <p:bldP spid="13" grpId="1"/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918</Words>
  <Application>Microsoft Office PowerPoint</Application>
  <PresentationFormat>On-screen Show (4:3)</PresentationFormat>
  <Paragraphs>181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宋体</vt:lpstr>
      <vt:lpstr>Arial</vt:lpstr>
      <vt:lpstr>Calibri</vt:lpstr>
      <vt:lpstr>Franklin Gothic Book</vt:lpstr>
      <vt:lpstr>time new 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HOẠT ĐỘNG MỞ RỘNG ỨNG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HuyBao</dc:creator>
  <cp:lastModifiedBy>SAMSUNG</cp:lastModifiedBy>
  <cp:revision>110</cp:revision>
  <dcterms:created xsi:type="dcterms:W3CDTF">2018-12-02T14:27:57Z</dcterms:created>
  <dcterms:modified xsi:type="dcterms:W3CDTF">2021-11-01T09:17:49Z</dcterms:modified>
</cp:coreProperties>
</file>